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2.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4.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5.xml" ContentType="application/vnd.openxmlformats-officedocument.theme+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6.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7.xml" ContentType="application/vnd.openxmlformats-officedocument.theme+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8.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9.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0.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1.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12.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theme/theme13.xml" ContentType="application/vnd.openxmlformats-officedocument.theme+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14.xml" ContentType="application/vnd.openxmlformats-officedocument.theme+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theme/theme15.xml" ContentType="application/vnd.openxmlformats-officedocument.theme+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16.xml" ContentType="application/vnd.openxmlformats-officedocument.theme+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theme/theme17.xml" ContentType="application/vnd.openxmlformats-officedocument.theme+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theme/theme18.xml" ContentType="application/vnd.openxmlformats-officedocument.theme+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19.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theme/theme20.xml" ContentType="application/vnd.openxmlformats-officedocument.theme+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21.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theme/theme22.xml" ContentType="application/vnd.openxmlformats-officedocument.theme+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23.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theme/theme24.xml" ContentType="application/vnd.openxmlformats-officedocument.theme+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theme/theme25.xml" ContentType="application/vnd.openxmlformats-officedocument.theme+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theme/theme26.xml" ContentType="application/vnd.openxmlformats-officedocument.theme+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theme/theme27.xml" ContentType="application/vnd.openxmlformats-officedocument.theme+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28.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theme/theme29.xml" ContentType="application/vnd.openxmlformats-officedocument.theme+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30.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theme/theme31.xml" ContentType="application/vnd.openxmlformats-officedocument.theme+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32.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theme/theme33.xml" ContentType="application/vnd.openxmlformats-officedocument.theme+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34.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theme/theme35.xml" ContentType="application/vnd.openxmlformats-officedocument.theme+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theme/theme36.xml" ContentType="application/vnd.openxmlformats-officedocument.theme+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theme/theme37.xml" ContentType="application/vnd.openxmlformats-officedocument.theme+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theme/theme38.xml" ContentType="application/vnd.openxmlformats-officedocument.theme+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theme/theme39.xml" ContentType="application/vnd.openxmlformats-officedocument.theme+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theme/theme40.xml" ContentType="application/vnd.openxmlformats-officedocument.theme+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theme/theme41.xml" ContentType="application/vnd.openxmlformats-officedocument.theme+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theme/theme42.xml" ContentType="application/vnd.openxmlformats-officedocument.theme+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theme/theme43.xml" ContentType="application/vnd.openxmlformats-officedocument.theme+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theme/theme44.xml" ContentType="application/vnd.openxmlformats-officedocument.theme+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theme/theme45.xml" ContentType="application/vnd.openxmlformats-officedocument.theme+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theme/theme46.xml" ContentType="application/vnd.openxmlformats-officedocument.theme+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theme/theme47.xml" ContentType="application/vnd.openxmlformats-officedocument.theme+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theme/theme48.xml" ContentType="application/vnd.openxmlformats-officedocument.theme+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theme/theme49.xml" ContentType="application/vnd.openxmlformats-officedocument.theme+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theme/theme50.xml" ContentType="application/vnd.openxmlformats-officedocument.theme+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theme/theme51.xml" ContentType="application/vnd.openxmlformats-officedocument.theme+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theme/theme52.xml" ContentType="application/vnd.openxmlformats-officedocument.theme+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theme/theme53.xml" ContentType="application/vnd.openxmlformats-officedocument.theme+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theme/theme54.xml" ContentType="application/vnd.openxmlformats-officedocument.theme+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theme/theme55.xml" ContentType="application/vnd.openxmlformats-officedocument.theme+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theme/theme56.xml" ContentType="application/vnd.openxmlformats-officedocument.theme+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theme/theme57.xml" ContentType="application/vnd.openxmlformats-officedocument.theme+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58.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theme/theme59.xml" ContentType="application/vnd.openxmlformats-officedocument.theme+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theme/theme60.xml" ContentType="application/vnd.openxmlformats-officedocument.theme+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theme/theme61.xml" ContentType="application/vnd.openxmlformats-officedocument.theme+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theme/theme62.xml" ContentType="application/vnd.openxmlformats-officedocument.theme+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theme/theme63.xml" ContentType="application/vnd.openxmlformats-officedocument.theme+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64.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theme/theme65.xml" ContentType="application/vnd.openxmlformats-officedocument.theme+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66.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theme/theme67.xml" ContentType="application/vnd.openxmlformats-officedocument.theme+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68.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theme/theme69.xml" ContentType="application/vnd.openxmlformats-officedocument.theme+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theme/theme70.xml" ContentType="application/vnd.openxmlformats-officedocument.theme+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theme/theme71.xml" ContentType="application/vnd.openxmlformats-officedocument.theme+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theme/theme72.xml" ContentType="application/vnd.openxmlformats-officedocument.theme+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theme/theme73.xml" ContentType="application/vnd.openxmlformats-officedocument.theme+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theme/theme74.xml" ContentType="application/vnd.openxmlformats-officedocument.theme+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theme/theme75.xml" ContentType="application/vnd.openxmlformats-officedocument.theme+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theme/theme76.xml" ContentType="application/vnd.openxmlformats-officedocument.theme+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theme/theme77.xml" ContentType="application/vnd.openxmlformats-officedocument.theme+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theme/theme78.xml" ContentType="application/vnd.openxmlformats-officedocument.theme+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theme/theme79.xml" ContentType="application/vnd.openxmlformats-officedocument.theme+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theme/theme80.xml" ContentType="application/vnd.openxmlformats-officedocument.theme+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theme/theme81.xml" ContentType="application/vnd.openxmlformats-officedocument.theme+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theme/theme82.xml" ContentType="application/vnd.openxmlformats-officedocument.theme+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theme/theme83.xml" ContentType="application/vnd.openxmlformats-officedocument.theme+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theme/theme84.xml" ContentType="application/vnd.openxmlformats-officedocument.theme+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theme/theme85.xml" ContentType="application/vnd.openxmlformats-officedocument.theme+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theme/theme86.xml" ContentType="application/vnd.openxmlformats-officedocument.theme+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theme/theme87.xml" ContentType="application/vnd.openxmlformats-officedocument.theme+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theme/theme88.xml" ContentType="application/vnd.openxmlformats-officedocument.theme+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theme/theme89.xml" ContentType="application/vnd.openxmlformats-officedocument.theme+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theme/theme90.xml" ContentType="application/vnd.openxmlformats-officedocument.theme+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theme/theme91.xml" ContentType="application/vnd.openxmlformats-officedocument.theme+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theme/theme92.xml" ContentType="application/vnd.openxmlformats-officedocument.theme+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theme/theme93.xml" ContentType="application/vnd.openxmlformats-officedocument.theme+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theme/theme94.xml" ContentType="application/vnd.openxmlformats-officedocument.theme+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theme/theme95.xml" ContentType="application/vnd.openxmlformats-officedocument.theme+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theme/theme96.xml" ContentType="application/vnd.openxmlformats-officedocument.theme+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theme/theme97.xml" ContentType="application/vnd.openxmlformats-officedocument.theme+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theme/theme98.xml" ContentType="application/vnd.openxmlformats-officedocument.theme+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theme/theme99.xml" ContentType="application/vnd.openxmlformats-officedocument.theme+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theme/theme100.xml" ContentType="application/vnd.openxmlformats-officedocument.theme+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theme/theme101.xml" ContentType="application/vnd.openxmlformats-officedocument.theme+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theme/theme102.xml" ContentType="application/vnd.openxmlformats-officedocument.theme+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theme/theme103.xml" ContentType="application/vnd.openxmlformats-officedocument.theme+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theme/theme104.xml" ContentType="application/vnd.openxmlformats-officedocument.theme+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theme/theme105.xml" ContentType="application/vnd.openxmlformats-officedocument.theme+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theme/theme106.xml" ContentType="application/vnd.openxmlformats-officedocument.theme+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theme/theme107.xml" ContentType="application/vnd.openxmlformats-officedocument.theme+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theme/theme108.xml" ContentType="application/vnd.openxmlformats-officedocument.theme+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theme/theme109.xml" ContentType="application/vnd.openxmlformats-officedocument.theme+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theme/theme110.xml" ContentType="application/vnd.openxmlformats-officedocument.theme+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theme/theme111.xml" ContentType="application/vnd.openxmlformats-officedocument.theme+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theme/theme112.xml" ContentType="application/vnd.openxmlformats-officedocument.theme+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theme/theme113.xml" ContentType="application/vnd.openxmlformats-officedocument.theme+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theme/theme114.xml" ContentType="application/vnd.openxmlformats-officedocument.theme+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theme/theme115.xml" ContentType="application/vnd.openxmlformats-officedocument.theme+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theme/theme116.xml" ContentType="application/vnd.openxmlformats-officedocument.theme+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theme/theme117.xml" ContentType="application/vnd.openxmlformats-officedocument.theme+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theme/theme118.xml" ContentType="application/vnd.openxmlformats-officedocument.theme+xml"/>
  <Override PartName="/ppt/theme/theme119.xml" ContentType="application/vnd.openxmlformats-officedocument.theme+xml"/>
  <Override PartName="/ppt/comments/comment1.xml" ContentType="application/vnd.openxmlformats-officedocument.presentationml.comments+xml"/>
  <Override PartName="/ppt/comments/comment2.xml" ContentType="application/vnd.openxmlformats-officedocument.presentationml.comments+xml"/>
  <Override PartName="/ppt/comments/comment3.xml" ContentType="application/vnd.openxmlformats-officedocument.presentationml.comments+xml"/>
  <Override PartName="/ppt/comments/comment4.xml" ContentType="application/vnd.openxmlformats-officedocument.presentationml.comments+xml"/>
  <Override PartName="/ppt/comments/comment5.xml" ContentType="application/vnd.openxmlformats-officedocument.presentationml.comments+xml"/>
  <Override PartName="/ppt/comments/comment6.xml" ContentType="application/vnd.openxmlformats-officedocument.presentationml.comments+xml"/>
  <Override PartName="/ppt/comments/comment7.xml" ContentType="application/vnd.openxmlformats-officedocument.presentationml.comments+xml"/>
  <Override PartName="/ppt/comments/comment8.xml" ContentType="application/vnd.openxmlformats-officedocument.presentationml.comments+xml"/>
  <Override PartName="/ppt/comments/comment9.xml" ContentType="application/vnd.openxmlformats-officedocument.presentationml.comments+xml"/>
  <Override PartName="/ppt/comments/comment10.xml" ContentType="application/vnd.openxmlformats-officedocument.presentationml.comments+xml"/>
  <Override PartName="/ppt/comments/comment11.xml" ContentType="application/vnd.openxmlformats-officedocument.presentationml.comments+xml"/>
  <Override PartName="/ppt/comments/comment12.xml" ContentType="application/vnd.openxmlformats-officedocument.presentationml.comments+xml"/>
  <Override PartName="/ppt/comments/comment13.xml" ContentType="application/vnd.openxmlformats-officedocument.presentationml.comments+xml"/>
  <Override PartName="/ppt/comments/comment14.xml" ContentType="application/vnd.openxmlformats-officedocument.presentationml.comments+xml"/>
  <Override PartName="/ppt/comments/comment15.xml" ContentType="application/vnd.openxmlformats-officedocument.presentationml.comments+xml"/>
  <Override PartName="/ppt/comments/comment16.xml" ContentType="application/vnd.openxmlformats-officedocument.presentationml.comments+xml"/>
  <Override PartName="/ppt/comments/comment17.xml" ContentType="application/vnd.openxmlformats-officedocument.presentationml.comments+xml"/>
  <Override PartName="/ppt/comments/comment18.xml" ContentType="application/vnd.openxmlformats-officedocument.presentationml.comments+xml"/>
  <Override PartName="/ppt/comments/comment19.xml" ContentType="application/vnd.openxmlformats-officedocument.presentationml.comments+xml"/>
  <Override PartName="/ppt/comments/comment20.xml" ContentType="application/vnd.openxmlformats-officedocument.presentationml.comments+xml"/>
  <Override PartName="/ppt/comments/comment21.xml" ContentType="application/vnd.openxmlformats-officedocument.presentationml.comments+xml"/>
  <Override PartName="/ppt/comments/comment22.xml" ContentType="application/vnd.openxmlformats-officedocument.presentationml.comments+xml"/>
  <Override PartName="/ppt/comments/comment23.xml" ContentType="application/vnd.openxmlformats-officedocument.presentationml.comments+xml"/>
  <Override PartName="/ppt/comments/comment24.xml" ContentType="application/vnd.openxmlformats-officedocument.presentationml.comments+xml"/>
  <Override PartName="/ppt/comments/comment25.xml" ContentType="application/vnd.openxmlformats-officedocument.presentationml.comments+xml"/>
  <Override PartName="/ppt/comments/comment26.xml" ContentType="application/vnd.openxmlformats-officedocument.presentationml.comments+xml"/>
  <Override PartName="/ppt/comments/comment27.xml" ContentType="application/vnd.openxmlformats-officedocument.presentationml.comments+xml"/>
  <Override PartName="/ppt/comments/comment28.xml" ContentType="application/vnd.openxmlformats-officedocument.presentationml.comments+xml"/>
  <Override PartName="/ppt/comments/comment29.xml" ContentType="application/vnd.openxmlformats-officedocument.presentationml.comments+xml"/>
  <Override PartName="/ppt/comments/comment30.xml" ContentType="application/vnd.openxmlformats-officedocument.presentationml.comments+xml"/>
  <Override PartName="/ppt/comments/comment31.xml" ContentType="application/vnd.openxmlformats-officedocument.presentationml.comments+xml"/>
  <Override PartName="/ppt/comments/comment32.xml" ContentType="application/vnd.openxmlformats-officedocument.presentationml.comments+xml"/>
  <Override PartName="/ppt/comments/comment33.xml" ContentType="application/vnd.openxmlformats-officedocument.presentationml.comments+xml"/>
  <Override PartName="/ppt/comments/comment34.xml" ContentType="application/vnd.openxmlformats-officedocument.presentationml.comments+xml"/>
  <Override PartName="/ppt/comments/comment35.xml" ContentType="application/vnd.openxmlformats-officedocument.presentationml.comments+xml"/>
  <Override PartName="/ppt/comments/comment36.xml" ContentType="application/vnd.openxmlformats-officedocument.presentationml.comments+xml"/>
  <Override PartName="/ppt/comments/comment37.xml" ContentType="application/vnd.openxmlformats-officedocument.presentationml.comments+xml"/>
  <Override PartName="/ppt/comments/comment38.xml" ContentType="application/vnd.openxmlformats-officedocument.presentationml.comments+xml"/>
  <Override PartName="/ppt/comments/comment39.xml" ContentType="application/vnd.openxmlformats-officedocument.presentationml.comments+xml"/>
  <Override PartName="/ppt/comments/comment40.xml" ContentType="application/vnd.openxmlformats-officedocument.presentationml.comments+xml"/>
  <Override PartName="/ppt/comments/comment41.xml" ContentType="application/vnd.openxmlformats-officedocument.presentationml.comments+xml"/>
  <Override PartName="/ppt/comments/comment42.xml" ContentType="application/vnd.openxmlformats-officedocument.presentationml.comments+xml"/>
  <Override PartName="/ppt/comments/comment43.xml" ContentType="application/vnd.openxmlformats-officedocument.presentationml.comments+xml"/>
  <Override PartName="/ppt/comments/comment44.xml" ContentType="application/vnd.openxmlformats-officedocument.presentationml.comments+xml"/>
  <Override PartName="/ppt/comments/comment45.xml" ContentType="application/vnd.openxmlformats-officedocument.presentationml.comments+xml"/>
  <Override PartName="/ppt/comments/comment46.xml" ContentType="application/vnd.openxmlformats-officedocument.presentationml.comments+xml"/>
  <Override PartName="/ppt/comments/comment47.xml" ContentType="application/vnd.openxmlformats-officedocument.presentationml.comments+xml"/>
  <Override PartName="/ppt/comments/comment48.xml" ContentType="application/vnd.openxmlformats-officedocument.presentationml.comments+xml"/>
  <Override PartName="/ppt/comments/comment49.xml" ContentType="application/vnd.openxmlformats-officedocument.presentationml.comments+xml"/>
  <Override PartName="/ppt/comments/comment50.xml" ContentType="application/vnd.openxmlformats-officedocument.presentationml.comments+xml"/>
  <Override PartName="/ppt/comments/comment51.xml" ContentType="application/vnd.openxmlformats-officedocument.presentationml.comments+xml"/>
  <Override PartName="/ppt/comments/comment52.xml" ContentType="application/vnd.openxmlformats-officedocument.presentationml.comments+xml"/>
  <Override PartName="/ppt/comments/comment53.xml" ContentType="application/vnd.openxmlformats-officedocument.presentationml.comments+xml"/>
  <Override PartName="/ppt/comments/comment54.xml" ContentType="application/vnd.openxmlformats-officedocument.presentationml.comments+xml"/>
  <Override PartName="/ppt/comments/comment55.xml" ContentType="application/vnd.openxmlformats-officedocument.presentationml.comments+xml"/>
  <Override PartName="/ppt/comments/comment56.xml" ContentType="application/vnd.openxmlformats-officedocument.presentationml.comments+xml"/>
  <Override PartName="/ppt/comments/comment57.xml" ContentType="application/vnd.openxmlformats-officedocument.presentationml.comments+xml"/>
  <Override PartName="/ppt/comments/comment58.xml" ContentType="application/vnd.openxmlformats-officedocument.presentationml.comments+xml"/>
  <Override PartName="/ppt/comments/comment59.xml" ContentType="application/vnd.openxmlformats-officedocument.presentationml.comments+xml"/>
  <Override PartName="/ppt/comments/comment60.xml" ContentType="application/vnd.openxmlformats-officedocument.presentationml.comments+xml"/>
  <Override PartName="/ppt/comments/comment61.xml" ContentType="application/vnd.openxmlformats-officedocument.presentationml.comments+xml"/>
  <Override PartName="/ppt/comments/comment62.xml" ContentType="application/vnd.openxmlformats-officedocument.presentationml.comments+xml"/>
  <Override PartName="/ppt/comments/comment63.xml" ContentType="application/vnd.openxmlformats-officedocument.presentationml.comments+xml"/>
  <Override PartName="/ppt/comments/comment64.xml" ContentType="application/vnd.openxmlformats-officedocument.presentationml.comments+xml"/>
  <Override PartName="/ppt/comments/comment65.xml" ContentType="application/vnd.openxmlformats-officedocument.presentationml.comments+xml"/>
  <Override PartName="/ppt/comments/comment66.xml" ContentType="application/vnd.openxmlformats-officedocument.presentationml.comments+xml"/>
  <Override PartName="/ppt/comments/comment67.xml" ContentType="application/vnd.openxmlformats-officedocument.presentationml.comments+xml"/>
  <Override PartName="/ppt/comments/comment68.xml" ContentType="application/vnd.openxmlformats-officedocument.presentationml.comments+xml"/>
  <Override PartName="/ppt/comments/comment69.xml" ContentType="application/vnd.openxmlformats-officedocument.presentationml.comments+xml"/>
  <Override PartName="/ppt/comments/comment70.xml" ContentType="application/vnd.openxmlformats-officedocument.presentationml.comments+xml"/>
  <Override PartName="/ppt/comments/comment71.xml" ContentType="application/vnd.openxmlformats-officedocument.presentationml.comments+xml"/>
  <Override PartName="/ppt/comments/comment72.xml" ContentType="application/vnd.openxmlformats-officedocument.presentationml.comments+xml"/>
  <Override PartName="/ppt/comments/comment73.xml" ContentType="application/vnd.openxmlformats-officedocument.presentationml.comments+xml"/>
  <Override PartName="/ppt/comments/comment74.xml" ContentType="application/vnd.openxmlformats-officedocument.presentationml.comments+xml"/>
  <Override PartName="/ppt/comments/comment75.xml" ContentType="application/vnd.openxmlformats-officedocument.presentationml.comments+xml"/>
  <Override PartName="/ppt/comments/comment76.xml" ContentType="application/vnd.openxmlformats-officedocument.presentationml.comments+xml"/>
  <Override PartName="/ppt/comments/comment77.xml" ContentType="application/vnd.openxmlformats-officedocument.presentationml.comments+xml"/>
  <Override PartName="/ppt/comments/comment78.xml" ContentType="application/vnd.openxmlformats-officedocument.presentationml.comments+xml"/>
  <Override PartName="/ppt/comments/comment79.xml" ContentType="application/vnd.openxmlformats-officedocument.presentationml.comments+xml"/>
  <Override PartName="/ppt/comments/comment80.xml" ContentType="application/vnd.openxmlformats-officedocument.presentationml.comments+xml"/>
  <Override PartName="/ppt/comments/comment81.xml" ContentType="application/vnd.openxmlformats-officedocument.presentationml.comments+xml"/>
  <Override PartName="/ppt/comments/comment82.xml" ContentType="application/vnd.openxmlformats-officedocument.presentationml.comments+xml"/>
  <Override PartName="/ppt/comments/comment83.xml" ContentType="application/vnd.openxmlformats-officedocument.presentationml.comments+xml"/>
  <Override PartName="/ppt/comments/comment84.xml" ContentType="application/vnd.openxmlformats-officedocument.presentationml.comments+xml"/>
  <Override PartName="/ppt/comments/comment85.xml" ContentType="application/vnd.openxmlformats-officedocument.presentationml.comments+xml"/>
  <Override PartName="/ppt/comments/comment86.xml" ContentType="application/vnd.openxmlformats-officedocument.presentationml.comments+xml"/>
  <Override PartName="/ppt/comments/comment87.xml" ContentType="application/vnd.openxmlformats-officedocument.presentationml.comments+xml"/>
  <Override PartName="/ppt/comments/comment88.xml" ContentType="application/vnd.openxmlformats-officedocument.presentationml.comments+xml"/>
  <Override PartName="/ppt/comments/comment89.xml" ContentType="application/vnd.openxmlformats-officedocument.presentationml.comments+xml"/>
  <Override PartName="/ppt/comments/comment90.xml" ContentType="application/vnd.openxmlformats-officedocument.presentationml.comments+xml"/>
  <Override PartName="/ppt/comments/comment91.xml" ContentType="application/vnd.openxmlformats-officedocument.presentationml.comments+xml"/>
  <Override PartName="/ppt/comments/comment92.xml" ContentType="application/vnd.openxmlformats-officedocument.presentationml.comments+xml"/>
  <Override PartName="/ppt/comments/comment93.xml" ContentType="application/vnd.openxmlformats-officedocument.presentationml.comments+xml"/>
  <Override PartName="/ppt/comments/comment94.xml" ContentType="application/vnd.openxmlformats-officedocument.presentationml.comments+xml"/>
  <Override PartName="/ppt/comments/comment95.xml" ContentType="application/vnd.openxmlformats-officedocument.presentationml.comment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xmlns:p15="http://schemas.microsoft.com/office/powerpoint/2012/main" autoCompressPictures="0">
  <p:sldMasterIdLst>
    <p:sldMasterId r:id="rId1" id="2147483648"/>
    <p:sldMasterId r:id="rId2" id="2147483649"/>
    <p:sldMasterId r:id="rId3" id="2147483650"/>
    <p:sldMasterId r:id="rId4" id="2147483651"/>
    <p:sldMasterId r:id="rId5" id="2147483652"/>
    <p:sldMasterId r:id="rId6" id="2147483653"/>
    <p:sldMasterId r:id="rId7" id="2147483654"/>
    <p:sldMasterId r:id="rId8" id="2147483655"/>
    <p:sldMasterId r:id="rId9" id="2147483656"/>
    <p:sldMasterId r:id="rId10" id="2147483657"/>
    <p:sldMasterId r:id="rId11" id="2147483658"/>
    <p:sldMasterId r:id="rId12" id="2147483659"/>
    <p:sldMasterId r:id="rId13" id="2147483660"/>
    <p:sldMasterId r:id="rId14" id="2147483661"/>
    <p:sldMasterId r:id="rId15" id="2147483662"/>
    <p:sldMasterId r:id="rId16" id="2147483663"/>
    <p:sldMasterId r:id="rId17" id="2147483664"/>
    <p:sldMasterId r:id="rId18" id="2147483665"/>
    <p:sldMasterId r:id="rId19" id="2147483666"/>
    <p:sldMasterId r:id="rId20" id="2147483667"/>
    <p:sldMasterId r:id="rId21" id="2147483668"/>
    <p:sldMasterId r:id="rId22" id="2147483669"/>
    <p:sldMasterId r:id="rId23" id="2147483670"/>
    <p:sldMasterId r:id="rId24" id="2147483671"/>
    <p:sldMasterId r:id="rId25" id="2147483672"/>
    <p:sldMasterId r:id="rId26" id="2147483673"/>
    <p:sldMasterId r:id="rId27" id="2147483674"/>
    <p:sldMasterId r:id="rId28" id="2147483675"/>
    <p:sldMasterId r:id="rId29" id="2147483676"/>
    <p:sldMasterId r:id="rId30" id="2147483677"/>
    <p:sldMasterId r:id="rId31" id="2147483678"/>
    <p:sldMasterId r:id="rId32" id="2147483679"/>
    <p:sldMasterId r:id="rId33" id="2147483680"/>
    <p:sldMasterId r:id="rId34" id="2147483681"/>
    <p:sldMasterId r:id="rId35" id="2147483682"/>
    <p:sldMasterId r:id="rId36" id="2147483683"/>
    <p:sldMasterId r:id="rId37" id="2147483684"/>
    <p:sldMasterId r:id="rId38" id="2147483685"/>
    <p:sldMasterId r:id="rId39" id="2147483686"/>
    <p:sldMasterId r:id="rId40" id="2147483687"/>
    <p:sldMasterId r:id="rId41" id="2147483688"/>
    <p:sldMasterId r:id="rId42" id="2147483689"/>
    <p:sldMasterId r:id="rId43" id="2147483690"/>
    <p:sldMasterId r:id="rId44" id="2147483691"/>
    <p:sldMasterId r:id="rId45" id="2147483692"/>
    <p:sldMasterId r:id="rId46" id="2147483693"/>
    <p:sldMasterId r:id="rId47" id="2147483694"/>
    <p:sldMasterId r:id="rId48" id="2147483695"/>
    <p:sldMasterId r:id="rId49" id="2147483696"/>
    <p:sldMasterId r:id="rId50" id="2147483697"/>
    <p:sldMasterId r:id="rId51" id="2147483698"/>
    <p:sldMasterId r:id="rId52" id="2147483699"/>
    <p:sldMasterId r:id="rId53" id="2147483700"/>
    <p:sldMasterId r:id="rId54" id="2147483701"/>
    <p:sldMasterId r:id="rId55" id="2147483702"/>
    <p:sldMasterId r:id="rId56" id="2147483703"/>
    <p:sldMasterId r:id="rId57" id="2147483704"/>
    <p:sldMasterId r:id="rId58" id="2147483705"/>
    <p:sldMasterId r:id="rId59" id="2147483706"/>
    <p:sldMasterId r:id="rId60" id="2147483707"/>
    <p:sldMasterId r:id="rId61" id="2147483708"/>
    <p:sldMasterId r:id="rId62" id="2147483709"/>
    <p:sldMasterId r:id="rId63" id="2147483710"/>
    <p:sldMasterId r:id="rId64" id="2147483711"/>
    <p:sldMasterId r:id="rId65" id="2147483712"/>
    <p:sldMasterId r:id="rId66" id="2147483713"/>
    <p:sldMasterId r:id="rId67" id="2147483714"/>
    <p:sldMasterId r:id="rId68" id="2147483715"/>
    <p:sldMasterId r:id="rId69" id="2147483716"/>
    <p:sldMasterId r:id="rId70" id="2147483717"/>
    <p:sldMasterId r:id="rId71" id="2147483718"/>
    <p:sldMasterId r:id="rId72" id="2147483719"/>
    <p:sldMasterId r:id="rId73" id="2147483720"/>
    <p:sldMasterId r:id="rId74" id="2147483721"/>
    <p:sldMasterId r:id="rId75" id="2147483722"/>
    <p:sldMasterId r:id="rId76" id="2147483723"/>
    <p:sldMasterId r:id="rId77" id="2147483724"/>
    <p:sldMasterId r:id="rId78" id="2147483725"/>
    <p:sldMasterId r:id="rId79" id="2147483726"/>
    <p:sldMasterId r:id="rId80" id="2147483727"/>
    <p:sldMasterId r:id="rId81" id="2147483728"/>
    <p:sldMasterId r:id="rId82" id="2147483729"/>
    <p:sldMasterId r:id="rId83" id="2147483730"/>
    <p:sldMasterId r:id="rId84" id="2147483731"/>
    <p:sldMasterId r:id="rId85" id="2147483732"/>
    <p:sldMasterId r:id="rId86" id="2147483733"/>
    <p:sldMasterId r:id="rId87" id="2147483734"/>
    <p:sldMasterId r:id="rId88" id="2147483735"/>
    <p:sldMasterId r:id="rId89" id="2147483736"/>
    <p:sldMasterId r:id="rId90" id="2147483737"/>
    <p:sldMasterId r:id="rId91" id="2147483738"/>
    <p:sldMasterId r:id="rId92" id="2147483739"/>
    <p:sldMasterId r:id="rId93" id="2147483740"/>
    <p:sldMasterId r:id="rId94" id="2147483741"/>
    <p:sldMasterId r:id="rId95" id="2147483742"/>
    <p:sldMasterId r:id="rId96" id="2147483743"/>
    <p:sldMasterId r:id="rId97" id="2147483744"/>
    <p:sldMasterId r:id="rId98" id="2147483745"/>
    <p:sldMasterId r:id="rId99" id="2147483746"/>
    <p:sldMasterId r:id="rId100" id="2147483747"/>
    <p:sldMasterId r:id="rId101" id="2147483748"/>
    <p:sldMasterId r:id="rId102" id="2147483749"/>
    <p:sldMasterId r:id="rId103" id="2147483750"/>
    <p:sldMasterId r:id="rId104" id="2147483751"/>
    <p:sldMasterId r:id="rId105" id="2147483752"/>
    <p:sldMasterId r:id="rId106" id="2147485626"/>
    <p:sldMasterId r:id="rId107" id="2147485748"/>
    <p:sldMasterId r:id="rId108" id="2147485870"/>
    <p:sldMasterId r:id="rId109" id="2147485992"/>
    <p:sldMasterId r:id="rId110" id="2147486114"/>
    <p:sldMasterId r:id="rId111" id="2147486236"/>
    <p:sldMasterId r:id="rId112" id="2147486358"/>
    <p:sldMasterId r:id="rId113" id="2147486480"/>
    <p:sldMasterId r:id="rId114" id="2147486602"/>
    <p:sldMasterId r:id="rId115" id="2147486724"/>
    <p:sldMasterId r:id="rId116" id="2147486846"/>
    <p:sldMasterId r:id="rId117" id="2147486968"/>
    <p:sldMasterId r:id="rId118" id="2147487090"/>
  </p:sldMasterIdLst>
  <p:notesMasterIdLst>
    <p:notesMasterId r:id="rId215"/>
  </p:notesMasterIdLst>
  <p:sldIdLst>
    <p:sldId r:id="rId119" id="257"/>
    <p:sldId r:id="rId120" id="258"/>
    <p:sldId r:id="rId121" id="259"/>
    <p:sldId r:id="rId122" id="260"/>
    <p:sldId r:id="rId123" id="261"/>
    <p:sldId r:id="rId124" id="262"/>
    <p:sldId r:id="rId125" id="263"/>
    <p:sldId r:id="rId126" id="264"/>
    <p:sldId r:id="rId127" id="265"/>
    <p:sldId r:id="rId128" id="266"/>
    <p:sldId r:id="rId129" id="267"/>
    <p:sldId r:id="rId130" id="268"/>
    <p:sldId r:id="rId131" id="269"/>
    <p:sldId r:id="rId132" id="270"/>
    <p:sldId r:id="rId133" id="271"/>
    <p:sldId r:id="rId134" id="272"/>
    <p:sldId r:id="rId135" id="273"/>
    <p:sldId r:id="rId136" id="274"/>
    <p:sldId r:id="rId137" id="275"/>
    <p:sldId r:id="rId138" id="276"/>
    <p:sldId r:id="rId139" id="277"/>
    <p:sldId r:id="rId140" id="278"/>
    <p:sldId r:id="rId141" id="279"/>
    <p:sldId r:id="rId142" id="280"/>
    <p:sldId r:id="rId143" id="281"/>
    <p:sldId r:id="rId144" id="282"/>
    <p:sldId r:id="rId145" id="283"/>
    <p:sldId r:id="rId146" id="284"/>
    <p:sldId r:id="rId147" id="285"/>
    <p:sldId r:id="rId148" id="286"/>
    <p:sldId r:id="rId149" id="287"/>
    <p:sldId r:id="rId150" id="288"/>
    <p:sldId r:id="rId151" id="289"/>
    <p:sldId r:id="rId152" id="290"/>
    <p:sldId r:id="rId153" id="291"/>
    <p:sldId r:id="rId154" id="292"/>
    <p:sldId r:id="rId155" id="293"/>
    <p:sldId r:id="rId156" id="294"/>
    <p:sldId r:id="rId157" id="295"/>
    <p:sldId r:id="rId158" id="296"/>
    <p:sldId r:id="rId159" id="297"/>
    <p:sldId r:id="rId160" id="298"/>
    <p:sldId r:id="rId161" id="299"/>
    <p:sldId r:id="rId162" id="300"/>
    <p:sldId r:id="rId163" id="301"/>
    <p:sldId r:id="rId164" id="302"/>
    <p:sldId r:id="rId165" id="303"/>
    <p:sldId r:id="rId166" id="304"/>
    <p:sldId r:id="rId167" id="305"/>
    <p:sldId r:id="rId168" id="306"/>
    <p:sldId r:id="rId169" id="307"/>
    <p:sldId r:id="rId170" id="308"/>
    <p:sldId r:id="rId171" id="309"/>
    <p:sldId r:id="rId172" id="310"/>
    <p:sldId r:id="rId173" id="311"/>
    <p:sldId r:id="rId174" id="312"/>
    <p:sldId r:id="rId175" id="313"/>
    <p:sldId r:id="rId176" id="314"/>
    <p:sldId r:id="rId177" id="315"/>
    <p:sldId r:id="rId178" id="316"/>
    <p:sldId r:id="rId179" id="317"/>
    <p:sldId r:id="rId180" id="318"/>
    <p:sldId r:id="rId181" id="319"/>
    <p:sldId r:id="rId182" id="320"/>
    <p:sldId r:id="rId183" id="321"/>
    <p:sldId r:id="rId184" id="322"/>
    <p:sldId r:id="rId185" id="323"/>
    <p:sldId r:id="rId186" id="324"/>
    <p:sldId r:id="rId187" id="325"/>
    <p:sldId r:id="rId188" id="326"/>
    <p:sldId r:id="rId189" id="327"/>
    <p:sldId r:id="rId190" id="328"/>
    <p:sldId r:id="rId191" id="329"/>
    <p:sldId r:id="rId192" id="330"/>
    <p:sldId r:id="rId193" id="331"/>
    <p:sldId r:id="rId194" id="332"/>
    <p:sldId r:id="rId195" id="333"/>
    <p:sldId r:id="rId196" id="334"/>
    <p:sldId r:id="rId197" id="335"/>
    <p:sldId r:id="rId198" id="336"/>
    <p:sldId r:id="rId199" id="337"/>
    <p:sldId r:id="rId200" id="338"/>
    <p:sldId r:id="rId201" id="339"/>
    <p:sldId r:id="rId202" id="340"/>
    <p:sldId r:id="rId203" id="341"/>
    <p:sldId r:id="rId204" id="342"/>
    <p:sldId r:id="rId205" id="343"/>
    <p:sldId r:id="rId206" id="344"/>
    <p:sldId r:id="rId207" id="345"/>
    <p:sldId r:id="rId208" id="363"/>
    <p:sldId r:id="rId209" id="362"/>
    <p:sldId r:id="rId210" id="361"/>
    <p:sldId r:id="rId211" id="360"/>
    <p:sldId r:id="rId212" id="359"/>
    <p:sldId r:id="rId213" id="357"/>
    <p:sldId r:id="rId214" id="358"/>
  </p:sldIdLst>
  <p:sldSz cx="12192000" cy="6858000"/>
  <p:notesSz cx="6858000" cy="9144000"/>
  <p:defaultTextStyle>
    <a:defPPr>
      <a:defRPr lang="en-US"/>
    </a:defPPr>
    <a:lvl1pPr eaLnBrk="1" defTabSz="457200" latinLnBrk="0" rtl="0" marL="0" hangingPunct="1" algn="l">
      <a:defRPr kern="1200" sz="1800">
        <a:solidFill>
          <a:schemeClr val="tx1"/>
        </a:solidFill>
        <a:latin typeface="+mn-lt"/>
        <a:ea typeface="+mn-ea"/>
        <a:cs typeface="+mn-cs"/>
      </a:defRPr>
    </a:lvl1pPr>
    <a:lvl2pPr eaLnBrk="1" defTabSz="457200" latinLnBrk="0" rtl="0" marL="457200" hangingPunct="1" algn="l">
      <a:defRPr kern="1200" sz="1800">
        <a:solidFill>
          <a:schemeClr val="tx1"/>
        </a:solidFill>
        <a:latin typeface="+mn-lt"/>
        <a:ea typeface="+mn-ea"/>
        <a:cs typeface="+mn-cs"/>
      </a:defRPr>
    </a:lvl2pPr>
    <a:lvl3pPr eaLnBrk="1" defTabSz="457200" latinLnBrk="0" rtl="0" marL="914400" hangingPunct="1" algn="l">
      <a:defRPr kern="1200" sz="1800">
        <a:solidFill>
          <a:schemeClr val="tx1"/>
        </a:solidFill>
        <a:latin typeface="+mn-lt"/>
        <a:ea typeface="+mn-ea"/>
        <a:cs typeface="+mn-cs"/>
      </a:defRPr>
    </a:lvl3pPr>
    <a:lvl4pPr eaLnBrk="1" defTabSz="457200" latinLnBrk="0" rtl="0" marL="1371600" hangingPunct="1" algn="l">
      <a:defRPr kern="1200" sz="1800">
        <a:solidFill>
          <a:schemeClr val="tx1"/>
        </a:solidFill>
        <a:latin typeface="+mn-lt"/>
        <a:ea typeface="+mn-ea"/>
        <a:cs typeface="+mn-cs"/>
      </a:defRPr>
    </a:lvl4pPr>
    <a:lvl5pPr eaLnBrk="1" defTabSz="457200" latinLnBrk="0" rtl="0" marL="1828800" hangingPunct="1" algn="l">
      <a:defRPr kern="1200" sz="1800">
        <a:solidFill>
          <a:schemeClr val="tx1"/>
        </a:solidFill>
        <a:latin typeface="+mn-lt"/>
        <a:ea typeface="+mn-ea"/>
        <a:cs typeface="+mn-cs"/>
      </a:defRPr>
    </a:lvl5pPr>
    <a:lvl6pPr eaLnBrk="1" defTabSz="457200" latinLnBrk="0" rtl="0" marL="2286000" hangingPunct="1" algn="l">
      <a:defRPr kern="1200" sz="1800">
        <a:solidFill>
          <a:schemeClr val="tx1"/>
        </a:solidFill>
        <a:latin typeface="+mn-lt"/>
        <a:ea typeface="+mn-ea"/>
        <a:cs typeface="+mn-cs"/>
      </a:defRPr>
    </a:lvl6pPr>
    <a:lvl7pPr eaLnBrk="1" defTabSz="457200" latinLnBrk="0" rtl="0" marL="2743200" hangingPunct="1" algn="l">
      <a:defRPr kern="1200" sz="1800">
        <a:solidFill>
          <a:schemeClr val="tx1"/>
        </a:solidFill>
        <a:latin typeface="+mn-lt"/>
        <a:ea typeface="+mn-ea"/>
        <a:cs typeface="+mn-cs"/>
      </a:defRPr>
    </a:lvl7pPr>
    <a:lvl8pPr eaLnBrk="1" defTabSz="457200" latinLnBrk="0" rtl="0" marL="3200400" hangingPunct="1" algn="l">
      <a:defRPr kern="1200" sz="1800">
        <a:solidFill>
          <a:schemeClr val="tx1"/>
        </a:solidFill>
        <a:latin typeface="+mn-lt"/>
        <a:ea typeface="+mn-ea"/>
        <a:cs typeface="+mn-cs"/>
      </a:defRPr>
    </a:lvl8pPr>
    <a:lvl9pPr eaLnBrk="1" defTabSz="457200" latinLnBrk="0" rtl="0" marL="3657600" hangingPunct="1" algn="l">
      <a:defRPr kern="1200" sz="1800">
        <a:solidFill>
          <a:schemeClr val="tx1"/>
        </a:solidFill>
        <a:latin typeface="+mn-lt"/>
        <a:ea typeface="+mn-ea"/>
        <a:cs typeface="+mn-cs"/>
      </a:defRPr>
    </a:lvl9pPr>
  </p:defaultTextStyle>
  <p:extLst>
    <p:ext uri="{EFAFB233-063F-42B5-8137-9DF3F51BA10A}">
      <p15:sldGuideLst xmlns:p15="http://schemas.microsoft.com/office/powerpoint/2012/main"/>
    </p:ext>
    <p:ext uri="http://customooxmlschemas.google.com/">
      <go:slidesCustomData xmlns:go="http://customooxmlschemas.google.com/" roundtripDataSignature="AMtx7mjzAlJmLxMzQpNE+kIXWw4Z/cNSVw==" r:id="rId221"/>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clrIdx="0" initials="" lastIdx="95" name="saher" id="0"/>
</p:cm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660"/>
  </p:normalViewPr>
  <p:slideViewPr>
    <p:cSldViewPr snapToGrid="0">
      <p:cViewPr varScale="1">
        <p:scale>
          <a:sx n="73" d="100"/>
          <a:sy n="73" d="100"/>
        </p:scale>
        <p:origin x="618" y="6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Type="http://schemas.openxmlformats.org/officeDocument/2006/relationships/slideMaster" Target="slideMasters/slideMaster117.xml" Id="rId117"></Relationship><Relationship Type="http://schemas.openxmlformats.org/officeDocument/2006/relationships/slideMaster" Target="slideMasters/slideMaster21.xml" Id="rId21"></Relationship><Relationship Type="http://schemas.openxmlformats.org/officeDocument/2006/relationships/slideMaster" Target="slideMasters/slideMaster42.xml" Id="rId42"></Relationship><Relationship Type="http://schemas.openxmlformats.org/officeDocument/2006/relationships/slideMaster" Target="slideMasters/slideMaster63.xml" Id="rId63"></Relationship><Relationship Type="http://schemas.openxmlformats.org/officeDocument/2006/relationships/slideMaster" Target="slideMasters/slideMaster84.xml" Id="rId84"></Relationship><Relationship Type="http://schemas.openxmlformats.org/officeDocument/2006/relationships/slide" Target="slides/slide20.xml" Id="rId138"></Relationship><Relationship Type="http://schemas.openxmlformats.org/officeDocument/2006/relationships/slide" Target="slides/slide41.xml" Id="rId159"></Relationship><Relationship Type="http://schemas.openxmlformats.org/officeDocument/2006/relationships/slide" Target="slides/slide52.xml" Id="rId170"></Relationship><Relationship Type="http://schemas.openxmlformats.org/officeDocument/2006/relationships/slide" Target="slides/slide73.xml" Id="rId191"></Relationship><Relationship Type="http://schemas.openxmlformats.org/officeDocument/2006/relationships/slide" Target="slides/slide87.xml" Id="rId205"></Relationship><Relationship Type="http://schemas.openxmlformats.org/officeDocument/2006/relationships/slideMaster" Target="slideMasters/slideMaster107.xml" Id="rId107"></Relationship><Relationship Type="http://schemas.openxmlformats.org/officeDocument/2006/relationships/slideMaster" Target="slideMasters/slideMaster11.xml" Id="rId11"></Relationship><Relationship Type="http://schemas.openxmlformats.org/officeDocument/2006/relationships/slideMaster" Target="slideMasters/slideMaster32.xml" Id="rId32"></Relationship><Relationship Type="http://schemas.openxmlformats.org/officeDocument/2006/relationships/slideMaster" Target="slideMasters/slideMaster53.xml" Id="rId53"></Relationship><Relationship Type="http://schemas.openxmlformats.org/officeDocument/2006/relationships/slideMaster" Target="slideMasters/slideMaster74.xml" Id="rId74"></Relationship><Relationship Type="http://schemas.openxmlformats.org/officeDocument/2006/relationships/slide" Target="slides/slide10.xml" Id="rId128"></Relationship><Relationship Type="http://schemas.openxmlformats.org/officeDocument/2006/relationships/slide" Target="slides/slide31.xml" Id="rId149"></Relationship><Relationship Type="http://schemas.openxmlformats.org/officeDocument/2006/relationships/slideMaster" Target="slideMasters/slideMaster5.xml" Id="rId5"></Relationship><Relationship Type="http://schemas.openxmlformats.org/officeDocument/2006/relationships/slideMaster" Target="slideMasters/slideMaster90.xml" Id="rId90"></Relationship><Relationship Type="http://schemas.openxmlformats.org/officeDocument/2006/relationships/slideMaster" Target="slideMasters/slideMaster95.xml" Id="rId95"></Relationship><Relationship Type="http://schemas.openxmlformats.org/officeDocument/2006/relationships/slide" Target="slides/slide42.xml" Id="rId160"></Relationship><Relationship Type="http://schemas.openxmlformats.org/officeDocument/2006/relationships/slide" Target="slides/slide47.xml" Id="rId165"></Relationship><Relationship Type="http://schemas.openxmlformats.org/officeDocument/2006/relationships/slide" Target="slides/slide63.xml" Id="rId181"></Relationship><Relationship Type="http://schemas.openxmlformats.org/officeDocument/2006/relationships/slide" Target="slides/slide68.xml" Id="rId186"></Relationship><Relationship Type="http://schemas.openxmlformats.org/officeDocument/2006/relationships/commentAuthors" Target="commentAuthors.xml" Id="rId216"></Relationship><Relationship Type="http://schemas.openxmlformats.org/officeDocument/2006/relationships/slide" Target="slides/slide93.xml" Id="rId211"></Relationship><Relationship Type="http://schemas.openxmlformats.org/officeDocument/2006/relationships/slideMaster" Target="slideMasters/slideMaster22.xml" Id="rId22"></Relationship><Relationship Type="http://schemas.openxmlformats.org/officeDocument/2006/relationships/slideMaster" Target="slideMasters/slideMaster27.xml" Id="rId27"></Relationship><Relationship Type="http://schemas.openxmlformats.org/officeDocument/2006/relationships/slideMaster" Target="slideMasters/slideMaster43.xml" Id="rId43"></Relationship><Relationship Type="http://schemas.openxmlformats.org/officeDocument/2006/relationships/slideMaster" Target="slideMasters/slideMaster48.xml" Id="rId48"></Relationship><Relationship Type="http://schemas.openxmlformats.org/officeDocument/2006/relationships/slideMaster" Target="slideMasters/slideMaster64.xml" Id="rId64"></Relationship><Relationship Type="http://schemas.openxmlformats.org/officeDocument/2006/relationships/slideMaster" Target="slideMasters/slideMaster69.xml" Id="rId69"></Relationship><Relationship Type="http://schemas.openxmlformats.org/officeDocument/2006/relationships/slideMaster" Target="slideMasters/slideMaster113.xml" Id="rId113"></Relationship><Relationship Type="http://schemas.openxmlformats.org/officeDocument/2006/relationships/slideMaster" Target="slideMasters/slideMaster118.xml" Id="rId118"></Relationship><Relationship Type="http://schemas.openxmlformats.org/officeDocument/2006/relationships/slide" Target="slides/slide16.xml" Id="rId134"></Relationship><Relationship Type="http://schemas.openxmlformats.org/officeDocument/2006/relationships/slide" Target="slides/slide21.xml" Id="rId139"></Relationship><Relationship Type="http://schemas.openxmlformats.org/officeDocument/2006/relationships/slideMaster" Target="slideMasters/slideMaster80.xml" Id="rId80"></Relationship><Relationship Type="http://schemas.openxmlformats.org/officeDocument/2006/relationships/slideMaster" Target="slideMasters/slideMaster85.xml" Id="rId85"></Relationship><Relationship Type="http://schemas.openxmlformats.org/officeDocument/2006/relationships/slide" Target="slides/slide32.xml" Id="rId150"></Relationship><Relationship Type="http://schemas.openxmlformats.org/officeDocument/2006/relationships/slide" Target="slides/slide37.xml" Id="rId155"></Relationship><Relationship Type="http://schemas.openxmlformats.org/officeDocument/2006/relationships/slide" Target="slides/slide53.xml" Id="rId171"></Relationship><Relationship Type="http://schemas.openxmlformats.org/officeDocument/2006/relationships/slide" Target="slides/slide58.xml" Id="rId176"></Relationship><Relationship Type="http://schemas.openxmlformats.org/officeDocument/2006/relationships/slide" Target="slides/slide74.xml" Id="rId192"></Relationship><Relationship Type="http://schemas.openxmlformats.org/officeDocument/2006/relationships/slide" Target="slides/slide79.xml" Id="rId197"></Relationship><Relationship Type="http://schemas.openxmlformats.org/officeDocument/2006/relationships/slide" Target="slides/slide88.xml" Id="rId206"></Relationship><Relationship Type="http://schemas.openxmlformats.org/officeDocument/2006/relationships/slide" Target="slides/slide83.xml" Id="rId201"></Relationship><Relationship Type="http://schemas.openxmlformats.org/officeDocument/2006/relationships/slideMaster" Target="slideMasters/slideMaster12.xml" Id="rId12"></Relationship><Relationship Type="http://schemas.openxmlformats.org/officeDocument/2006/relationships/slideMaster" Target="slideMasters/slideMaster17.xml" Id="rId17"></Relationship><Relationship Type="http://schemas.openxmlformats.org/officeDocument/2006/relationships/slideMaster" Target="slideMasters/slideMaster33.xml" Id="rId33"></Relationship><Relationship Type="http://schemas.openxmlformats.org/officeDocument/2006/relationships/slideMaster" Target="slideMasters/slideMaster38.xml" Id="rId38"></Relationship><Relationship Type="http://schemas.openxmlformats.org/officeDocument/2006/relationships/slideMaster" Target="slideMasters/slideMaster59.xml" Id="rId59"></Relationship><Relationship Type="http://schemas.openxmlformats.org/officeDocument/2006/relationships/slideMaster" Target="slideMasters/slideMaster103.xml" Id="rId103"></Relationship><Relationship Type="http://schemas.openxmlformats.org/officeDocument/2006/relationships/slideMaster" Target="slideMasters/slideMaster108.xml" Id="rId108"></Relationship><Relationship Type="http://schemas.openxmlformats.org/officeDocument/2006/relationships/slide" Target="slides/slide6.xml" Id="rId124"></Relationship><Relationship Type="http://schemas.openxmlformats.org/officeDocument/2006/relationships/slide" Target="slides/slide11.xml" Id="rId129"></Relationship><Relationship Type="http://schemas.openxmlformats.org/officeDocument/2006/relationships/slideMaster" Target="slideMasters/slideMaster54.xml" Id="rId54"></Relationship><Relationship Type="http://schemas.openxmlformats.org/officeDocument/2006/relationships/slideMaster" Target="slideMasters/slideMaster70.xml" Id="rId70"></Relationship><Relationship Type="http://schemas.openxmlformats.org/officeDocument/2006/relationships/slideMaster" Target="slideMasters/slideMaster75.xml" Id="rId75"></Relationship><Relationship Type="http://schemas.openxmlformats.org/officeDocument/2006/relationships/slideMaster" Target="slideMasters/slideMaster91.xml" Id="rId91"></Relationship><Relationship Type="http://schemas.openxmlformats.org/officeDocument/2006/relationships/slideMaster" Target="slideMasters/slideMaster96.xml" Id="rId96"></Relationship><Relationship Type="http://schemas.openxmlformats.org/officeDocument/2006/relationships/slide" Target="slides/slide22.xml" Id="rId140"></Relationship><Relationship Type="http://schemas.openxmlformats.org/officeDocument/2006/relationships/slide" Target="slides/slide27.xml" Id="rId145"></Relationship><Relationship Type="http://schemas.openxmlformats.org/officeDocument/2006/relationships/slide" Target="slides/slide43.xml" Id="rId161"></Relationship><Relationship Type="http://schemas.openxmlformats.org/officeDocument/2006/relationships/slide" Target="slides/slide48.xml" Id="rId166"></Relationship><Relationship Type="http://schemas.openxmlformats.org/officeDocument/2006/relationships/slide" Target="slides/slide64.xml" Id="rId182"></Relationship><Relationship Type="http://schemas.openxmlformats.org/officeDocument/2006/relationships/slide" Target="slides/slide69.xml" Id="rId187"></Relationship><Relationship Type="http://schemas.openxmlformats.org/officeDocument/2006/relationships/presProps" Target="presProps.xml" Id="rId217"></Relationship><Relationship Type="http://schemas.openxmlformats.org/officeDocument/2006/relationships/slideMaster" Target="slideMasters/slideMaster1.xml" Id="rId1"></Relationship><Relationship Type="http://schemas.openxmlformats.org/officeDocument/2006/relationships/slideMaster" Target="slideMasters/slideMaster6.xml" Id="rId6"></Relationship><Relationship Type="http://schemas.openxmlformats.org/officeDocument/2006/relationships/slide" Target="slides/slide94.xml" Id="rId212"></Relationship><Relationship Type="http://schemas.openxmlformats.org/officeDocument/2006/relationships/slideMaster" Target="slideMasters/slideMaster23.xml" Id="rId23"></Relationship><Relationship Type="http://schemas.openxmlformats.org/officeDocument/2006/relationships/slideMaster" Target="slideMasters/slideMaster28.xml" Id="rId28"></Relationship><Relationship Type="http://schemas.openxmlformats.org/officeDocument/2006/relationships/slideMaster" Target="slideMasters/slideMaster49.xml" Id="rId49"></Relationship><Relationship Type="http://schemas.openxmlformats.org/officeDocument/2006/relationships/slideMaster" Target="slideMasters/slideMaster114.xml" Id="rId114"></Relationship><Relationship Type="http://schemas.openxmlformats.org/officeDocument/2006/relationships/slide" Target="slides/slide1.xml" Id="rId119"></Relationship><Relationship Type="http://schemas.openxmlformats.org/officeDocument/2006/relationships/slideMaster" Target="slideMasters/slideMaster44.xml" Id="rId44"></Relationship><Relationship Type="http://schemas.openxmlformats.org/officeDocument/2006/relationships/slideMaster" Target="slideMasters/slideMaster60.xml" Id="rId60"></Relationship><Relationship Type="http://schemas.openxmlformats.org/officeDocument/2006/relationships/slideMaster" Target="slideMasters/slideMaster65.xml" Id="rId65"></Relationship><Relationship Type="http://schemas.openxmlformats.org/officeDocument/2006/relationships/slideMaster" Target="slideMasters/slideMaster81.xml" Id="rId81"></Relationship><Relationship Type="http://schemas.openxmlformats.org/officeDocument/2006/relationships/slideMaster" Target="slideMasters/slideMaster86.xml" Id="rId86"></Relationship><Relationship Type="http://schemas.openxmlformats.org/officeDocument/2006/relationships/slide" Target="slides/slide12.xml" Id="rId130"></Relationship><Relationship Type="http://schemas.openxmlformats.org/officeDocument/2006/relationships/slide" Target="slides/slide17.xml" Id="rId135"></Relationship><Relationship Type="http://schemas.openxmlformats.org/officeDocument/2006/relationships/slide" Target="slides/slide33.xml" Id="rId151"></Relationship><Relationship Type="http://schemas.openxmlformats.org/officeDocument/2006/relationships/slide" Target="slides/slide38.xml" Id="rId156"></Relationship><Relationship Type="http://schemas.openxmlformats.org/officeDocument/2006/relationships/slide" Target="slides/slide59.xml" Id="rId177"></Relationship><Relationship Type="http://schemas.openxmlformats.org/officeDocument/2006/relationships/slide" Target="slides/slide80.xml" Id="rId198"></Relationship><Relationship Type="http://schemas.openxmlformats.org/officeDocument/2006/relationships/slide" Target="slides/slide54.xml" Id="rId172"></Relationship><Relationship Type="http://schemas.openxmlformats.org/officeDocument/2006/relationships/slide" Target="slides/slide75.xml" Id="rId193"></Relationship><Relationship Type="http://schemas.openxmlformats.org/officeDocument/2006/relationships/slide" Target="slides/slide84.xml" Id="rId202"></Relationship><Relationship Type="http://schemas.openxmlformats.org/officeDocument/2006/relationships/slide" Target="slides/slide89.xml" Id="rId207"></Relationship><Relationship Type="http://schemas.openxmlformats.org/officeDocument/2006/relationships/slideMaster" Target="slideMasters/slideMaster13.xml" Id="rId13"></Relationship><Relationship Type="http://schemas.openxmlformats.org/officeDocument/2006/relationships/slideMaster" Target="slideMasters/slideMaster18.xml" Id="rId18"></Relationship><Relationship Type="http://schemas.openxmlformats.org/officeDocument/2006/relationships/slideMaster" Target="slideMasters/slideMaster39.xml" Id="rId39"></Relationship><Relationship Type="http://schemas.openxmlformats.org/officeDocument/2006/relationships/slideMaster" Target="slideMasters/slideMaster109.xml" Id="rId109"></Relationship><Relationship Type="http://schemas.openxmlformats.org/officeDocument/2006/relationships/slideMaster" Target="slideMasters/slideMaster34.xml" Id="rId34"></Relationship><Relationship Type="http://schemas.openxmlformats.org/officeDocument/2006/relationships/slideMaster" Target="slideMasters/slideMaster50.xml" Id="rId50"></Relationship><Relationship Type="http://schemas.openxmlformats.org/officeDocument/2006/relationships/slideMaster" Target="slideMasters/slideMaster55.xml" Id="rId55"></Relationship><Relationship Type="http://schemas.openxmlformats.org/officeDocument/2006/relationships/slideMaster" Target="slideMasters/slideMaster76.xml" Id="rId76"></Relationship><Relationship Type="http://schemas.openxmlformats.org/officeDocument/2006/relationships/slideMaster" Target="slideMasters/slideMaster97.xml" Id="rId97"></Relationship><Relationship Type="http://schemas.openxmlformats.org/officeDocument/2006/relationships/slideMaster" Target="slideMasters/slideMaster104.xml" Id="rId104"></Relationship><Relationship Type="http://schemas.openxmlformats.org/officeDocument/2006/relationships/slide" Target="slides/slide2.xml" Id="rId120"></Relationship><Relationship Type="http://schemas.openxmlformats.org/officeDocument/2006/relationships/slide" Target="slides/slide7.xml" Id="rId125"></Relationship><Relationship Type="http://schemas.openxmlformats.org/officeDocument/2006/relationships/slide" Target="slides/slide23.xml" Id="rId141"></Relationship><Relationship Type="http://schemas.openxmlformats.org/officeDocument/2006/relationships/slide" Target="slides/slide28.xml" Id="rId146"></Relationship><Relationship Type="http://schemas.openxmlformats.org/officeDocument/2006/relationships/slide" Target="slides/slide49.xml" Id="rId167"></Relationship><Relationship Type="http://schemas.openxmlformats.org/officeDocument/2006/relationships/slide" Target="slides/slide70.xml" Id="rId188"></Relationship><Relationship Type="http://schemas.openxmlformats.org/officeDocument/2006/relationships/slideMaster" Target="slideMasters/slideMaster7.xml" Id="rId7"></Relationship><Relationship Type="http://schemas.openxmlformats.org/officeDocument/2006/relationships/slideMaster" Target="slideMasters/slideMaster71.xml" Id="rId71"></Relationship><Relationship Type="http://schemas.openxmlformats.org/officeDocument/2006/relationships/slideMaster" Target="slideMasters/slideMaster92.xml" Id="rId92"></Relationship><Relationship Type="http://schemas.openxmlformats.org/officeDocument/2006/relationships/slide" Target="slides/slide44.xml" Id="rId162"></Relationship><Relationship Type="http://schemas.openxmlformats.org/officeDocument/2006/relationships/slide" Target="slides/slide65.xml" Id="rId183"></Relationship><Relationship Type="http://schemas.openxmlformats.org/officeDocument/2006/relationships/slide" Target="slides/slide95.xml" Id="rId213"></Relationship><Relationship Type="http://schemas.openxmlformats.org/officeDocument/2006/relationships/viewProps" Target="viewProps.xml" Id="rId218"></Relationship><Relationship Type="http://schemas.openxmlformats.org/officeDocument/2006/relationships/slideMaster" Target="slideMasters/slideMaster2.xml" Id="rId2"></Relationship><Relationship Type="http://schemas.openxmlformats.org/officeDocument/2006/relationships/slideMaster" Target="slideMasters/slideMaster29.xml" Id="rId29"></Relationship><Relationship Type="http://schemas.openxmlformats.org/officeDocument/2006/relationships/slideMaster" Target="slideMasters/slideMaster24.xml" Id="rId24"></Relationship><Relationship Type="http://schemas.openxmlformats.org/officeDocument/2006/relationships/slideMaster" Target="slideMasters/slideMaster40.xml" Id="rId40"></Relationship><Relationship Type="http://schemas.openxmlformats.org/officeDocument/2006/relationships/slideMaster" Target="slideMasters/slideMaster45.xml" Id="rId45"></Relationship><Relationship Type="http://schemas.openxmlformats.org/officeDocument/2006/relationships/slideMaster" Target="slideMasters/slideMaster66.xml" Id="rId66"></Relationship><Relationship Type="http://schemas.openxmlformats.org/officeDocument/2006/relationships/slideMaster" Target="slideMasters/slideMaster87.xml" Id="rId87"></Relationship><Relationship Type="http://schemas.openxmlformats.org/officeDocument/2006/relationships/slideMaster" Target="slideMasters/slideMaster110.xml" Id="rId110"></Relationship><Relationship Type="http://schemas.openxmlformats.org/officeDocument/2006/relationships/slideMaster" Target="slideMasters/slideMaster115.xml" Id="rId115"></Relationship><Relationship Type="http://schemas.openxmlformats.org/officeDocument/2006/relationships/slide" Target="slides/slide13.xml" Id="rId131"></Relationship><Relationship Type="http://schemas.openxmlformats.org/officeDocument/2006/relationships/slide" Target="slides/slide18.xml" Id="rId136"></Relationship><Relationship Type="http://schemas.openxmlformats.org/officeDocument/2006/relationships/slide" Target="slides/slide39.xml" Id="rId157"></Relationship><Relationship Type="http://schemas.openxmlformats.org/officeDocument/2006/relationships/slide" Target="slides/slide60.xml" Id="rId178"></Relationship><Relationship Type="http://schemas.openxmlformats.org/officeDocument/2006/relationships/slideMaster" Target="slideMasters/slideMaster61.xml" Id="rId61"></Relationship><Relationship Type="http://schemas.openxmlformats.org/officeDocument/2006/relationships/slideMaster" Target="slideMasters/slideMaster82.xml" Id="rId82"></Relationship><Relationship Type="http://schemas.openxmlformats.org/officeDocument/2006/relationships/slide" Target="slides/slide34.xml" Id="rId152"></Relationship><Relationship Type="http://schemas.openxmlformats.org/officeDocument/2006/relationships/slide" Target="slides/slide55.xml" Id="rId173"></Relationship><Relationship Type="http://schemas.openxmlformats.org/officeDocument/2006/relationships/slide" Target="slides/slide76.xml" Id="rId194"></Relationship><Relationship Type="http://schemas.openxmlformats.org/officeDocument/2006/relationships/slide" Target="slides/slide81.xml" Id="rId199"></Relationship><Relationship Type="http://schemas.openxmlformats.org/officeDocument/2006/relationships/slide" Target="slides/slide85.xml" Id="rId203"></Relationship><Relationship Type="http://schemas.openxmlformats.org/officeDocument/2006/relationships/slide" Target="slides/slide90.xml" Id="rId208"></Relationship><Relationship Type="http://schemas.openxmlformats.org/officeDocument/2006/relationships/slideMaster" Target="slideMasters/slideMaster19.xml" Id="rId19"></Relationship><Relationship Type="http://schemas.openxmlformats.org/officeDocument/2006/relationships/slideMaster" Target="slideMasters/slideMaster14.xml" Id="rId14"></Relationship><Relationship Type="http://schemas.openxmlformats.org/officeDocument/2006/relationships/slideMaster" Target="slideMasters/slideMaster30.xml" Id="rId30"></Relationship><Relationship Type="http://schemas.openxmlformats.org/officeDocument/2006/relationships/slideMaster" Target="slideMasters/slideMaster35.xml" Id="rId35"></Relationship><Relationship Type="http://schemas.openxmlformats.org/officeDocument/2006/relationships/slideMaster" Target="slideMasters/slideMaster56.xml" Id="rId56"></Relationship><Relationship Type="http://schemas.openxmlformats.org/officeDocument/2006/relationships/slideMaster" Target="slideMasters/slideMaster77.xml" Id="rId77"></Relationship><Relationship Type="http://schemas.openxmlformats.org/officeDocument/2006/relationships/slideMaster" Target="slideMasters/slideMaster100.xml" Id="rId100"></Relationship><Relationship Type="http://schemas.openxmlformats.org/officeDocument/2006/relationships/slideMaster" Target="slideMasters/slideMaster105.xml" Id="rId105"></Relationship><Relationship Type="http://schemas.openxmlformats.org/officeDocument/2006/relationships/slide" Target="slides/slide8.xml" Id="rId126"></Relationship><Relationship Type="http://schemas.openxmlformats.org/officeDocument/2006/relationships/slide" Target="slides/slide29.xml" Id="rId147"></Relationship><Relationship Type="http://schemas.openxmlformats.org/officeDocument/2006/relationships/slide" Target="slides/slide50.xml" Id="rId168"></Relationship><Relationship Type="http://schemas.openxmlformats.org/officeDocument/2006/relationships/slideMaster" Target="slideMasters/slideMaster8.xml" Id="rId8"></Relationship><Relationship Type="http://schemas.openxmlformats.org/officeDocument/2006/relationships/slideMaster" Target="slideMasters/slideMaster51.xml" Id="rId51"></Relationship><Relationship Type="http://schemas.openxmlformats.org/officeDocument/2006/relationships/slideMaster" Target="slideMasters/slideMaster72.xml" Id="rId72"></Relationship><Relationship Type="http://schemas.openxmlformats.org/officeDocument/2006/relationships/slideMaster" Target="slideMasters/slideMaster93.xml" Id="rId93"></Relationship><Relationship Type="http://schemas.openxmlformats.org/officeDocument/2006/relationships/slideMaster" Target="slideMasters/slideMaster98.xml" Id="rId98"></Relationship><Relationship Type="http://schemas.openxmlformats.org/officeDocument/2006/relationships/slide" Target="slides/slide3.xml" Id="rId121"></Relationship><Relationship Type="http://schemas.openxmlformats.org/officeDocument/2006/relationships/slide" Target="slides/slide24.xml" Id="rId142"></Relationship><Relationship Type="http://schemas.openxmlformats.org/officeDocument/2006/relationships/slide" Target="slides/slide45.xml" Id="rId163"></Relationship><Relationship Type="http://schemas.openxmlformats.org/officeDocument/2006/relationships/slide" Target="slides/slide66.xml" Id="rId184"></Relationship><Relationship Type="http://schemas.openxmlformats.org/officeDocument/2006/relationships/slide" Target="slides/slide71.xml" Id="rId189"></Relationship><Relationship Type="http://schemas.openxmlformats.org/officeDocument/2006/relationships/theme" Target="theme/theme1.xml" Id="rId219"></Relationship><Relationship Type="http://schemas.openxmlformats.org/officeDocument/2006/relationships/slideMaster" Target="slideMasters/slideMaster3.xml" Id="rId3"></Relationship><Relationship Type="http://schemas.openxmlformats.org/officeDocument/2006/relationships/slide" Target="slides/slide96.xml" Id="rId214"></Relationship><Relationship Type="http://schemas.openxmlformats.org/officeDocument/2006/relationships/slideMaster" Target="slideMasters/slideMaster25.xml" Id="rId25"></Relationship><Relationship Type="http://schemas.openxmlformats.org/officeDocument/2006/relationships/slideMaster" Target="slideMasters/slideMaster46.xml" Id="rId46"></Relationship><Relationship Type="http://schemas.openxmlformats.org/officeDocument/2006/relationships/slideMaster" Target="slideMasters/slideMaster67.xml" Id="rId67"></Relationship><Relationship Type="http://schemas.openxmlformats.org/officeDocument/2006/relationships/slideMaster" Target="slideMasters/slideMaster116.xml" Id="rId116"></Relationship><Relationship Type="http://schemas.openxmlformats.org/officeDocument/2006/relationships/slide" Target="slides/slide19.xml" Id="rId137"></Relationship><Relationship Type="http://schemas.openxmlformats.org/officeDocument/2006/relationships/slide" Target="slides/slide40.xml" Id="rId158"></Relationship><Relationship Type="http://schemas.openxmlformats.org/officeDocument/2006/relationships/slideMaster" Target="slideMasters/slideMaster20.xml" Id="rId20"></Relationship><Relationship Type="http://schemas.openxmlformats.org/officeDocument/2006/relationships/slideMaster" Target="slideMasters/slideMaster41.xml" Id="rId41"></Relationship><Relationship Type="http://schemas.openxmlformats.org/officeDocument/2006/relationships/slideMaster" Target="slideMasters/slideMaster62.xml" Id="rId62"></Relationship><Relationship Type="http://schemas.openxmlformats.org/officeDocument/2006/relationships/slideMaster" Target="slideMasters/slideMaster83.xml" Id="rId83"></Relationship><Relationship Type="http://schemas.openxmlformats.org/officeDocument/2006/relationships/slideMaster" Target="slideMasters/slideMaster88.xml" Id="rId88"></Relationship><Relationship Type="http://schemas.openxmlformats.org/officeDocument/2006/relationships/slideMaster" Target="slideMasters/slideMaster111.xml" Id="rId111"></Relationship><Relationship Type="http://schemas.openxmlformats.org/officeDocument/2006/relationships/slide" Target="slides/slide14.xml" Id="rId132"></Relationship><Relationship Type="http://schemas.openxmlformats.org/officeDocument/2006/relationships/slide" Target="slides/slide35.xml" Id="rId153"></Relationship><Relationship Type="http://schemas.openxmlformats.org/officeDocument/2006/relationships/slide" Target="slides/slide56.xml" Id="rId174"></Relationship><Relationship Type="http://schemas.openxmlformats.org/officeDocument/2006/relationships/slide" Target="slides/slide61.xml" Id="rId179"></Relationship><Relationship Type="http://schemas.openxmlformats.org/officeDocument/2006/relationships/slide" Target="slides/slide77.xml" Id="rId195"></Relationship><Relationship Type="http://schemas.openxmlformats.org/officeDocument/2006/relationships/slide" Target="slides/slide91.xml" Id="rId209"></Relationship><Relationship Type="http://schemas.openxmlformats.org/officeDocument/2006/relationships/slide" Target="slides/slide72.xml" Id="rId190"></Relationship><Relationship Type="http://schemas.openxmlformats.org/officeDocument/2006/relationships/slide" Target="slides/slide86.xml" Id="rId204"></Relationship><Relationship Type="http://schemas.openxmlformats.org/officeDocument/2006/relationships/tableStyles" Target="tableStyles.xml" Id="rId220"></Relationship><Relationship Type="http://schemas.openxmlformats.org/officeDocument/2006/relationships/slideMaster" Target="slideMasters/slideMaster15.xml" Id="rId15"></Relationship><Relationship Type="http://schemas.openxmlformats.org/officeDocument/2006/relationships/slideMaster" Target="slideMasters/slideMaster36.xml" Id="rId36"></Relationship><Relationship Type="http://schemas.openxmlformats.org/officeDocument/2006/relationships/slideMaster" Target="slideMasters/slideMaster57.xml" Id="rId57"></Relationship><Relationship Type="http://schemas.openxmlformats.org/officeDocument/2006/relationships/slideMaster" Target="slideMasters/slideMaster106.xml" Id="rId106"></Relationship><Relationship Type="http://schemas.openxmlformats.org/officeDocument/2006/relationships/slide" Target="slides/slide9.xml" Id="rId127"></Relationship><Relationship Type="http://schemas.openxmlformats.org/officeDocument/2006/relationships/slideMaster" Target="slideMasters/slideMaster10.xml" Id="rId10"></Relationship><Relationship Type="http://schemas.openxmlformats.org/officeDocument/2006/relationships/slideMaster" Target="slideMasters/slideMaster31.xml" Id="rId31"></Relationship><Relationship Type="http://schemas.openxmlformats.org/officeDocument/2006/relationships/slideMaster" Target="slideMasters/slideMaster52.xml" Id="rId52"></Relationship><Relationship Type="http://schemas.openxmlformats.org/officeDocument/2006/relationships/slideMaster" Target="slideMasters/slideMaster73.xml" Id="rId73"></Relationship><Relationship Type="http://schemas.openxmlformats.org/officeDocument/2006/relationships/slideMaster" Target="slideMasters/slideMaster78.xml" Id="rId78"></Relationship><Relationship Type="http://schemas.openxmlformats.org/officeDocument/2006/relationships/slideMaster" Target="slideMasters/slideMaster94.xml" Id="rId94"></Relationship><Relationship Type="http://schemas.openxmlformats.org/officeDocument/2006/relationships/slideMaster" Target="slideMasters/slideMaster99.xml" Id="rId99"></Relationship><Relationship Type="http://schemas.openxmlformats.org/officeDocument/2006/relationships/slideMaster" Target="slideMasters/slideMaster101.xml" Id="rId101"></Relationship><Relationship Type="http://schemas.openxmlformats.org/officeDocument/2006/relationships/slide" Target="slides/slide4.xml" Id="rId122"></Relationship><Relationship Type="http://schemas.openxmlformats.org/officeDocument/2006/relationships/slide" Target="slides/slide25.xml" Id="rId143"></Relationship><Relationship Type="http://schemas.openxmlformats.org/officeDocument/2006/relationships/slide" Target="slides/slide30.xml" Id="rId148"></Relationship><Relationship Type="http://schemas.openxmlformats.org/officeDocument/2006/relationships/slide" Target="slides/slide46.xml" Id="rId164"></Relationship><Relationship Type="http://schemas.openxmlformats.org/officeDocument/2006/relationships/slide" Target="slides/slide51.xml" Id="rId169"></Relationship><Relationship Type="http://schemas.openxmlformats.org/officeDocument/2006/relationships/slide" Target="slides/slide67.xml" Id="rId185"></Relationship><Relationship Type="http://schemas.openxmlformats.org/officeDocument/2006/relationships/slideMaster" Target="slideMasters/slideMaster4.xml" Id="rId4"></Relationship><Relationship Type="http://schemas.openxmlformats.org/officeDocument/2006/relationships/slideMaster" Target="slideMasters/slideMaster9.xml" Id="rId9"></Relationship><Relationship Type="http://schemas.openxmlformats.org/officeDocument/2006/relationships/slide" Target="slides/slide62.xml" Id="rId180"></Relationship><Relationship Type="http://schemas.openxmlformats.org/officeDocument/2006/relationships/slide" Target="slides/slide92.xml" Id="rId210"></Relationship><Relationship Type="http://schemas.openxmlformats.org/officeDocument/2006/relationships/notesMaster" Target="notesMasters/notesMaster1.xml" Id="rId215"></Relationship><Relationship Type="http://schemas.openxmlformats.org/officeDocument/2006/relationships/slideMaster" Target="slideMasters/slideMaster26.xml" Id="rId26"></Relationship><Relationship Type="http://schemas.openxmlformats.org/officeDocument/2006/relationships/slideMaster" Target="slideMasters/slideMaster47.xml" Id="rId47"></Relationship><Relationship Type="http://schemas.openxmlformats.org/officeDocument/2006/relationships/slideMaster" Target="slideMasters/slideMaster68.xml" Id="rId68"></Relationship><Relationship Type="http://schemas.openxmlformats.org/officeDocument/2006/relationships/slideMaster" Target="slideMasters/slideMaster89.xml" Id="rId89"></Relationship><Relationship Type="http://schemas.openxmlformats.org/officeDocument/2006/relationships/slideMaster" Target="slideMasters/slideMaster112.xml" Id="rId112"></Relationship><Relationship Type="http://schemas.openxmlformats.org/officeDocument/2006/relationships/slide" Target="slides/slide15.xml" Id="rId133"></Relationship><Relationship Type="http://schemas.openxmlformats.org/officeDocument/2006/relationships/slide" Target="slides/slide36.xml" Id="rId154"></Relationship><Relationship Type="http://schemas.openxmlformats.org/officeDocument/2006/relationships/slide" Target="slides/slide57.xml" Id="rId175"></Relationship><Relationship Type="http://schemas.openxmlformats.org/officeDocument/2006/relationships/slide" Target="slides/slide78.xml" Id="rId196"></Relationship><Relationship Type="http://schemas.openxmlformats.org/officeDocument/2006/relationships/slide" Target="slides/slide82.xml" Id="rId200"></Relationship><Relationship Type="http://schemas.openxmlformats.org/officeDocument/2006/relationships/slideMaster" Target="slideMasters/slideMaster16.xml" Id="rId16"></Relationship><Relationship Type="http://schemas.openxmlformats.org/officeDocument/2006/relationships/slideMaster" Target="slideMasters/slideMaster37.xml" Id="rId37"></Relationship><Relationship Type="http://schemas.openxmlformats.org/officeDocument/2006/relationships/slideMaster" Target="slideMasters/slideMaster58.xml" Id="rId58"></Relationship><Relationship Type="http://schemas.openxmlformats.org/officeDocument/2006/relationships/slideMaster" Target="slideMasters/slideMaster79.xml" Id="rId79"></Relationship><Relationship Type="http://schemas.openxmlformats.org/officeDocument/2006/relationships/slideMaster" Target="slideMasters/slideMaster102.xml" Id="rId102"></Relationship><Relationship Type="http://schemas.openxmlformats.org/officeDocument/2006/relationships/slide" Target="slides/slide5.xml" Id="rId123"></Relationship><Relationship Type="http://schemas.openxmlformats.org/officeDocument/2006/relationships/slide" Target="slides/slide26.xml" Id="rId144"></Relationship><Relationship Target="metadata" Type="http://customschemas.google.com/relationships/presentationmetadata" Id="rId221"></Relationship></Relationships>
</file>

<file path=ppt/comments/comment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
    <p:pos x="10" y="10"/>
    <p:text/>
    <p:extLst>
      <p:ext uri="{C676402C-5697-4E1C-873F-D02D1690AC5C}">
        <p15:threadingInfo timeZoneBias="0"/>
      </p:ext>
      <p:ext uri="http://customooxmlschemas.google.com/">
        <go:slidesCustomData xmlns:go="http://customooxmlschemas.google.com/" commentPostId="AAAAYGAkgOM"/>
      </p:ext>
    </p:extLst>
  </p:cm>
</p:cmLst>
</file>

<file path=ppt/comments/comment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
    <p:pos x="10" y="10"/>
    <p:text/>
    <p:extLst>
      <p:ext uri="{C676402C-5697-4E1C-873F-D02D1690AC5C}">
        <p15:threadingInfo timeZoneBias="0"/>
      </p:ext>
      <p:ext uri="http://customooxmlschemas.google.com/">
        <go:slidesCustomData xmlns:go="http://customooxmlschemas.google.com/" commentPostId="AAAAYGAkgIs"/>
      </p:ext>
    </p:extLst>
  </p:cm>
</p:cmLst>
</file>

<file path=ppt/comments/comment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
    <p:pos x="10" y="10"/>
    <p:text/>
    <p:extLst>
      <p:ext uri="{C676402C-5697-4E1C-873F-D02D1690AC5C}">
        <p15:threadingInfo timeZoneBias="0"/>
      </p:ext>
      <p:ext uri="http://customooxmlschemas.google.com/">
        <go:slidesCustomData xmlns:go="http://customooxmlschemas.google.com/" commentPostId="AAAAYGAkgIU"/>
      </p:ext>
    </p:extLst>
  </p:cm>
</p:cmLst>
</file>

<file path=ppt/comments/comment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
    <p:pos x="10" y="10"/>
    <p:text/>
    <p:extLst>
      <p:ext uri="{C676402C-5697-4E1C-873F-D02D1690AC5C}">
        <p15:threadingInfo timeZoneBias="0"/>
      </p:ext>
      <p:ext uri="http://customooxmlschemas.google.com/">
        <go:slidesCustomData xmlns:go="http://customooxmlschemas.google.com/" commentPostId="AAAAYGAkgKU"/>
      </p:ext>
    </p:extLst>
  </p:cm>
</p:cmLst>
</file>

<file path=ppt/comments/comment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
    <p:pos x="10" y="10"/>
    <p:text/>
    <p:extLst>
      <p:ext uri="{C676402C-5697-4E1C-873F-D02D1690AC5C}">
        <p15:threadingInfo timeZoneBias="0"/>
      </p:ext>
      <p:ext uri="http://customooxmlschemas.google.com/">
        <go:slidesCustomData xmlns:go="http://customooxmlschemas.google.com/" commentPostId="AAAAYGAkgMQ"/>
      </p:ext>
    </p:extLst>
  </p:cm>
</p:cmLst>
</file>

<file path=ppt/comments/comment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
    <p:pos x="10" y="10"/>
    <p:text/>
    <p:extLst>
      <p:ext uri="{C676402C-5697-4E1C-873F-D02D1690AC5C}">
        <p15:threadingInfo timeZoneBias="0"/>
      </p:ext>
      <p:ext uri="http://customooxmlschemas.google.com/">
        <go:slidesCustomData xmlns:go="http://customooxmlschemas.google.com/" commentPostId="AAAAYGAkgIo"/>
      </p:ext>
    </p:extLst>
  </p:cm>
</p:cmLst>
</file>

<file path=ppt/comments/comment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
    <p:pos x="10" y="10"/>
    <p:text/>
    <p:extLst>
      <p:ext uri="{C676402C-5697-4E1C-873F-D02D1690AC5C}">
        <p15:threadingInfo timeZoneBias="0"/>
      </p:ext>
      <p:ext uri="http://customooxmlschemas.google.com/">
        <go:slidesCustomData xmlns:go="http://customooxmlschemas.google.com/" commentPostId="AAAAYGAkgJ0"/>
      </p:ext>
    </p:extLst>
  </p:cm>
</p:cmLst>
</file>

<file path=ppt/comments/comment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
    <p:pos x="10" y="10"/>
    <p:text/>
    <p:extLst>
      <p:ext uri="{C676402C-5697-4E1C-873F-D02D1690AC5C}">
        <p15:threadingInfo timeZoneBias="0"/>
      </p:ext>
      <p:ext uri="http://customooxmlschemas.google.com/">
        <go:slidesCustomData xmlns:go="http://customooxmlschemas.google.com/" commentPostId="AAAAYGAkgLU"/>
      </p:ext>
    </p:extLst>
  </p:cm>
</p:cmLst>
</file>

<file path=ppt/comments/comment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
    <p:pos x="10" y="10"/>
    <p:text/>
    <p:extLst>
      <p:ext uri="{C676402C-5697-4E1C-873F-D02D1690AC5C}">
        <p15:threadingInfo timeZoneBias="0"/>
      </p:ext>
      <p:ext uri="http://customooxmlschemas.google.com/">
        <go:slidesCustomData xmlns:go="http://customooxmlschemas.google.com/" commentPostId="AAAAYGAkgKw"/>
      </p:ext>
    </p:extLst>
  </p:cm>
</p:cmLst>
</file>

<file path=ppt/comments/comment1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0">
    <p:pos x="10" y="10"/>
    <p:text/>
    <p:extLst>
      <p:ext uri="{C676402C-5697-4E1C-873F-D02D1690AC5C}">
        <p15:threadingInfo timeZoneBias="0"/>
      </p:ext>
      <p:ext uri="http://customooxmlschemas.google.com/">
        <go:slidesCustomData xmlns:go="http://customooxmlschemas.google.com/" commentPostId="AAAAYGAkgNY"/>
      </p:ext>
    </p:extLst>
  </p:cm>
</p:cmLst>
</file>

<file path=ppt/comments/comment1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1">
    <p:pos x="10" y="10"/>
    <p:text/>
    <p:extLst>
      <p:ext uri="{C676402C-5697-4E1C-873F-D02D1690AC5C}">
        <p15:threadingInfo timeZoneBias="0"/>
      </p:ext>
      <p:ext uri="http://customooxmlschemas.google.com/">
        <go:slidesCustomData xmlns:go="http://customooxmlschemas.google.com/" commentPostId="AAAAYGAkgNE"/>
      </p:ext>
    </p:extLst>
  </p:cm>
</p:cmLst>
</file>

<file path=ppt/comments/comment1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2">
    <p:pos x="10" y="10"/>
    <p:text/>
    <p:extLst>
      <p:ext uri="{C676402C-5697-4E1C-873F-D02D1690AC5C}">
        <p15:threadingInfo timeZoneBias="0"/>
      </p:ext>
      <p:ext uri="http://customooxmlschemas.google.com/">
        <go:slidesCustomData xmlns:go="http://customooxmlschemas.google.com/" commentPostId="AAAAYGAkgJE"/>
      </p:ext>
    </p:extLst>
  </p:cm>
</p:cmLst>
</file>

<file path=ppt/comments/comment1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3">
    <p:pos x="10" y="10"/>
    <p:text/>
    <p:extLst>
      <p:ext uri="{C676402C-5697-4E1C-873F-D02D1690AC5C}">
        <p15:threadingInfo timeZoneBias="0"/>
      </p:ext>
      <p:ext uri="http://customooxmlschemas.google.com/">
        <go:slidesCustomData xmlns:go="http://customooxmlschemas.google.com/" commentPostId="AAAAYGAkgLw"/>
      </p:ext>
    </p:extLst>
  </p:cm>
</p:cmLst>
</file>

<file path=ppt/comments/comment1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4">
    <p:pos x="10" y="10"/>
    <p:text/>
    <p:extLst>
      <p:ext uri="{C676402C-5697-4E1C-873F-D02D1690AC5C}">
        <p15:threadingInfo timeZoneBias="0"/>
      </p:ext>
      <p:ext uri="http://customooxmlschemas.google.com/">
        <go:slidesCustomData xmlns:go="http://customooxmlschemas.google.com/" commentPostId="AAAAYGAkgLk"/>
      </p:ext>
    </p:extLst>
  </p:cm>
</p:cmLst>
</file>

<file path=ppt/comments/comment1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5">
    <p:pos x="10" y="10"/>
    <p:text/>
    <p:extLst>
      <p:ext uri="{C676402C-5697-4E1C-873F-D02D1690AC5C}">
        <p15:threadingInfo timeZoneBias="0"/>
      </p:ext>
      <p:ext uri="http://customooxmlschemas.google.com/">
        <go:slidesCustomData xmlns:go="http://customooxmlschemas.google.com/" commentPostId="AAAAYGAkgNQ"/>
      </p:ext>
    </p:extLst>
  </p:cm>
</p:cmLst>
</file>

<file path=ppt/comments/comment1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6">
    <p:pos x="10" y="10"/>
    <p:text/>
    <p:extLst>
      <p:ext uri="{C676402C-5697-4E1C-873F-D02D1690AC5C}">
        <p15:threadingInfo timeZoneBias="0"/>
      </p:ext>
      <p:ext uri="http://customooxmlschemas.google.com/">
        <go:slidesCustomData xmlns:go="http://customooxmlschemas.google.com/" commentPostId="AAAAYGAkgMI"/>
      </p:ext>
    </p:extLst>
  </p:cm>
</p:cmLst>
</file>

<file path=ppt/comments/comment1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7">
    <p:pos x="10" y="10"/>
    <p:text/>
    <p:extLst>
      <p:ext uri="{C676402C-5697-4E1C-873F-D02D1690AC5C}">
        <p15:threadingInfo timeZoneBias="0"/>
      </p:ext>
      <p:ext uri="http://customooxmlschemas.google.com/">
        <go:slidesCustomData xmlns:go="http://customooxmlschemas.google.com/" commentPostId="AAAAYGAkgM8"/>
      </p:ext>
    </p:extLst>
  </p:cm>
</p:cmLst>
</file>

<file path=ppt/comments/comment1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8">
    <p:pos x="10" y="10"/>
    <p:text/>
    <p:extLst>
      <p:ext uri="{C676402C-5697-4E1C-873F-D02D1690AC5C}">
        <p15:threadingInfo timeZoneBias="0"/>
      </p:ext>
      <p:ext uri="http://customooxmlschemas.google.com/">
        <go:slidesCustomData xmlns:go="http://customooxmlschemas.google.com/" commentPostId="AAAAYGAkgLY"/>
      </p:ext>
    </p:extLst>
  </p:cm>
</p:cmLst>
</file>

<file path=ppt/comments/comment1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19">
    <p:pos x="10" y="10"/>
    <p:text/>
    <p:extLst>
      <p:ext uri="{C676402C-5697-4E1C-873F-D02D1690AC5C}">
        <p15:threadingInfo timeZoneBias="0"/>
      </p:ext>
      <p:ext uri="http://customooxmlschemas.google.com/">
        <go:slidesCustomData xmlns:go="http://customooxmlschemas.google.com/" commentPostId="AAAAYGAkgJU"/>
      </p:ext>
    </p:extLst>
  </p:cm>
</p:cmLst>
</file>

<file path=ppt/comments/comment2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0">
    <p:pos x="10" y="10"/>
    <p:text/>
    <p:extLst>
      <p:ext uri="{C676402C-5697-4E1C-873F-D02D1690AC5C}">
        <p15:threadingInfo timeZoneBias="0"/>
      </p:ext>
      <p:ext uri="http://customooxmlschemas.google.com/">
        <go:slidesCustomData xmlns:go="http://customooxmlschemas.google.com/" commentPostId="AAAAYGAkgMs"/>
      </p:ext>
    </p:extLst>
  </p:cm>
</p:cmLst>
</file>

<file path=ppt/comments/comment2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1">
    <p:pos x="10" y="10"/>
    <p:text/>
    <p:extLst>
      <p:ext uri="{C676402C-5697-4E1C-873F-D02D1690AC5C}">
        <p15:threadingInfo timeZoneBias="0"/>
      </p:ext>
      <p:ext uri="http://customooxmlschemas.google.com/">
        <go:slidesCustomData xmlns:go="http://customooxmlschemas.google.com/" commentPostId="AAAAYGAkgNM"/>
      </p:ext>
    </p:extLst>
  </p:cm>
</p:cmLst>
</file>

<file path=ppt/comments/comment2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2">
    <p:pos x="10" y="10"/>
    <p:text/>
    <p:extLst>
      <p:ext uri="{C676402C-5697-4E1C-873F-D02D1690AC5C}">
        <p15:threadingInfo timeZoneBias="0"/>
      </p:ext>
      <p:ext uri="http://customooxmlschemas.google.com/">
        <go:slidesCustomData xmlns:go="http://customooxmlschemas.google.com/" commentPostId="AAAAYGAkgLs"/>
      </p:ext>
    </p:extLst>
  </p:cm>
</p:cmLst>
</file>

<file path=ppt/comments/comment2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3">
    <p:pos x="10" y="10"/>
    <p:text/>
    <p:extLst>
      <p:ext uri="{C676402C-5697-4E1C-873F-D02D1690AC5C}">
        <p15:threadingInfo timeZoneBias="0"/>
      </p:ext>
      <p:ext uri="http://customooxmlschemas.google.com/">
        <go:slidesCustomData xmlns:go="http://customooxmlschemas.google.com/" commentPostId="AAAAYGAkgN0"/>
      </p:ext>
    </p:extLst>
  </p:cm>
</p:cmLst>
</file>

<file path=ppt/comments/comment2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4">
    <p:pos x="10" y="10"/>
    <p:text/>
    <p:extLst>
      <p:ext uri="{C676402C-5697-4E1C-873F-D02D1690AC5C}">
        <p15:threadingInfo timeZoneBias="0"/>
      </p:ext>
      <p:ext uri="http://customooxmlschemas.google.com/">
        <go:slidesCustomData xmlns:go="http://customooxmlschemas.google.com/" commentPostId="AAAAYGAkgLM"/>
      </p:ext>
    </p:extLst>
  </p:cm>
</p:cmLst>
</file>

<file path=ppt/comments/comment2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5">
    <p:pos x="10" y="10"/>
    <p:text/>
    <p:extLst>
      <p:ext uri="{C676402C-5697-4E1C-873F-D02D1690AC5C}">
        <p15:threadingInfo timeZoneBias="0"/>
      </p:ext>
      <p:ext uri="http://customooxmlschemas.google.com/">
        <go:slidesCustomData xmlns:go="http://customooxmlschemas.google.com/" commentPostId="AAAAYGAkgL8"/>
      </p:ext>
    </p:extLst>
  </p:cm>
</p:cmLst>
</file>

<file path=ppt/comments/comment2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6">
    <p:pos x="10" y="10"/>
    <p:text/>
    <p:extLst>
      <p:ext uri="{C676402C-5697-4E1C-873F-D02D1690AC5C}">
        <p15:threadingInfo timeZoneBias="0"/>
      </p:ext>
      <p:ext uri="http://customooxmlschemas.google.com/">
        <go:slidesCustomData xmlns:go="http://customooxmlschemas.google.com/" commentPostId="AAAAYGAkgKg"/>
      </p:ext>
    </p:extLst>
  </p:cm>
</p:cmLst>
</file>

<file path=ppt/comments/comment2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7">
    <p:pos x="10" y="10"/>
    <p:text/>
    <p:extLst>
      <p:ext uri="{C676402C-5697-4E1C-873F-D02D1690AC5C}">
        <p15:threadingInfo timeZoneBias="0"/>
      </p:ext>
      <p:ext uri="http://customooxmlschemas.google.com/">
        <go:slidesCustomData xmlns:go="http://customooxmlschemas.google.com/" commentPostId="AAAAYGAkgMc"/>
      </p:ext>
    </p:extLst>
  </p:cm>
</p:cmLst>
</file>

<file path=ppt/comments/comment2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8">
    <p:pos x="10" y="10"/>
    <p:text/>
    <p:extLst>
      <p:ext uri="{C676402C-5697-4E1C-873F-D02D1690AC5C}">
        <p15:threadingInfo timeZoneBias="0"/>
      </p:ext>
      <p:ext uri="http://customooxmlschemas.google.com/">
        <go:slidesCustomData xmlns:go="http://customooxmlschemas.google.com/" commentPostId="AAAAYGAkgK8"/>
      </p:ext>
    </p:extLst>
  </p:cm>
</p:cmLst>
</file>

<file path=ppt/comments/comment2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29">
    <p:pos x="10" y="10"/>
    <p:text/>
    <p:extLst>
      <p:ext uri="{C676402C-5697-4E1C-873F-D02D1690AC5C}">
        <p15:threadingInfo timeZoneBias="0"/>
      </p:ext>
      <p:ext uri="http://customooxmlschemas.google.com/">
        <go:slidesCustomData xmlns:go="http://customooxmlschemas.google.com/" commentPostId="AAAAYGAkgJQ"/>
      </p:ext>
    </p:extLst>
  </p:cm>
</p:cmLst>
</file>

<file path=ppt/comments/comment3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0">
    <p:pos x="10" y="10"/>
    <p:text/>
    <p:extLst>
      <p:ext uri="{C676402C-5697-4E1C-873F-D02D1690AC5C}">
        <p15:threadingInfo timeZoneBias="0"/>
      </p:ext>
      <p:ext uri="http://customooxmlschemas.google.com/">
        <go:slidesCustomData xmlns:go="http://customooxmlschemas.google.com/" commentPostId="AAAAYGAkgNI"/>
      </p:ext>
    </p:extLst>
  </p:cm>
</p:cmLst>
</file>

<file path=ppt/comments/comment3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1">
    <p:pos x="10" y="10"/>
    <p:text/>
    <p:extLst>
      <p:ext uri="{C676402C-5697-4E1C-873F-D02D1690AC5C}">
        <p15:threadingInfo timeZoneBias="0"/>
      </p:ext>
      <p:ext uri="http://customooxmlschemas.google.com/">
        <go:slidesCustomData xmlns:go="http://customooxmlschemas.google.com/" commentPostId="AAAAYGAkgNg"/>
      </p:ext>
    </p:extLst>
  </p:cm>
</p:cmLst>
</file>

<file path=ppt/comments/comment3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2">
    <p:pos x="10" y="10"/>
    <p:text/>
    <p:extLst>
      <p:ext uri="{C676402C-5697-4E1C-873F-D02D1690AC5C}">
        <p15:threadingInfo timeZoneBias="0"/>
      </p:ext>
      <p:ext uri="http://customooxmlschemas.google.com/">
        <go:slidesCustomData xmlns:go="http://customooxmlschemas.google.com/" commentPostId="AAAAYGAkgJM"/>
      </p:ext>
    </p:extLst>
  </p:cm>
</p:cmLst>
</file>

<file path=ppt/comments/comment3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3">
    <p:pos x="10" y="10"/>
    <p:text/>
    <p:extLst>
      <p:ext uri="{C676402C-5697-4E1C-873F-D02D1690AC5C}">
        <p15:threadingInfo timeZoneBias="0"/>
      </p:ext>
      <p:ext uri="http://customooxmlschemas.google.com/">
        <go:slidesCustomData xmlns:go="http://customooxmlschemas.google.com/" commentPostId="AAAAYGAkgLE"/>
      </p:ext>
    </p:extLst>
  </p:cm>
</p:cmLst>
</file>

<file path=ppt/comments/comment3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4">
    <p:pos x="10" y="10"/>
    <p:text/>
    <p:extLst>
      <p:ext uri="{C676402C-5697-4E1C-873F-D02D1690AC5C}">
        <p15:threadingInfo timeZoneBias="0"/>
      </p:ext>
      <p:ext uri="http://customooxmlschemas.google.com/">
        <go:slidesCustomData xmlns:go="http://customooxmlschemas.google.com/" commentPostId="AAAAYGAkgI0"/>
      </p:ext>
    </p:extLst>
  </p:cm>
</p:cmLst>
</file>

<file path=ppt/comments/comment3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5">
    <p:pos x="10" y="10"/>
    <p:text/>
    <p:extLst>
      <p:ext uri="{C676402C-5697-4E1C-873F-D02D1690AC5C}">
        <p15:threadingInfo timeZoneBias="0"/>
      </p:ext>
      <p:ext uri="http://customooxmlschemas.google.com/">
        <go:slidesCustomData xmlns:go="http://customooxmlschemas.google.com/" commentPostId="AAAAYGAkgKk"/>
      </p:ext>
    </p:extLst>
  </p:cm>
</p:cmLst>
</file>

<file path=ppt/comments/comment3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6">
    <p:pos x="10" y="10"/>
    <p:text/>
    <p:extLst>
      <p:ext uri="{C676402C-5697-4E1C-873F-D02D1690AC5C}">
        <p15:threadingInfo timeZoneBias="0"/>
      </p:ext>
      <p:ext uri="http://customooxmlschemas.google.com/">
        <go:slidesCustomData xmlns:go="http://customooxmlschemas.google.com/" commentPostId="AAAAYGAkgLc"/>
      </p:ext>
    </p:extLst>
  </p:cm>
</p:cmLst>
</file>

<file path=ppt/comments/comment3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7">
    <p:pos x="10" y="10"/>
    <p:text/>
    <p:extLst>
      <p:ext uri="{C676402C-5697-4E1C-873F-D02D1690AC5C}">
        <p15:threadingInfo timeZoneBias="0"/>
      </p:ext>
      <p:ext uri="http://customooxmlschemas.google.com/">
        <go:slidesCustomData xmlns:go="http://customooxmlschemas.google.com/" commentPostId="AAAAYGAkgKQ"/>
      </p:ext>
    </p:extLst>
  </p:cm>
</p:cmLst>
</file>

<file path=ppt/comments/comment3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8">
    <p:pos x="10" y="10"/>
    <p:text/>
    <p:extLst>
      <p:ext uri="{C676402C-5697-4E1C-873F-D02D1690AC5C}">
        <p15:threadingInfo timeZoneBias="0"/>
      </p:ext>
      <p:ext uri="http://customooxmlschemas.google.com/">
        <go:slidesCustomData xmlns:go="http://customooxmlschemas.google.com/" commentPostId="AAAAYGAkgL4"/>
      </p:ext>
    </p:extLst>
  </p:cm>
</p:cmLst>
</file>

<file path=ppt/comments/comment3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39">
    <p:pos x="10" y="10"/>
    <p:text/>
    <p:extLst>
      <p:ext uri="{C676402C-5697-4E1C-873F-D02D1690AC5C}">
        <p15:threadingInfo timeZoneBias="0"/>
      </p:ext>
      <p:ext uri="http://customooxmlschemas.google.com/">
        <go:slidesCustomData xmlns:go="http://customooxmlschemas.google.com/" commentPostId="AAAAYGAkgN4"/>
      </p:ext>
    </p:extLst>
  </p:cm>
</p:cmLst>
</file>

<file path=ppt/comments/comment4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0">
    <p:pos x="10" y="10"/>
    <p:text/>
    <p:extLst>
      <p:ext uri="{C676402C-5697-4E1C-873F-D02D1690AC5C}">
        <p15:threadingInfo timeZoneBias="0"/>
      </p:ext>
      <p:ext uri="http://customooxmlschemas.google.com/">
        <go:slidesCustomData xmlns:go="http://customooxmlschemas.google.com/" commentPostId="AAAAYGAkgIk"/>
      </p:ext>
    </p:extLst>
  </p:cm>
</p:cmLst>
</file>

<file path=ppt/comments/comment4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1">
    <p:pos x="10" y="10"/>
    <p:text/>
    <p:extLst>
      <p:ext uri="{C676402C-5697-4E1C-873F-D02D1690AC5C}">
        <p15:threadingInfo timeZoneBias="0"/>
      </p:ext>
      <p:ext uri="http://customooxmlschemas.google.com/">
        <go:slidesCustomData xmlns:go="http://customooxmlschemas.google.com/" commentPostId="AAAAYGAkgNA"/>
      </p:ext>
    </p:extLst>
  </p:cm>
</p:cmLst>
</file>

<file path=ppt/comments/comment4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2">
    <p:pos x="10" y="10"/>
    <p:text/>
    <p:extLst>
      <p:ext uri="{C676402C-5697-4E1C-873F-D02D1690AC5C}">
        <p15:threadingInfo timeZoneBias="0"/>
      </p:ext>
      <p:ext uri="http://customooxmlschemas.google.com/">
        <go:slidesCustomData xmlns:go="http://customooxmlschemas.google.com/" commentPostId="AAAAYGAkgMM"/>
      </p:ext>
    </p:extLst>
  </p:cm>
</p:cmLst>
</file>

<file path=ppt/comments/comment4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3">
    <p:pos x="10" y="10"/>
    <p:text/>
    <p:extLst>
      <p:ext uri="{C676402C-5697-4E1C-873F-D02D1690AC5C}">
        <p15:threadingInfo timeZoneBias="0"/>
      </p:ext>
      <p:ext uri="http://customooxmlschemas.google.com/">
        <go:slidesCustomData xmlns:go="http://customooxmlschemas.google.com/" commentPostId="AAAAYGAkgI8"/>
      </p:ext>
    </p:extLst>
  </p:cm>
</p:cmLst>
</file>

<file path=ppt/comments/comment4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4">
    <p:pos x="10" y="10"/>
    <p:text/>
    <p:extLst>
      <p:ext uri="{C676402C-5697-4E1C-873F-D02D1690AC5C}">
        <p15:threadingInfo timeZoneBias="0"/>
      </p:ext>
      <p:ext uri="http://customooxmlschemas.google.com/">
        <go:slidesCustomData xmlns:go="http://customooxmlschemas.google.com/" commentPostId="AAAAYGAkgLQ"/>
      </p:ext>
    </p:extLst>
  </p:cm>
</p:cmLst>
</file>

<file path=ppt/comments/comment4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5">
    <p:pos x="10" y="10"/>
    <p:text/>
    <p:extLst>
      <p:ext uri="{C676402C-5697-4E1C-873F-D02D1690AC5C}">
        <p15:threadingInfo timeZoneBias="0"/>
      </p:ext>
      <p:ext uri="http://customooxmlschemas.google.com/">
        <go:slidesCustomData xmlns:go="http://customooxmlschemas.google.com/" commentPostId="AAAAYGAkgJw"/>
      </p:ext>
    </p:extLst>
  </p:cm>
</p:cmLst>
</file>

<file path=ppt/comments/comment4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6">
    <p:pos x="10" y="10"/>
    <p:text/>
    <p:extLst>
      <p:ext uri="{C676402C-5697-4E1C-873F-D02D1690AC5C}">
        <p15:threadingInfo timeZoneBias="0"/>
      </p:ext>
      <p:ext uri="http://customooxmlschemas.google.com/">
        <go:slidesCustomData xmlns:go="http://customooxmlschemas.google.com/" commentPostId="AAAAYGAkgM4"/>
      </p:ext>
    </p:extLst>
  </p:cm>
</p:cmLst>
</file>

<file path=ppt/comments/comment4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7">
    <p:pos x="10" y="10"/>
    <p:text/>
    <p:extLst>
      <p:ext uri="{C676402C-5697-4E1C-873F-D02D1690AC5C}">
        <p15:threadingInfo timeZoneBias="0"/>
      </p:ext>
      <p:ext uri="http://customooxmlschemas.google.com/">
        <go:slidesCustomData xmlns:go="http://customooxmlschemas.google.com/" commentPostId="AAAAYGAkgMA"/>
      </p:ext>
    </p:extLst>
  </p:cm>
</p:cmLst>
</file>

<file path=ppt/comments/comment4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8">
    <p:pos x="10" y="10"/>
    <p:text/>
    <p:extLst>
      <p:ext uri="{C676402C-5697-4E1C-873F-D02D1690AC5C}">
        <p15:threadingInfo timeZoneBias="0"/>
      </p:ext>
      <p:ext uri="http://customooxmlschemas.google.com/">
        <go:slidesCustomData xmlns:go="http://customooxmlschemas.google.com/" commentPostId="AAAAYGAkgJs"/>
      </p:ext>
    </p:extLst>
  </p:cm>
</p:cmLst>
</file>

<file path=ppt/comments/comment4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49">
    <p:pos x="10" y="10"/>
    <p:text/>
    <p:extLst>
      <p:ext uri="{C676402C-5697-4E1C-873F-D02D1690AC5C}">
        <p15:threadingInfo timeZoneBias="0"/>
      </p:ext>
      <p:ext uri="http://customooxmlschemas.google.com/">
        <go:slidesCustomData xmlns:go="http://customooxmlschemas.google.com/" commentPostId="AAAAYGAkgMk"/>
      </p:ext>
    </p:extLst>
  </p:cm>
</p:cmLst>
</file>

<file path=ppt/comments/comment5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0">
    <p:pos x="10" y="10"/>
    <p:text/>
    <p:extLst>
      <p:ext uri="{C676402C-5697-4E1C-873F-D02D1690AC5C}">
        <p15:threadingInfo timeZoneBias="0"/>
      </p:ext>
      <p:ext uri="http://customooxmlschemas.google.com/">
        <go:slidesCustomData xmlns:go="http://customooxmlschemas.google.com/" commentPostId="AAAAYGAkgKc"/>
      </p:ext>
    </p:extLst>
  </p:cm>
</p:cmLst>
</file>

<file path=ppt/comments/comment5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1">
    <p:pos x="10" y="10"/>
    <p:text/>
    <p:extLst>
      <p:ext uri="{C676402C-5697-4E1C-873F-D02D1690AC5C}">
        <p15:threadingInfo timeZoneBias="0"/>
      </p:ext>
      <p:ext uri="http://customooxmlschemas.google.com/">
        <go:slidesCustomData xmlns:go="http://customooxmlschemas.google.com/" commentPostId="AAAAYGAkgME"/>
      </p:ext>
    </p:extLst>
  </p:cm>
</p:cmLst>
</file>

<file path=ppt/comments/comment5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2">
    <p:pos x="10" y="10"/>
    <p:text/>
    <p:extLst>
      <p:ext uri="{C676402C-5697-4E1C-873F-D02D1690AC5C}">
        <p15:threadingInfo timeZoneBias="0"/>
      </p:ext>
      <p:ext uri="http://customooxmlschemas.google.com/">
        <go:slidesCustomData xmlns:go="http://customooxmlschemas.google.com/" commentPostId="AAAAYGAkgLA"/>
      </p:ext>
    </p:extLst>
  </p:cm>
</p:cmLst>
</file>

<file path=ppt/comments/comment5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3">
    <p:pos x="10" y="10"/>
    <p:text/>
    <p:extLst>
      <p:ext uri="{C676402C-5697-4E1C-873F-D02D1690AC5C}">
        <p15:threadingInfo timeZoneBias="0"/>
      </p:ext>
      <p:ext uri="http://customooxmlschemas.google.com/">
        <go:slidesCustomData xmlns:go="http://customooxmlschemas.google.com/" commentPostId="AAAAYGAkgKo"/>
      </p:ext>
    </p:extLst>
  </p:cm>
</p:cmLst>
</file>

<file path=ppt/comments/comment5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4">
    <p:pos x="10" y="10"/>
    <p:text/>
    <p:extLst>
      <p:ext uri="{C676402C-5697-4E1C-873F-D02D1690AC5C}">
        <p15:threadingInfo timeZoneBias="0"/>
      </p:ext>
      <p:ext uri="http://customooxmlschemas.google.com/">
        <go:slidesCustomData xmlns:go="http://customooxmlschemas.google.com/" commentPostId="AAAAYGAkgI4"/>
      </p:ext>
    </p:extLst>
  </p:cm>
</p:cmLst>
</file>

<file path=ppt/comments/comment5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5">
    <p:pos x="10" y="10"/>
    <p:text/>
    <p:extLst>
      <p:ext uri="{C676402C-5697-4E1C-873F-D02D1690AC5C}">
        <p15:threadingInfo timeZoneBias="0"/>
      </p:ext>
      <p:ext uri="http://customooxmlschemas.google.com/">
        <go:slidesCustomData xmlns:go="http://customooxmlschemas.google.com/" commentPostId="AAAAYGAkgLo"/>
      </p:ext>
    </p:extLst>
  </p:cm>
</p:cmLst>
</file>

<file path=ppt/comments/comment5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6">
    <p:pos x="10" y="10"/>
    <p:text/>
    <p:extLst>
      <p:ext uri="{C676402C-5697-4E1C-873F-D02D1690AC5C}">
        <p15:threadingInfo timeZoneBias="0"/>
      </p:ext>
      <p:ext uri="http://customooxmlschemas.google.com/">
        <go:slidesCustomData xmlns:go="http://customooxmlschemas.google.com/" commentPostId="AAAAYGAkgMU"/>
      </p:ext>
    </p:extLst>
  </p:cm>
</p:cmLst>
</file>

<file path=ppt/comments/comment5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7">
    <p:pos x="10" y="10"/>
    <p:text/>
    <p:extLst>
      <p:ext uri="{C676402C-5697-4E1C-873F-D02D1690AC5C}">
        <p15:threadingInfo timeZoneBias="0"/>
      </p:ext>
      <p:ext uri="http://customooxmlschemas.google.com/">
        <go:slidesCustomData xmlns:go="http://customooxmlschemas.google.com/" commentPostId="AAAAYGAkgKs"/>
      </p:ext>
    </p:extLst>
  </p:cm>
</p:cmLst>
</file>

<file path=ppt/comments/comment5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8">
    <p:pos x="10" y="10"/>
    <p:text/>
    <p:extLst>
      <p:ext uri="{C676402C-5697-4E1C-873F-D02D1690AC5C}">
        <p15:threadingInfo timeZoneBias="0"/>
      </p:ext>
      <p:ext uri="http://customooxmlschemas.google.com/">
        <go:slidesCustomData xmlns:go="http://customooxmlschemas.google.com/" commentPostId="AAAAYGAkgIc"/>
      </p:ext>
    </p:extLst>
  </p:cm>
</p:cmLst>
</file>

<file path=ppt/comments/comment5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59">
    <p:pos x="10" y="10"/>
    <p:text/>
    <p:extLst>
      <p:ext uri="{C676402C-5697-4E1C-873F-D02D1690AC5C}">
        <p15:threadingInfo timeZoneBias="0"/>
      </p:ext>
      <p:ext uri="http://customooxmlschemas.google.com/">
        <go:slidesCustomData xmlns:go="http://customooxmlschemas.google.com/" commentPostId="AAAAYGAkgKM"/>
      </p:ext>
    </p:extLst>
  </p:cm>
</p:cmLst>
</file>

<file path=ppt/comments/comment6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0">
    <p:pos x="10" y="10"/>
    <p:text/>
    <p:extLst>
      <p:ext uri="{C676402C-5697-4E1C-873F-D02D1690AC5C}">
        <p15:threadingInfo timeZoneBias="0"/>
      </p:ext>
      <p:ext uri="http://customooxmlschemas.google.com/">
        <go:slidesCustomData xmlns:go="http://customooxmlschemas.google.com/" commentPostId="AAAAYGAkgLI"/>
      </p:ext>
    </p:extLst>
  </p:cm>
</p:cmLst>
</file>

<file path=ppt/comments/comment6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1">
    <p:pos x="10" y="10"/>
    <p:text/>
    <p:extLst>
      <p:ext uri="{C676402C-5697-4E1C-873F-D02D1690AC5C}">
        <p15:threadingInfo timeZoneBias="0"/>
      </p:ext>
      <p:ext uri="http://customooxmlschemas.google.com/">
        <go:slidesCustomData xmlns:go="http://customooxmlschemas.google.com/" commentPostId="AAAAYGAkgMg"/>
      </p:ext>
    </p:extLst>
  </p:cm>
</p:cmLst>
</file>

<file path=ppt/comments/comment6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2">
    <p:pos x="10" y="10"/>
    <p:text/>
    <p:extLst>
      <p:ext uri="{C676402C-5697-4E1C-873F-D02D1690AC5C}">
        <p15:threadingInfo timeZoneBias="0"/>
      </p:ext>
      <p:ext uri="http://customooxmlschemas.google.com/">
        <go:slidesCustomData xmlns:go="http://customooxmlschemas.google.com/" commentPostId="AAAAYGAkgKI"/>
      </p:ext>
    </p:extLst>
  </p:cm>
</p:cmLst>
</file>

<file path=ppt/comments/comment6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3">
    <p:pos x="10" y="10"/>
    <p:text/>
    <p:extLst>
      <p:ext uri="{C676402C-5697-4E1C-873F-D02D1690AC5C}">
        <p15:threadingInfo timeZoneBias="0"/>
      </p:ext>
      <p:ext uri="http://customooxmlschemas.google.com/">
        <go:slidesCustomData xmlns:go="http://customooxmlschemas.google.com/" commentPostId="AAAAYGAkgJo"/>
      </p:ext>
    </p:extLst>
  </p:cm>
</p:cmLst>
</file>

<file path=ppt/comments/comment6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4">
    <p:pos x="10" y="10"/>
    <p:text/>
    <p:extLst>
      <p:ext uri="{C676402C-5697-4E1C-873F-D02D1690AC5C}">
        <p15:threadingInfo timeZoneBias="0"/>
      </p:ext>
      <p:ext uri="http://customooxmlschemas.google.com/">
        <go:slidesCustomData xmlns:go="http://customooxmlschemas.google.com/" commentPostId="AAAAYGAkgJ4"/>
      </p:ext>
    </p:extLst>
  </p:cm>
</p:cmLst>
</file>

<file path=ppt/comments/comment6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5">
    <p:pos x="10" y="10"/>
    <p:text/>
    <p:extLst>
      <p:ext uri="{C676402C-5697-4E1C-873F-D02D1690AC5C}">
        <p15:threadingInfo timeZoneBias="0"/>
      </p:ext>
      <p:ext uri="http://customooxmlschemas.google.com/">
        <go:slidesCustomData xmlns:go="http://customooxmlschemas.google.com/" commentPostId="AAAAYGAkgJA"/>
      </p:ext>
    </p:extLst>
  </p:cm>
</p:cmLst>
</file>

<file path=ppt/comments/comment6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6">
    <p:pos x="10" y="10"/>
    <p:text/>
    <p:extLst>
      <p:ext uri="{C676402C-5697-4E1C-873F-D02D1690AC5C}">
        <p15:threadingInfo timeZoneBias="0"/>
      </p:ext>
      <p:ext uri="http://customooxmlschemas.google.com/">
        <go:slidesCustomData xmlns:go="http://customooxmlschemas.google.com/" commentPostId="AAAAYGAkgOE"/>
      </p:ext>
    </p:extLst>
  </p:cm>
</p:cmLst>
</file>

<file path=ppt/comments/comment6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7">
    <p:pos x="10" y="10"/>
    <p:text/>
    <p:extLst>
      <p:ext uri="{C676402C-5697-4E1C-873F-D02D1690AC5C}">
        <p15:threadingInfo timeZoneBias="0"/>
      </p:ext>
      <p:ext uri="http://customooxmlschemas.google.com/">
        <go:slidesCustomData xmlns:go="http://customooxmlschemas.google.com/" commentPostId="AAAAYGAkgNU"/>
      </p:ext>
    </p:extLst>
  </p:cm>
</p:cmLst>
</file>

<file path=ppt/comments/comment6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8">
    <p:pos x="10" y="10"/>
    <p:text/>
    <p:extLst>
      <p:ext uri="{C676402C-5697-4E1C-873F-D02D1690AC5C}">
        <p15:threadingInfo timeZoneBias="0"/>
      </p:ext>
      <p:ext uri="http://customooxmlschemas.google.com/">
        <go:slidesCustomData xmlns:go="http://customooxmlschemas.google.com/" commentPostId="AAAAYGAkgJg"/>
      </p:ext>
    </p:extLst>
  </p:cm>
</p:cmLst>
</file>

<file path=ppt/comments/comment6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69">
    <p:pos x="10" y="10"/>
    <p:text/>
    <p:extLst>
      <p:ext uri="{C676402C-5697-4E1C-873F-D02D1690AC5C}">
        <p15:threadingInfo timeZoneBias="0"/>
      </p:ext>
      <p:ext uri="http://customooxmlschemas.google.com/">
        <go:slidesCustomData xmlns:go="http://customooxmlschemas.google.com/" commentPostId="AAAAYGAkgIw"/>
      </p:ext>
    </p:extLst>
  </p:cm>
</p:cmLst>
</file>

<file path=ppt/comments/comment7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0">
    <p:pos x="10" y="10"/>
    <p:text/>
    <p:extLst>
      <p:ext uri="{C676402C-5697-4E1C-873F-D02D1690AC5C}">
        <p15:threadingInfo timeZoneBias="0"/>
      </p:ext>
      <p:ext uri="http://customooxmlschemas.google.com/">
        <go:slidesCustomData xmlns:go="http://customooxmlschemas.google.com/" commentPostId="AAAAYGAkgKY"/>
      </p:ext>
    </p:extLst>
  </p:cm>
</p:cmLst>
</file>

<file path=ppt/comments/comment7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1">
    <p:pos x="10" y="10"/>
    <p:text/>
    <p:extLst>
      <p:ext uri="{C676402C-5697-4E1C-873F-D02D1690AC5C}">
        <p15:threadingInfo timeZoneBias="0"/>
      </p:ext>
      <p:ext uri="http://customooxmlschemas.google.com/">
        <go:slidesCustomData xmlns:go="http://customooxmlschemas.google.com/" commentPostId="AAAAYGAkgK0"/>
      </p:ext>
    </p:extLst>
  </p:cm>
</p:cmLst>
</file>

<file path=ppt/comments/comment7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2">
    <p:pos x="10" y="10"/>
    <p:text/>
    <p:extLst>
      <p:ext uri="{C676402C-5697-4E1C-873F-D02D1690AC5C}">
        <p15:threadingInfo timeZoneBias="0"/>
      </p:ext>
      <p:ext uri="http://customooxmlschemas.google.com/">
        <go:slidesCustomData xmlns:go="http://customooxmlschemas.google.com/" commentPostId="AAAAYGAkgKE"/>
      </p:ext>
    </p:extLst>
  </p:cm>
</p:cmLst>
</file>

<file path=ppt/comments/comment7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3">
    <p:pos x="10" y="10"/>
    <p:text/>
    <p:extLst>
      <p:ext uri="{C676402C-5697-4E1C-873F-D02D1690AC5C}">
        <p15:threadingInfo timeZoneBias="0"/>
      </p:ext>
      <p:ext uri="http://customooxmlschemas.google.com/">
        <go:slidesCustomData xmlns:go="http://customooxmlschemas.google.com/" commentPostId="AAAAYGAkgJI"/>
      </p:ext>
    </p:extLst>
  </p:cm>
</p:cmLst>
</file>

<file path=ppt/comments/comment7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4">
    <p:pos x="10" y="10"/>
    <p:text/>
    <p:extLst>
      <p:ext uri="{C676402C-5697-4E1C-873F-D02D1690AC5C}">
        <p15:threadingInfo timeZoneBias="0"/>
      </p:ext>
      <p:ext uri="http://customooxmlschemas.google.com/">
        <go:slidesCustomData xmlns:go="http://customooxmlschemas.google.com/" commentPostId="AAAAYGAkgNk"/>
      </p:ext>
    </p:extLst>
  </p:cm>
</p:cmLst>
</file>

<file path=ppt/comments/comment7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5">
    <p:pos x="10" y="10"/>
    <p:text/>
    <p:extLst>
      <p:ext uri="{C676402C-5697-4E1C-873F-D02D1690AC5C}">
        <p15:threadingInfo timeZoneBias="0"/>
      </p:ext>
      <p:ext uri="http://customooxmlschemas.google.com/">
        <go:slidesCustomData xmlns:go="http://customooxmlschemas.google.com/" commentPostId="AAAAYGAkgLg"/>
      </p:ext>
    </p:extLst>
  </p:cm>
</p:cmLst>
</file>

<file path=ppt/comments/comment7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6">
    <p:pos x="10" y="10"/>
    <p:text/>
    <p:extLst>
      <p:ext uri="{C676402C-5697-4E1C-873F-D02D1690AC5C}">
        <p15:threadingInfo timeZoneBias="0"/>
      </p:ext>
      <p:ext uri="http://customooxmlschemas.google.com/">
        <go:slidesCustomData xmlns:go="http://customooxmlschemas.google.com/" commentPostId="AAAAYGAkgJc"/>
      </p:ext>
    </p:extLst>
  </p:cm>
</p:cmLst>
</file>

<file path=ppt/comments/comment7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7">
    <p:pos x="10" y="10"/>
    <p:text/>
    <p:extLst>
      <p:ext uri="{C676402C-5697-4E1C-873F-D02D1690AC5C}">
        <p15:threadingInfo timeZoneBias="0"/>
      </p:ext>
      <p:ext uri="http://customooxmlschemas.google.com/">
        <go:slidesCustomData xmlns:go="http://customooxmlschemas.google.com/" commentPostId="AAAAYGAkgNc"/>
      </p:ext>
    </p:extLst>
  </p:cm>
</p:cmLst>
</file>

<file path=ppt/comments/comment7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8">
    <p:pos x="10" y="10"/>
    <p:text/>
    <p:extLst>
      <p:ext uri="{C676402C-5697-4E1C-873F-D02D1690AC5C}">
        <p15:threadingInfo timeZoneBias="0"/>
      </p:ext>
      <p:ext uri="http://customooxmlschemas.google.com/">
        <go:slidesCustomData xmlns:go="http://customooxmlschemas.google.com/" commentPostId="AAAAYGAkgOA"/>
      </p:ext>
    </p:extLst>
  </p:cm>
</p:cmLst>
</file>

<file path=ppt/comments/comment7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79">
    <p:pos x="10" y="10"/>
    <p:text/>
    <p:extLst>
      <p:ext uri="{C676402C-5697-4E1C-873F-D02D1690AC5C}">
        <p15:threadingInfo timeZoneBias="0"/>
      </p:ext>
      <p:ext uri="http://customooxmlschemas.google.com/">
        <go:slidesCustomData xmlns:go="http://customooxmlschemas.google.com/" commentPostId="AAAAYGAkgOI"/>
      </p:ext>
    </p:extLst>
  </p:cm>
</p:cmLst>
</file>

<file path=ppt/comments/comment8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0">
    <p:pos x="10" y="10"/>
    <p:text/>
    <p:extLst>
      <p:ext uri="{C676402C-5697-4E1C-873F-D02D1690AC5C}">
        <p15:threadingInfo timeZoneBias="0"/>
      </p:ext>
      <p:ext uri="http://customooxmlschemas.google.com/">
        <go:slidesCustomData xmlns:go="http://customooxmlschemas.google.com/" commentPostId="AAAAYGAkgMo"/>
      </p:ext>
    </p:extLst>
  </p:cm>
</p:cmLst>
</file>

<file path=ppt/comments/comment8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1">
    <p:pos x="10" y="10"/>
    <p:text/>
    <p:extLst>
      <p:ext uri="{C676402C-5697-4E1C-873F-D02D1690AC5C}">
        <p15:threadingInfo timeZoneBias="0"/>
      </p:ext>
      <p:ext uri="http://customooxmlschemas.google.com/">
        <go:slidesCustomData xmlns:go="http://customooxmlschemas.google.com/" commentPostId="AAAAYGAkgIg"/>
      </p:ext>
    </p:extLst>
  </p:cm>
</p:cmLst>
</file>

<file path=ppt/comments/comment8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2">
    <p:pos x="10" y="10"/>
    <p:text/>
    <p:extLst>
      <p:ext uri="{C676402C-5697-4E1C-873F-D02D1690AC5C}">
        <p15:threadingInfo timeZoneBias="0"/>
      </p:ext>
      <p:ext uri="http://customooxmlschemas.google.com/">
        <go:slidesCustomData xmlns:go="http://customooxmlschemas.google.com/" commentPostId="AAAAYGAkgNo"/>
      </p:ext>
    </p:extLst>
  </p:cm>
</p:cmLst>
</file>

<file path=ppt/comments/comment8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3">
    <p:pos x="10" y="10"/>
    <p:text/>
    <p:extLst>
      <p:ext uri="{C676402C-5697-4E1C-873F-D02D1690AC5C}">
        <p15:threadingInfo timeZoneBias="0"/>
      </p:ext>
      <p:ext uri="http://customooxmlschemas.google.com/">
        <go:slidesCustomData xmlns:go="http://customooxmlschemas.google.com/" commentPostId="AAAAYGAkgIY"/>
      </p:ext>
    </p:extLst>
  </p:cm>
</p:cmLst>
</file>

<file path=ppt/comments/comment8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4">
    <p:pos x="10" y="10"/>
    <p:text/>
    <p:extLst>
      <p:ext uri="{C676402C-5697-4E1C-873F-D02D1690AC5C}">
        <p15:threadingInfo timeZoneBias="0"/>
      </p:ext>
      <p:ext uri="http://customooxmlschemas.google.com/">
        <go:slidesCustomData xmlns:go="http://customooxmlschemas.google.com/" commentPostId="AAAAYGAkgN8"/>
      </p:ext>
    </p:extLst>
  </p:cm>
</p:cmLst>
</file>

<file path=ppt/comments/comment8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5">
    <p:pos x="10" y="10"/>
    <p:text/>
    <p:extLst>
      <p:ext uri="{C676402C-5697-4E1C-873F-D02D1690AC5C}">
        <p15:threadingInfo timeZoneBias="0"/>
      </p:ext>
      <p:ext uri="http://customooxmlschemas.google.com/">
        <go:slidesCustomData xmlns:go="http://customooxmlschemas.google.com/" commentPostId="AAAAYGAkgJk"/>
      </p:ext>
    </p:extLst>
  </p:cm>
</p:cmLst>
</file>

<file path=ppt/comments/comment86.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6">
    <p:pos x="10" y="10"/>
    <p:text/>
    <p:extLst>
      <p:ext uri="{C676402C-5697-4E1C-873F-D02D1690AC5C}">
        <p15:threadingInfo timeZoneBias="0"/>
      </p:ext>
      <p:ext uri="http://customooxmlschemas.google.com/">
        <go:slidesCustomData xmlns:go="http://customooxmlschemas.google.com/" commentPostId="AAAAYGAkgNw"/>
      </p:ext>
    </p:extLst>
  </p:cm>
</p:cmLst>
</file>

<file path=ppt/comments/comment87.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7">
    <p:pos x="10" y="10"/>
    <p:text/>
    <p:extLst>
      <p:ext uri="{C676402C-5697-4E1C-873F-D02D1690AC5C}">
        <p15:threadingInfo timeZoneBias="0"/>
      </p:ext>
      <p:ext uri="http://customooxmlschemas.google.com/">
        <go:slidesCustomData xmlns:go="http://customooxmlschemas.google.com/" commentPostId="AAAAYGAkgKA"/>
      </p:ext>
    </p:extLst>
  </p:cm>
</p:cmLst>
</file>

<file path=ppt/comments/comment88.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8">
    <p:pos x="10" y="10"/>
    <p:text/>
    <p:extLst>
      <p:ext uri="{C676402C-5697-4E1C-873F-D02D1690AC5C}">
        <p15:threadingInfo timeZoneBias="0"/>
      </p:ext>
      <p:ext uri="http://customooxmlschemas.google.com/">
        <go:slidesCustomData xmlns:go="http://customooxmlschemas.google.com/" commentPostId="AAAAYGAkgJ8"/>
      </p:ext>
    </p:extLst>
  </p:cm>
</p:cmLst>
</file>

<file path=ppt/comments/comment89.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89">
    <p:pos x="10" y="10"/>
    <p:text/>
    <p:extLst>
      <p:ext uri="{C676402C-5697-4E1C-873F-D02D1690AC5C}">
        <p15:threadingInfo timeZoneBias="0"/>
      </p:ext>
      <p:ext uri="http://customooxmlschemas.google.com/">
        <go:slidesCustomData xmlns:go="http://customooxmlschemas.google.com/" commentPostId="AAAAYGAkgNs"/>
      </p:ext>
    </p:extLst>
  </p:cm>
</p:cmLst>
</file>

<file path=ppt/comments/comment90.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0">
    <p:pos x="10" y="10"/>
    <p:text/>
    <p:extLst>
      <p:ext uri="{C676402C-5697-4E1C-873F-D02D1690AC5C}">
        <p15:threadingInfo timeZoneBias="0"/>
      </p:ext>
      <p:ext uri="http://customooxmlschemas.google.com/">
        <go:slidesCustomData xmlns:go="http://customooxmlschemas.google.com/" commentPostId="AAAAYGAkgMw"/>
      </p:ext>
    </p:extLst>
  </p:cm>
</p:cmLst>
</file>

<file path=ppt/comments/comment91.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1">
    <p:pos x="10" y="10"/>
    <p:text/>
    <p:extLst>
      <p:ext uri="{C676402C-5697-4E1C-873F-D02D1690AC5C}">
        <p15:threadingInfo timeZoneBias="0"/>
      </p:ext>
      <p:ext uri="http://customooxmlschemas.google.com/">
        <go:slidesCustomData xmlns:go="http://customooxmlschemas.google.com/" commentPostId="AAAAYGAkgK4"/>
      </p:ext>
    </p:extLst>
  </p:cm>
</p:cmLst>
</file>

<file path=ppt/comments/comment92.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2">
    <p:pos x="10" y="10"/>
    <p:text/>
    <p:extLst>
      <p:ext uri="{C676402C-5697-4E1C-873F-D02D1690AC5C}">
        <p15:threadingInfo timeZoneBias="0"/>
      </p:ext>
      <p:ext uri="http://customooxmlschemas.google.com/">
        <go:slidesCustomData xmlns:go="http://customooxmlschemas.google.com/" commentPostId="AAAAYGAkgM0"/>
      </p:ext>
    </p:extLst>
  </p:cm>
</p:cmLst>
</file>

<file path=ppt/comments/comment93.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3">
    <p:pos x="10" y="10"/>
    <p:text/>
    <p:extLst>
      <p:ext uri="{C676402C-5697-4E1C-873F-D02D1690AC5C}">
        <p15:threadingInfo timeZoneBias="0"/>
      </p:ext>
      <p:ext uri="http://customooxmlschemas.google.com/">
        <go:slidesCustomData xmlns:go="http://customooxmlschemas.google.com/" commentPostId="AAAAYGAkgJY"/>
      </p:ext>
    </p:extLst>
  </p:cm>
</p:cmLst>
</file>

<file path=ppt/comments/comment94.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4">
    <p:pos x="10" y="10"/>
    <p:text/>
    <p:extLst>
      <p:ext uri="{C676402C-5697-4E1C-873F-D02D1690AC5C}">
        <p15:threadingInfo timeZoneBias="0"/>
      </p:ext>
      <p:ext uri="http://customooxmlschemas.google.com/">
        <go:slidesCustomData xmlns:go="http://customooxmlschemas.google.com/" commentPostId="AAAAYGAkgL0"/>
      </p:ext>
    </p:extLst>
  </p:cm>
</p:cmLst>
</file>

<file path=ppt/comments/comment95.xml><?xml version="1.0" encoding="utf-8"?>
<p:cmLst xmlns:a="http://schemas.openxmlformats.org/drawingml/2006/main" xmlns:r="http://schemas.openxmlformats.org/officeDocument/2006/relationships" xmlns:p="http://schemas.openxmlformats.org/presentationml/2006/main" xmlns:p15="http://schemas.microsoft.com/office/powerpoint/2012/main">
  <p:cm dt="2015-11-06T19:47:58.854" authorId="0" idx="95">
    <p:pos x="10" y="10"/>
    <p:text/>
    <p:extLst>
      <p:ext uri="{C676402C-5697-4E1C-873F-D02D1690AC5C}">
        <p15:threadingInfo timeZoneBias="0"/>
      </p:ext>
      <p:ext uri="http://customooxmlschemas.google.com/">
        <go:slidesCustomData xmlns:go="http://customooxmlschemas.google.com/" commentPostId="AAAAYGAkgMY"/>
      </p:ext>
    </p:extLs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11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70567" name="Rectangle 2"/>
          <p:cNvSpPr>
            <a:spLocks noGrp="1" noChangeArrowheads="1"/>
          </p:cNvSpPr>
          <p:nvPr>
            <p:ph type="hdr" sz="quarter"/>
          </p:nvPr>
        </p:nvSpPr>
        <p:spPr bwMode="auto">
          <a:xfrm>
            <a:off x="2" y="1"/>
            <a:ext cx="3076575" cy="512763"/>
          </a:xfrm>
          <a:prstGeom prst="rect">
            <a:avLst/>
          </a:prstGeom>
          <a:noFill/>
          <a:ln w="9525">
            <a:noFill/>
            <a:miter lim="800000"/>
            <a:headEnd/>
            <a:tailEnd/>
          </a:ln>
          <a:effectLst/>
        </p:spPr>
        <p:txBody>
          <a:bodyPr vert="horz" wrap="square" lIns="91492" tIns="45745" rIns="91492" bIns="45745" numCol="1" anchor="t" anchorCtr="0" compatLnSpc="1">
            <a:prstTxWarp prst="textNoShape">
              <a:avLst/>
            </a:prstTxWarp>
          </a:bodyPr>
          <a:lstStyle>
            <a:lvl1pPr algn="l">
              <a:defRPr sz="1100"/>
            </a:lvl1pPr>
          </a:lstStyle>
          <a:p>
            <a:endParaRPr lang="en-US"/>
          </a:p>
        </p:txBody>
      </p:sp>
      <p:sp>
        <p:nvSpPr>
          <p:cNvPr id="1070568" name="Rectangle 3"/>
          <p:cNvSpPr>
            <a:spLocks noGrp="1" noChangeArrowheads="1"/>
          </p:cNvSpPr>
          <p:nvPr>
            <p:ph type="dt" idx="1"/>
          </p:nvPr>
        </p:nvSpPr>
        <p:spPr bwMode="auto">
          <a:xfrm>
            <a:off x="4021139" y="1"/>
            <a:ext cx="3076575" cy="512763"/>
          </a:xfrm>
          <a:prstGeom prst="rect">
            <a:avLst/>
          </a:prstGeom>
          <a:noFill/>
          <a:ln w="9525">
            <a:noFill/>
            <a:miter lim="800000"/>
            <a:headEnd/>
            <a:tailEnd/>
          </a:ln>
          <a:effectLst/>
        </p:spPr>
        <p:txBody>
          <a:bodyPr vert="horz" wrap="square" lIns="91492" tIns="45745" rIns="91492" bIns="45745" numCol="1" anchor="t" anchorCtr="0" compatLnSpc="1">
            <a:prstTxWarp prst="textNoShape">
              <a:avLst/>
            </a:prstTxWarp>
          </a:bodyPr>
          <a:lstStyle>
            <a:lvl1pPr algn="r">
              <a:defRPr sz="1100"/>
            </a:lvl1pPr>
          </a:lstStyle>
          <a:p>
            <a:endParaRPr lang="en-US"/>
          </a:p>
        </p:txBody>
      </p:sp>
      <p:sp>
        <p:nvSpPr>
          <p:cNvPr id="1070569" name="Rectangle 4"/>
          <p:cNvSpPr>
            <a:spLocks noGrp="1" noRot="1" noChangeAspect="1" noChangeArrowheads="1" noTextEdit="1"/>
          </p:cNvSpPr>
          <p:nvPr>
            <p:ph type="sldImg" idx="2"/>
          </p:nvPr>
        </p:nvSpPr>
        <p:spPr bwMode="auto">
          <a:xfrm>
            <a:off x="990600" y="766763"/>
            <a:ext cx="5118100" cy="3838575"/>
          </a:xfrm>
          <a:prstGeom prst="rect">
            <a:avLst/>
          </a:prstGeom>
          <a:noFill/>
          <a:ln w="9525">
            <a:solidFill>
              <a:srgbClr val="000000"/>
            </a:solidFill>
            <a:miter lim="800000"/>
            <a:headEnd/>
            <a:tailEnd/>
          </a:ln>
          <a:effectLst/>
        </p:spPr>
      </p:sp>
      <p:sp>
        <p:nvSpPr>
          <p:cNvPr id="1070570" name="Rectangle 5"/>
          <p:cNvSpPr>
            <a:spLocks noGrp="1" noChangeArrowheads="1"/>
          </p:cNvSpPr>
          <p:nvPr>
            <p:ph type="body" sz="quarter" idx="3"/>
          </p:nvPr>
        </p:nvSpPr>
        <p:spPr bwMode="auto">
          <a:xfrm>
            <a:off x="709614" y="4862514"/>
            <a:ext cx="5680075" cy="4605337"/>
          </a:xfrm>
          <a:prstGeom prst="rect">
            <a:avLst/>
          </a:prstGeom>
          <a:noFill/>
          <a:ln w="9525">
            <a:noFill/>
            <a:miter lim="800000"/>
            <a:headEnd/>
            <a:tailEnd/>
          </a:ln>
          <a:effectLst/>
        </p:spPr>
        <p:txBody>
          <a:bodyPr vert="horz" wrap="square" lIns="91492" tIns="45745" rIns="91492" bIns="45745"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70571" name="Rectangle 6"/>
          <p:cNvSpPr>
            <a:spLocks noGrp="1" noChangeArrowheads="1"/>
          </p:cNvSpPr>
          <p:nvPr>
            <p:ph type="ftr" sz="quarter" idx="4"/>
          </p:nvPr>
        </p:nvSpPr>
        <p:spPr bwMode="auto">
          <a:xfrm>
            <a:off x="2" y="9720264"/>
            <a:ext cx="3076575" cy="512762"/>
          </a:xfrm>
          <a:prstGeom prst="rect">
            <a:avLst/>
          </a:prstGeom>
          <a:noFill/>
          <a:ln w="9525">
            <a:noFill/>
            <a:miter lim="800000"/>
            <a:headEnd/>
            <a:tailEnd/>
          </a:ln>
          <a:effectLst/>
        </p:spPr>
        <p:txBody>
          <a:bodyPr vert="horz" wrap="square" lIns="91492" tIns="45745" rIns="91492" bIns="45745" numCol="1" anchor="b" anchorCtr="0" compatLnSpc="1">
            <a:prstTxWarp prst="textNoShape">
              <a:avLst/>
            </a:prstTxWarp>
          </a:bodyPr>
          <a:lstStyle>
            <a:lvl1pPr algn="l">
              <a:defRPr sz="1100"/>
            </a:lvl1pPr>
          </a:lstStyle>
          <a:p>
            <a:endParaRPr lang="en-US"/>
          </a:p>
        </p:txBody>
      </p:sp>
      <p:sp>
        <p:nvSpPr>
          <p:cNvPr id="1070572" name="Rectangle 7"/>
          <p:cNvSpPr>
            <a:spLocks noGrp="1" noChangeArrowheads="1"/>
          </p:cNvSpPr>
          <p:nvPr>
            <p:ph type="sldNum" sz="quarter" idx="5"/>
          </p:nvPr>
        </p:nvSpPr>
        <p:spPr bwMode="auto">
          <a:xfrm>
            <a:off x="4021139" y="9720264"/>
            <a:ext cx="3076575" cy="512762"/>
          </a:xfrm>
          <a:prstGeom prst="rect">
            <a:avLst/>
          </a:prstGeom>
          <a:noFill/>
          <a:ln w="9525">
            <a:noFill/>
            <a:miter lim="800000"/>
            <a:headEnd/>
            <a:tailEnd/>
          </a:ln>
          <a:effectLst/>
        </p:spPr>
        <p:txBody>
          <a:bodyPr vert="horz" wrap="square" lIns="91492" tIns="45745" rIns="91492" bIns="45745" numCol="1" anchor="b" anchorCtr="0" compatLnSpc="1">
            <a:prstTxWarp prst="textNoShape">
              <a:avLst/>
            </a:prstTxWarp>
          </a:bodyPr>
          <a:lstStyle>
            <a:lvl1pPr algn="r">
              <a:defRPr sz="1100"/>
            </a:lvl1pPr>
          </a:lstStyle>
          <a:p>
            <a:fld id="{A9A0EA98-5831-4853-B862-C702E6EB345C}" type="slidenum">
              <a:rPr lang="en-US"/>
              <a:t>‹#›</a:t>
            </a:fld>
            <a:endParaRPr lang="en-US"/>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Arial" charset="0"/>
        <a:ea typeface="+mn-ea"/>
        <a:cs typeface="+mn-cs"/>
      </a:defRPr>
    </a:lvl1pPr>
    <a:lvl2pPr marL="457200" algn="l" rtl="0" fontAlgn="base">
      <a:spcBef>
        <a:spcPct val="30000"/>
      </a:spcBef>
      <a:spcAft>
        <a:spcPct val="0"/>
      </a:spcAft>
      <a:defRPr sz="1200" kern="1200">
        <a:solidFill>
          <a:schemeClr val="tx1"/>
        </a:solidFill>
        <a:latin typeface="Arial" charset="0"/>
        <a:ea typeface="+mn-ea"/>
        <a:cs typeface="+mn-cs"/>
      </a:defRPr>
    </a:lvl2pPr>
    <a:lvl3pPr marL="914400" algn="l" rtl="0" fontAlgn="base">
      <a:spcBef>
        <a:spcPct val="30000"/>
      </a:spcBef>
      <a:spcAft>
        <a:spcPct val="0"/>
      </a:spcAft>
      <a:defRPr sz="1200" kern="1200">
        <a:solidFill>
          <a:schemeClr val="tx1"/>
        </a:solidFill>
        <a:latin typeface="Arial" charset="0"/>
        <a:ea typeface="+mn-ea"/>
        <a:cs typeface="+mn-cs"/>
      </a:defRPr>
    </a:lvl3pPr>
    <a:lvl4pPr marL="1371600" algn="l" rtl="0" fontAlgn="base">
      <a:spcBef>
        <a:spcPct val="30000"/>
      </a:spcBef>
      <a:spcAft>
        <a:spcPct val="0"/>
      </a:spcAft>
      <a:defRPr sz="1200" kern="1200">
        <a:solidFill>
          <a:schemeClr val="tx1"/>
        </a:solidFill>
        <a:latin typeface="Arial" charset="0"/>
        <a:ea typeface="+mn-ea"/>
        <a:cs typeface="+mn-cs"/>
      </a:defRPr>
    </a:lvl4pPr>
    <a:lvl5pPr marL="1828800" algn="l" rtl="0" fontAlgn="base">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2.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3.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4.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5.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6.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7.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8.xml"/></Relationships>
</file>

<file path=ppt/slideLayouts/_rels/slideLayout3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9.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0.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1.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2.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3.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4.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5.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4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6.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7.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8.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4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9.xml"/></Relationships>
</file>

<file path=ppt/slideLayouts/_rels/slideLayout4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0.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1.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2.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5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3.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4.xml"/></Relationships>
</file>

<file path=ppt/slideLayouts/_rels/slideLayout5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5.xml"/></Relationships>
</file>

<file path=ppt/slideLayouts/_rels/slideLayout5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6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6.xml"/></Relationships>
</file>

<file path=ppt/slideLayouts/_rels/slideLayout6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6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7.xml"/></Relationships>
</file>

<file path=ppt/slideLayouts/_rels/slideLayout6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8.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6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9.xml"/></Relationships>
</file>

<file path=ppt/slideLayouts/_rels/slideLayout6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6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0.xml"/></Relationships>
</file>

<file path=ppt/slideLayouts/_rels/slideLayout6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6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1.xml"/></Relationships>
</file>

<file path=ppt/slideLayouts/_rels/slideLayout6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2.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7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3.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7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4.xml"/></Relationships>
</file>

<file path=ppt/slideLayouts/_rels/slideLayout7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5.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6.xml"/></Relationships>
</file>

<file path=ppt/slideLayouts/_rels/slideLayout7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7.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8.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8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49.xml"/></Relationships>
</file>

<file path=ppt/slideLayouts/_rels/slideLayout8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8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0.xml"/></Relationships>
</file>

<file path=ppt/slideLayouts/_rels/slideLayout8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1.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8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2.xml"/></Relationships>
</file>

<file path=ppt/slideLayouts/_rels/slideLayout8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9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3.xml"/></Relationships>
</file>

<file path=ppt/slideLayouts/_rels/slideLayout9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9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4.xml"/></Relationships>
</file>

<file path=ppt/slideLayouts/_rels/slideLayout9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9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5.xml"/></Relationships>
</file>

<file path=ppt/slideLayouts/_rels/slideLayout9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9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6.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7.xml"/></Relationships>
</file>

<file path=ppt/slideLayouts/_rels/slideLayout9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9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8.xml"/></Relationships>
</file>

<file path=ppt/slideLayouts/_rels/slideLayout9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9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9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59.xml"/></Relationships>
</file>

<file path=ppt/slideLayouts/_rels/slideLayout10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0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0.xml"/></Relationships>
</file>

<file path=ppt/slideLayouts/_rels/slideLayout10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0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1.xml"/></Relationships>
</file>

<file path=ppt/slideLayouts/_rels/slideLayout10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0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2.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0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3.xml"/></Relationships>
</file>

<file path=ppt/slideLayouts/_rels/slideLayout10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7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4.xml"/></Relationships>
</file>

<file path=ppt/slideLayouts/_rels/slideLayout10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0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0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0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0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0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1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1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1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5.xml"/></Relationships>
</file>

<file path=ppt/slideLayouts/_rels/slideLayout11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1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6.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1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7.xml"/></Relationships>
</file>

<file path=ppt/slideLayouts/_rels/slideLayout11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1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8.xml"/></Relationships>
</file>

<file path=ppt/slideLayouts/_rels/slideLayout11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1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69.xml"/></Relationships>
</file>

<file path=ppt/slideLayouts/_rels/slideLayout11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1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0.xml"/></Relationships>
</file>

<file path=ppt/slideLayouts/_rels/slideLayout11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1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1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1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2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1.xml"/></Relationships>
</file>

<file path=ppt/slideLayouts/_rels/slideLayout12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2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2.xml"/></Relationships>
</file>

<file path=ppt/slideLayouts/_rels/slideLayout12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2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3.xml"/></Relationships>
</file>

<file path=ppt/slideLayouts/_rels/slideLayout12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2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4.xml"/></Relationships>
</file>

<file path=ppt/slideLayouts/_rels/slideLayout12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2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5.xml"/></Relationships>
</file>

<file path=ppt/slideLayouts/_rels/slideLayout12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2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6.xml"/></Relationships>
</file>

<file path=ppt/slideLayouts/_rels/slideLayout12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2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3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3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7.xml"/></Relationships>
</file>

<file path=ppt/slideLayouts/_rels/slideLayout13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8.xml"/></Relationships>
</file>

<file path=ppt/slideLayouts/_rels/slideLayout13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3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9.xml"/></Relationships>
</file>

<file path=ppt/slideLayouts/_rels/slideLayout13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3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0.xml"/></Relationships>
</file>

<file path=ppt/slideLayouts/_rels/slideLayout13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3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1.xml"/></Relationships>
</file>

<file path=ppt/slideLayouts/_rels/slideLayout13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3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2.xml"/></Relationships>
</file>

<file path=ppt/slideLayouts/_rels/slideLayout13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3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4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3.xml"/></Relationships>
</file>

<file path=ppt/slideLayouts/_rels/slideLayout14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4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4.xml"/></Relationships>
</file>

<file path=ppt/slideLayouts/_rels/slideLayout14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4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5.xml"/></Relationships>
</file>

<file path=ppt/slideLayouts/_rels/slideLayout14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4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4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5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5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6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6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6.xml"/></Relationships>
</file>

<file path=ppt/slideLayouts/_rels/slideLayout14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6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6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6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4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7.xml"/></Relationships>
</file>

<file path=ppt/slideLayouts/_rels/slideLayout14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4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8.xml"/></Relationships>
</file>

<file path=ppt/slideLayouts/_rels/slideLayout14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4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5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9.xml"/></Relationships>
</file>

<file path=ppt/slideLayouts/_rels/slideLayout15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5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0.xml"/></Relationships>
</file>

<file path=ppt/slideLayouts/_rels/slideLayout15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5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1.xml"/></Relationships>
</file>

<file path=ppt/slideLayouts/_rels/slideLayout15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5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2.xml"/></Relationships>
</file>

<file path=ppt/slideLayouts/_rels/slideLayout15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15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3.xml"/></Relationships>
</file>

<file path=ppt/slideLayouts/_rels/slideLayout15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5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4.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6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5.xml"/></Relationships>
</file>

<file path=ppt/slideLayouts/_rels/slideLayout16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1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2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6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6.xml"/></Relationships>
</file>

<file path=ppt/slideLayouts/_rels/slideLayout16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6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7.xml"/></Relationships>
</file>

<file path=ppt/slideLayouts/_rels/slideLayout16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6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8.xml"/></Relationships>
</file>

<file path=ppt/slideLayouts/_rels/slideLayout16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7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6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99.xml"/></Relationships>
</file>

<file path=ppt/slideLayouts/_rels/slideLayout16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9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17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0.xml"/></Relationships>
</file>

<file path=ppt/slideLayouts/_rels/slideLayout17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0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0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7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1.xml"/></Relationships>
</file>

<file path=ppt/slideLayouts/_rels/slideLayout17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17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2.xml"/></Relationships>
</file>

<file path=ppt/slideLayouts/_rels/slideLayout17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17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3.xml"/></Relationships>
</file>

<file path=ppt/slideLayouts/_rels/slideLayout17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17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4.xml"/></Relationships>
</file>

<file path=ppt/slideLayouts/_rels/slideLayout176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7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7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17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5.xml"/></Relationships>
</file>

<file path=ppt/slideLayouts/_rels/slideLayout178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7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79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18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6.xml"/></Relationships>
</file>

<file path=ppt/slideLayouts/_rels/slideLayout180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1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18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7.xml"/></Relationships>
</file>

<file path=ppt/slideLayouts/_rels/slideLayout18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2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2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2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2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3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3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3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8.xml"/></Relationships>
</file>

<file path=ppt/slideLayouts/_rels/slideLayout18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18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09.xml"/></Relationships>
</file>

<file path=ppt/slideLayouts/_rels/slideLayout18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6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0.xml"/></Relationships>
</file>

<file path=ppt/slideLayouts/_rels/slideLayout187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7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188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1.xml"/></Relationships>
</file>

<file path=ppt/slideLayouts/_rels/slideLayout188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8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89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9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8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9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190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2.xml"/></Relationships>
</file>

<file path=ppt/slideLayouts/_rels/slideLayout190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0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19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3.xml"/></Relationships>
</file>

<file path=ppt/slideLayouts/_rels/slideLayout19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19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4.xml"/></Relationships>
</file>

<file path=ppt/slideLayouts/_rels/slideLayout19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19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5.xml"/></Relationships>
</file>

<file path=ppt/slideLayouts/_rels/slideLayout19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6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6.xml"/></Relationships>
</file>

<file path=ppt/slideLayouts/_rels/slideLayout197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7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8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8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8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198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7.xml"/></Relationships>
</file>

<file path=ppt/slideLayouts/_rels/slideLayout199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99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99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199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200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200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200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18.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74" name="Group 6"/>
          <p:cNvGrpSpPr/>
          <p:nvPr/>
        </p:nvGrpSpPr>
        <p:grpSpPr>
          <a:xfrm>
            <a:off x="0" y="0"/>
            <a:ext cx="12192000" cy="6858000"/>
            <a:chOff x="0" y="0"/>
            <a:chExt cx="12192000" cy="6858000"/>
          </a:xfrm>
        </p:grpSpPr>
        <p:sp>
          <p:nvSpPr>
            <p:cNvPr id="104876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6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76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76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77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77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7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7559" name="Title 1"/>
          <p:cNvSpPr>
            <a:spLocks noGrp="1"/>
          </p:cNvSpPr>
          <p:nvPr>
            <p:ph type="title"/>
          </p:nvPr>
        </p:nvSpPr>
        <p:spPr/>
        <p:txBody>
          <a:bodyPr/>
          <a:lstStyle/>
          <a:p>
            <a:r>
              <a:rPr lang="en-US"/>
              <a:t>Click to edit Master title style</a:t>
            </a:r>
            <a:endParaRPr lang="en-US" dirty="0"/>
          </a:p>
        </p:txBody>
      </p:sp>
      <p:sp>
        <p:nvSpPr>
          <p:cNvPr id="105756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6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7562" name="Footer Placeholder 4"/>
          <p:cNvSpPr>
            <a:spLocks noGrp="1"/>
          </p:cNvSpPr>
          <p:nvPr>
            <p:ph type="ftr" sz="quarter" idx="11"/>
          </p:nvPr>
        </p:nvSpPr>
        <p:spPr/>
        <p:txBody>
          <a:bodyPr/>
          <a:lstStyle/>
          <a:p>
            <a:r>
              <a:rPr lang="en-US" dirty="0"/>
              <a:t>
              </a:t>
            </a:r>
          </a:p>
        </p:txBody>
      </p:sp>
      <p:sp>
        <p:nvSpPr>
          <p:cNvPr id="105756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180" name="Group 7"/>
          <p:cNvGrpSpPr/>
          <p:nvPr/>
        </p:nvGrpSpPr>
        <p:grpSpPr>
          <a:xfrm>
            <a:off x="0" y="0"/>
            <a:ext cx="12192000" cy="6858000"/>
            <a:chOff x="0" y="0"/>
            <a:chExt cx="12192000" cy="6858000"/>
          </a:xfrm>
        </p:grpSpPr>
        <p:sp>
          <p:nvSpPr>
            <p:cNvPr id="105749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9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9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0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0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0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0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50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50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5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50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750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50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7510" name="Footer Placeholder 4"/>
          <p:cNvSpPr>
            <a:spLocks noGrp="1"/>
          </p:cNvSpPr>
          <p:nvPr>
            <p:ph type="ftr" sz="quarter" idx="11"/>
          </p:nvPr>
        </p:nvSpPr>
        <p:spPr/>
        <p:txBody>
          <a:bodyPr/>
          <a:lstStyle/>
          <a:p>
            <a:r>
              <a:rPr lang="en-US" dirty="0"/>
              <a:t>
              </a:t>
            </a:r>
          </a:p>
        </p:txBody>
      </p:sp>
      <p:sp>
        <p:nvSpPr>
          <p:cNvPr id="10575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51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7580" name="Title 1"/>
          <p:cNvSpPr>
            <a:spLocks noGrp="1"/>
          </p:cNvSpPr>
          <p:nvPr>
            <p:ph type="title"/>
          </p:nvPr>
        </p:nvSpPr>
        <p:spPr/>
        <p:txBody>
          <a:bodyPr/>
          <a:lstStyle/>
          <a:p>
            <a:r>
              <a:rPr lang="en-US"/>
              <a:t>Click to edit Master title style</a:t>
            </a:r>
            <a:endParaRPr lang="en-US" dirty="0"/>
          </a:p>
        </p:txBody>
      </p:sp>
      <p:sp>
        <p:nvSpPr>
          <p:cNvPr id="105758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8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8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7584" name="Footer Placeholder 5"/>
          <p:cNvSpPr>
            <a:spLocks noGrp="1"/>
          </p:cNvSpPr>
          <p:nvPr>
            <p:ph type="ftr" sz="quarter" idx="11"/>
          </p:nvPr>
        </p:nvSpPr>
        <p:spPr/>
        <p:txBody>
          <a:bodyPr/>
          <a:lstStyle/>
          <a:p>
            <a:r>
              <a:rPr lang="en-US" dirty="0"/>
              <a:t>
              </a:t>
            </a:r>
          </a:p>
        </p:txBody>
      </p:sp>
      <p:sp>
        <p:nvSpPr>
          <p:cNvPr id="105758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7513" name="Title 1"/>
          <p:cNvSpPr>
            <a:spLocks noGrp="1"/>
          </p:cNvSpPr>
          <p:nvPr>
            <p:ph type="title"/>
          </p:nvPr>
        </p:nvSpPr>
        <p:spPr/>
        <p:txBody>
          <a:bodyPr/>
          <a:lstStyle/>
          <a:p>
            <a:r>
              <a:rPr lang="en-US"/>
              <a:t>Click to edit Master title style</a:t>
            </a:r>
            <a:endParaRPr lang="en-US" dirty="0"/>
          </a:p>
        </p:txBody>
      </p:sp>
      <p:sp>
        <p:nvSpPr>
          <p:cNvPr id="105751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51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1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51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1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7519" name="Footer Placeholder 7"/>
          <p:cNvSpPr>
            <a:spLocks noGrp="1"/>
          </p:cNvSpPr>
          <p:nvPr>
            <p:ph type="ftr" sz="quarter" idx="11"/>
          </p:nvPr>
        </p:nvSpPr>
        <p:spPr/>
        <p:txBody>
          <a:bodyPr/>
          <a:lstStyle/>
          <a:p>
            <a:r>
              <a:rPr lang="en-US" dirty="0"/>
              <a:t>
              </a:t>
            </a:r>
          </a:p>
        </p:txBody>
      </p:sp>
      <p:sp>
        <p:nvSpPr>
          <p:cNvPr id="105752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743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743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7435" name="Footer Placeholder 3"/>
          <p:cNvSpPr>
            <a:spLocks noGrp="1"/>
          </p:cNvSpPr>
          <p:nvPr>
            <p:ph type="ftr" sz="quarter" idx="11"/>
          </p:nvPr>
        </p:nvSpPr>
        <p:spPr/>
        <p:txBody>
          <a:bodyPr/>
          <a:lstStyle/>
          <a:p>
            <a:r>
              <a:rPr lang="en-US" dirty="0"/>
              <a:t>
              </a:t>
            </a:r>
          </a:p>
        </p:txBody>
      </p:sp>
      <p:sp>
        <p:nvSpPr>
          <p:cNvPr id="105743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752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7522" name="Footer Placeholder 2"/>
          <p:cNvSpPr>
            <a:spLocks noGrp="1"/>
          </p:cNvSpPr>
          <p:nvPr>
            <p:ph type="ftr" sz="quarter" idx="11"/>
          </p:nvPr>
        </p:nvSpPr>
        <p:spPr/>
        <p:txBody>
          <a:bodyPr/>
          <a:lstStyle/>
          <a:p>
            <a:r>
              <a:rPr lang="en-US" dirty="0"/>
              <a:t>
              </a:t>
            </a:r>
          </a:p>
        </p:txBody>
      </p:sp>
      <p:sp>
        <p:nvSpPr>
          <p:cNvPr id="105752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52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193" name="Group 8"/>
          <p:cNvGrpSpPr/>
          <p:nvPr/>
        </p:nvGrpSpPr>
        <p:grpSpPr>
          <a:xfrm>
            <a:off x="0" y="0"/>
            <a:ext cx="12192000" cy="6858000"/>
            <a:chOff x="0" y="0"/>
            <a:chExt cx="12192000" cy="6858000"/>
          </a:xfrm>
        </p:grpSpPr>
        <p:sp>
          <p:nvSpPr>
            <p:cNvPr id="105759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5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9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9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0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0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0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60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60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6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60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60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60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0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610" name="Footer Placeholder 5"/>
          <p:cNvSpPr>
            <a:spLocks noGrp="1"/>
          </p:cNvSpPr>
          <p:nvPr>
            <p:ph type="ftr" sz="quarter" idx="11"/>
          </p:nvPr>
        </p:nvSpPr>
        <p:spPr/>
        <p:txBody>
          <a:bodyPr/>
          <a:lstStyle/>
          <a:p>
            <a:r>
              <a:rPr lang="en-US" dirty="0"/>
              <a:t>
              </a:t>
            </a:r>
          </a:p>
        </p:txBody>
      </p:sp>
      <p:sp>
        <p:nvSpPr>
          <p:cNvPr id="10576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6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177" name="Group 8"/>
          <p:cNvGrpSpPr/>
          <p:nvPr/>
        </p:nvGrpSpPr>
        <p:grpSpPr>
          <a:xfrm>
            <a:off x="0" y="0"/>
            <a:ext cx="12192000" cy="6858000"/>
            <a:chOff x="0" y="0"/>
            <a:chExt cx="12192000" cy="6858000"/>
          </a:xfrm>
        </p:grpSpPr>
        <p:sp>
          <p:nvSpPr>
            <p:cNvPr id="105746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7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47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47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4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47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47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747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8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7481" name="Footer Placeholder 5"/>
          <p:cNvSpPr>
            <a:spLocks noGrp="1"/>
          </p:cNvSpPr>
          <p:nvPr>
            <p:ph type="ftr" sz="quarter" idx="11"/>
          </p:nvPr>
        </p:nvSpPr>
        <p:spPr/>
        <p:txBody>
          <a:bodyPr/>
          <a:lstStyle/>
          <a:p>
            <a:r>
              <a:rPr lang="en-US" dirty="0"/>
              <a:t>
              </a:t>
            </a:r>
          </a:p>
        </p:txBody>
      </p:sp>
      <p:sp>
        <p:nvSpPr>
          <p:cNvPr id="105748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48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189" name="Group 8"/>
          <p:cNvGrpSpPr/>
          <p:nvPr/>
        </p:nvGrpSpPr>
        <p:grpSpPr>
          <a:xfrm>
            <a:off x="0" y="0"/>
            <a:ext cx="12192000" cy="6858000"/>
            <a:chOff x="0" y="0"/>
            <a:chExt cx="12192000" cy="6858000"/>
          </a:xfrm>
        </p:grpSpPr>
        <p:sp>
          <p:nvSpPr>
            <p:cNvPr id="105756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56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6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6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6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6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7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57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5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57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57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57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57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577" name="Footer Placeholder 5"/>
          <p:cNvSpPr>
            <a:spLocks noGrp="1"/>
          </p:cNvSpPr>
          <p:nvPr>
            <p:ph type="ftr" sz="quarter" idx="11"/>
          </p:nvPr>
        </p:nvSpPr>
        <p:spPr/>
        <p:txBody>
          <a:bodyPr/>
          <a:lstStyle/>
          <a:p>
            <a:r>
              <a:rPr lang="en-US" dirty="0"/>
              <a:t>
              </a:t>
            </a:r>
          </a:p>
        </p:txBody>
      </p:sp>
      <p:sp>
        <p:nvSpPr>
          <p:cNvPr id="105757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57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175" name="Group 6"/>
          <p:cNvGrpSpPr/>
          <p:nvPr/>
        </p:nvGrpSpPr>
        <p:grpSpPr>
          <a:xfrm>
            <a:off x="0" y="0"/>
            <a:ext cx="12192000" cy="6858000"/>
            <a:chOff x="0" y="0"/>
            <a:chExt cx="12192000" cy="6858000"/>
          </a:xfrm>
        </p:grpSpPr>
        <p:sp>
          <p:nvSpPr>
            <p:cNvPr id="105745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5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5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5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5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5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5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45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74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46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746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6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7464" name="Footer Placeholder 4"/>
          <p:cNvSpPr>
            <a:spLocks noGrp="1"/>
          </p:cNvSpPr>
          <p:nvPr>
            <p:ph type="ftr" sz="quarter" idx="11"/>
          </p:nvPr>
        </p:nvSpPr>
        <p:spPr/>
        <p:txBody>
          <a:bodyPr/>
          <a:lstStyle/>
          <a:p>
            <a:r>
              <a:rPr lang="en-US" dirty="0"/>
              <a:t>
              </a:t>
            </a:r>
          </a:p>
        </p:txBody>
      </p:sp>
      <p:sp>
        <p:nvSpPr>
          <p:cNvPr id="105746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4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186" name="Group 2"/>
          <p:cNvGrpSpPr/>
          <p:nvPr/>
        </p:nvGrpSpPr>
        <p:grpSpPr>
          <a:xfrm>
            <a:off x="0" y="0"/>
            <a:ext cx="12192000" cy="6858000"/>
            <a:chOff x="0" y="0"/>
            <a:chExt cx="12192000" cy="6858000"/>
          </a:xfrm>
        </p:grpSpPr>
        <p:sp>
          <p:nvSpPr>
            <p:cNvPr id="105754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54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4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4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4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4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4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54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5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55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55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55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55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55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55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556" name="Footer Placeholder 4"/>
          <p:cNvSpPr>
            <a:spLocks noGrp="1"/>
          </p:cNvSpPr>
          <p:nvPr>
            <p:ph type="ftr" sz="quarter" idx="11"/>
          </p:nvPr>
        </p:nvSpPr>
        <p:spPr/>
        <p:txBody>
          <a:bodyPr/>
          <a:lstStyle/>
          <a:p>
            <a:r>
              <a:rPr lang="en-US" dirty="0"/>
              <a:t>
              </a:t>
            </a:r>
          </a:p>
        </p:txBody>
      </p:sp>
      <p:sp>
        <p:nvSpPr>
          <p:cNvPr id="105755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5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173" name="Group 8"/>
          <p:cNvGrpSpPr/>
          <p:nvPr/>
        </p:nvGrpSpPr>
        <p:grpSpPr>
          <a:xfrm>
            <a:off x="0" y="0"/>
            <a:ext cx="12192000" cy="6858000"/>
            <a:chOff x="0" y="0"/>
            <a:chExt cx="12192000" cy="6858000"/>
          </a:xfrm>
        </p:grpSpPr>
        <p:sp>
          <p:nvSpPr>
            <p:cNvPr id="105743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3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3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4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4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4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4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44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4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44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744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44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7449" name="Footer Placeholder 4"/>
          <p:cNvSpPr>
            <a:spLocks noGrp="1"/>
          </p:cNvSpPr>
          <p:nvPr>
            <p:ph type="ftr" sz="quarter" idx="11"/>
          </p:nvPr>
        </p:nvSpPr>
        <p:spPr/>
        <p:txBody>
          <a:bodyPr/>
          <a:lstStyle/>
          <a:p>
            <a:r>
              <a:rPr lang="en-US" dirty="0"/>
              <a:t>
              </a:t>
            </a:r>
          </a:p>
        </p:txBody>
      </p:sp>
      <p:sp>
        <p:nvSpPr>
          <p:cNvPr id="105745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4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58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58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58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58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59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59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59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7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7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59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594" name="Footer Placeholder 7"/>
          <p:cNvSpPr>
            <a:spLocks noGrp="1"/>
          </p:cNvSpPr>
          <p:nvPr>
            <p:ph type="ftr" sz="quarter" idx="11"/>
          </p:nvPr>
        </p:nvSpPr>
        <p:spPr/>
        <p:txBody>
          <a:bodyPr/>
          <a:lstStyle/>
          <a:p>
            <a:r>
              <a:rPr lang="en-US" dirty="0"/>
              <a:t>
              </a:t>
            </a:r>
          </a:p>
        </p:txBody>
      </p:sp>
      <p:sp>
        <p:nvSpPr>
          <p:cNvPr id="10575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748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48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48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48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8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48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49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9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49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49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6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6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49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749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749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761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761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61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7616" name="Footer Placeholder 4"/>
          <p:cNvSpPr>
            <a:spLocks noGrp="1"/>
          </p:cNvSpPr>
          <p:nvPr>
            <p:ph type="ftr" sz="quarter" idx="11"/>
          </p:nvPr>
        </p:nvSpPr>
        <p:spPr/>
        <p:txBody>
          <a:bodyPr/>
          <a:lstStyle/>
          <a:p>
            <a:r>
              <a:rPr lang="en-US" dirty="0"/>
              <a:t>
              </a:t>
            </a:r>
          </a:p>
        </p:txBody>
      </p:sp>
      <p:sp>
        <p:nvSpPr>
          <p:cNvPr id="10576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184" name="Group 8"/>
          <p:cNvGrpSpPr/>
          <p:nvPr/>
        </p:nvGrpSpPr>
        <p:grpSpPr>
          <a:xfrm>
            <a:off x="0" y="0"/>
            <a:ext cx="12192000" cy="6858000"/>
            <a:chOff x="0" y="0"/>
            <a:chExt cx="12192000" cy="6858000"/>
          </a:xfrm>
        </p:grpSpPr>
        <p:sp>
          <p:nvSpPr>
            <p:cNvPr id="105752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52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2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2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2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3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53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53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53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5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53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753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53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7538" name="Footer Placeholder 4"/>
          <p:cNvSpPr>
            <a:spLocks noGrp="1"/>
          </p:cNvSpPr>
          <p:nvPr>
            <p:ph type="ftr" sz="quarter" idx="11"/>
          </p:nvPr>
        </p:nvSpPr>
        <p:spPr/>
        <p:txBody>
          <a:bodyPr/>
          <a:lstStyle/>
          <a:p>
            <a:r>
              <a:rPr lang="en-US" dirty="0"/>
              <a:t>
              </a:t>
            </a:r>
          </a:p>
        </p:txBody>
      </p:sp>
      <p:sp>
        <p:nvSpPr>
          <p:cNvPr id="105753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5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280" name="Group 6"/>
          <p:cNvGrpSpPr/>
          <p:nvPr/>
        </p:nvGrpSpPr>
        <p:grpSpPr>
          <a:xfrm>
            <a:off x="0" y="0"/>
            <a:ext cx="12192000" cy="6858000"/>
            <a:chOff x="0" y="0"/>
            <a:chExt cx="12192000" cy="6858000"/>
          </a:xfrm>
        </p:grpSpPr>
        <p:sp>
          <p:nvSpPr>
            <p:cNvPr id="106514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1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15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515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515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515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515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15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5220" name="Title 1"/>
          <p:cNvSpPr>
            <a:spLocks noGrp="1"/>
          </p:cNvSpPr>
          <p:nvPr>
            <p:ph type="title"/>
          </p:nvPr>
        </p:nvSpPr>
        <p:spPr/>
        <p:txBody>
          <a:bodyPr/>
          <a:lstStyle/>
          <a:p>
            <a:r>
              <a:rPr lang="en-US"/>
              <a:t>Click to edit Master title style</a:t>
            </a:r>
            <a:endParaRPr lang="en-US" dirty="0"/>
          </a:p>
        </p:txBody>
      </p:sp>
      <p:sp>
        <p:nvSpPr>
          <p:cNvPr id="106522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22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5223" name="Footer Placeholder 4"/>
          <p:cNvSpPr>
            <a:spLocks noGrp="1"/>
          </p:cNvSpPr>
          <p:nvPr>
            <p:ph type="ftr" sz="quarter" idx="11"/>
          </p:nvPr>
        </p:nvSpPr>
        <p:spPr/>
        <p:txBody>
          <a:bodyPr/>
          <a:lstStyle/>
          <a:p>
            <a:r>
              <a:rPr lang="en-US" dirty="0"/>
              <a:t>
              </a:t>
            </a:r>
          </a:p>
        </p:txBody>
      </p:sp>
      <p:sp>
        <p:nvSpPr>
          <p:cNvPr id="10652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299" name="Group 7"/>
          <p:cNvGrpSpPr/>
          <p:nvPr/>
        </p:nvGrpSpPr>
        <p:grpSpPr>
          <a:xfrm>
            <a:off x="0" y="0"/>
            <a:ext cx="12192000" cy="6858000"/>
            <a:chOff x="0" y="0"/>
            <a:chExt cx="12192000" cy="6858000"/>
          </a:xfrm>
        </p:grpSpPr>
        <p:sp>
          <p:nvSpPr>
            <p:cNvPr id="106528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28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8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8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9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9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9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29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29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2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29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29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29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299" name="Footer Placeholder 4"/>
          <p:cNvSpPr>
            <a:spLocks noGrp="1"/>
          </p:cNvSpPr>
          <p:nvPr>
            <p:ph type="ftr" sz="quarter" idx="11"/>
          </p:nvPr>
        </p:nvSpPr>
        <p:spPr/>
        <p:txBody>
          <a:bodyPr/>
          <a:lstStyle/>
          <a:p>
            <a:r>
              <a:rPr lang="en-US" dirty="0"/>
              <a:t>
              </a:t>
            </a:r>
          </a:p>
        </p:txBody>
      </p:sp>
      <p:sp>
        <p:nvSpPr>
          <p:cNvPr id="10653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30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5173" name="Title 1"/>
          <p:cNvSpPr>
            <a:spLocks noGrp="1"/>
          </p:cNvSpPr>
          <p:nvPr>
            <p:ph type="title"/>
          </p:nvPr>
        </p:nvSpPr>
        <p:spPr/>
        <p:txBody>
          <a:bodyPr/>
          <a:lstStyle/>
          <a:p>
            <a:r>
              <a:rPr lang="en-US"/>
              <a:t>Click to edit Master title style</a:t>
            </a:r>
            <a:endParaRPr lang="en-US" dirty="0"/>
          </a:p>
        </p:txBody>
      </p:sp>
      <p:sp>
        <p:nvSpPr>
          <p:cNvPr id="106517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7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7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5177" name="Footer Placeholder 5"/>
          <p:cNvSpPr>
            <a:spLocks noGrp="1"/>
          </p:cNvSpPr>
          <p:nvPr>
            <p:ph type="ftr" sz="quarter" idx="11"/>
          </p:nvPr>
        </p:nvSpPr>
        <p:spPr/>
        <p:txBody>
          <a:bodyPr/>
          <a:lstStyle/>
          <a:p>
            <a:r>
              <a:rPr lang="en-US" dirty="0"/>
              <a:t>
              </a:t>
            </a:r>
          </a:p>
        </p:txBody>
      </p:sp>
      <p:sp>
        <p:nvSpPr>
          <p:cNvPr id="106517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179" name="Title 1"/>
          <p:cNvSpPr>
            <a:spLocks noGrp="1"/>
          </p:cNvSpPr>
          <p:nvPr>
            <p:ph type="title"/>
          </p:nvPr>
        </p:nvSpPr>
        <p:spPr/>
        <p:txBody>
          <a:bodyPr/>
          <a:lstStyle/>
          <a:p>
            <a:r>
              <a:rPr lang="en-US"/>
              <a:t>Click to edit Master title style</a:t>
            </a:r>
            <a:endParaRPr lang="en-US" dirty="0"/>
          </a:p>
        </p:txBody>
      </p:sp>
      <p:sp>
        <p:nvSpPr>
          <p:cNvPr id="106518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8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8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8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8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185" name="Footer Placeholder 7"/>
          <p:cNvSpPr>
            <a:spLocks noGrp="1"/>
          </p:cNvSpPr>
          <p:nvPr>
            <p:ph type="ftr" sz="quarter" idx="11"/>
          </p:nvPr>
        </p:nvSpPr>
        <p:spPr/>
        <p:txBody>
          <a:bodyPr/>
          <a:lstStyle/>
          <a:p>
            <a:r>
              <a:rPr lang="en-US" dirty="0"/>
              <a:t>
              </a:t>
            </a:r>
          </a:p>
        </p:txBody>
      </p:sp>
      <p:sp>
        <p:nvSpPr>
          <p:cNvPr id="10651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28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28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284" name="Footer Placeholder 3"/>
          <p:cNvSpPr>
            <a:spLocks noGrp="1"/>
          </p:cNvSpPr>
          <p:nvPr>
            <p:ph type="ftr" sz="quarter" idx="11"/>
          </p:nvPr>
        </p:nvSpPr>
        <p:spPr/>
        <p:txBody>
          <a:bodyPr/>
          <a:lstStyle/>
          <a:p>
            <a:r>
              <a:rPr lang="en-US" dirty="0"/>
              <a:t>
              </a:t>
            </a:r>
          </a:p>
        </p:txBody>
      </p:sp>
      <p:sp>
        <p:nvSpPr>
          <p:cNvPr id="106528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15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157" name="Footer Placeholder 2"/>
          <p:cNvSpPr>
            <a:spLocks noGrp="1"/>
          </p:cNvSpPr>
          <p:nvPr>
            <p:ph type="ftr" sz="quarter" idx="11"/>
          </p:nvPr>
        </p:nvSpPr>
        <p:spPr/>
        <p:txBody>
          <a:bodyPr/>
          <a:lstStyle/>
          <a:p>
            <a:r>
              <a:rPr lang="en-US" dirty="0"/>
              <a:t>
              </a:t>
            </a:r>
          </a:p>
        </p:txBody>
      </p:sp>
      <p:sp>
        <p:nvSpPr>
          <p:cNvPr id="106515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15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296" name="Group 8"/>
          <p:cNvGrpSpPr/>
          <p:nvPr/>
        </p:nvGrpSpPr>
        <p:grpSpPr>
          <a:xfrm>
            <a:off x="0" y="0"/>
            <a:ext cx="12192000" cy="6858000"/>
            <a:chOff x="0" y="0"/>
            <a:chExt cx="12192000" cy="6858000"/>
          </a:xfrm>
        </p:grpSpPr>
        <p:sp>
          <p:nvSpPr>
            <p:cNvPr id="10652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2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6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6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6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7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7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27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27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2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27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27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27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27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279" name="Footer Placeholder 5"/>
          <p:cNvSpPr>
            <a:spLocks noGrp="1"/>
          </p:cNvSpPr>
          <p:nvPr>
            <p:ph type="ftr" sz="quarter" idx="11"/>
          </p:nvPr>
        </p:nvSpPr>
        <p:spPr/>
        <p:txBody>
          <a:bodyPr/>
          <a:lstStyle/>
          <a:p>
            <a:r>
              <a:rPr lang="en-US" dirty="0"/>
              <a:t>
              </a:t>
            </a:r>
          </a:p>
        </p:txBody>
      </p:sp>
      <p:sp>
        <p:nvSpPr>
          <p:cNvPr id="10652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2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288" name="Group 8"/>
          <p:cNvGrpSpPr/>
          <p:nvPr/>
        </p:nvGrpSpPr>
        <p:grpSpPr>
          <a:xfrm>
            <a:off x="0" y="0"/>
            <a:ext cx="12192000" cy="6858000"/>
            <a:chOff x="0" y="0"/>
            <a:chExt cx="12192000" cy="6858000"/>
          </a:xfrm>
        </p:grpSpPr>
        <p:sp>
          <p:nvSpPr>
            <p:cNvPr id="106520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20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0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0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0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0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0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21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21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2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21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521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521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21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5217" name="Footer Placeholder 5"/>
          <p:cNvSpPr>
            <a:spLocks noGrp="1"/>
          </p:cNvSpPr>
          <p:nvPr>
            <p:ph type="ftr" sz="quarter" idx="11"/>
          </p:nvPr>
        </p:nvSpPr>
        <p:spPr/>
        <p:txBody>
          <a:bodyPr/>
          <a:lstStyle/>
          <a:p>
            <a:r>
              <a:rPr lang="en-US" dirty="0"/>
              <a:t>
              </a:t>
            </a:r>
          </a:p>
        </p:txBody>
      </p:sp>
      <p:sp>
        <p:nvSpPr>
          <p:cNvPr id="106521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21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301" name="Group 8"/>
          <p:cNvGrpSpPr/>
          <p:nvPr/>
        </p:nvGrpSpPr>
        <p:grpSpPr>
          <a:xfrm>
            <a:off x="0" y="0"/>
            <a:ext cx="12192000" cy="6858000"/>
            <a:chOff x="0" y="0"/>
            <a:chExt cx="12192000" cy="6858000"/>
          </a:xfrm>
        </p:grpSpPr>
        <p:sp>
          <p:nvSpPr>
            <p:cNvPr id="106530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30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0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0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0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0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0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30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3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31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531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31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1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5315" name="Footer Placeholder 5"/>
          <p:cNvSpPr>
            <a:spLocks noGrp="1"/>
          </p:cNvSpPr>
          <p:nvPr>
            <p:ph type="ftr" sz="quarter" idx="11"/>
          </p:nvPr>
        </p:nvSpPr>
        <p:spPr/>
        <p:txBody>
          <a:bodyPr/>
          <a:lstStyle/>
          <a:p>
            <a:r>
              <a:rPr lang="en-US" dirty="0"/>
              <a:t>
              </a:t>
            </a:r>
          </a:p>
        </p:txBody>
      </p:sp>
      <p:sp>
        <p:nvSpPr>
          <p:cNvPr id="10653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3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291" name="Group 6"/>
          <p:cNvGrpSpPr/>
          <p:nvPr/>
        </p:nvGrpSpPr>
        <p:grpSpPr>
          <a:xfrm>
            <a:off x="0" y="0"/>
            <a:ext cx="12192000" cy="6858000"/>
            <a:chOff x="0" y="0"/>
            <a:chExt cx="12192000" cy="6858000"/>
          </a:xfrm>
        </p:grpSpPr>
        <p:sp>
          <p:nvSpPr>
            <p:cNvPr id="10652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22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2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3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23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2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23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23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23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237" name="Footer Placeholder 4"/>
          <p:cNvSpPr>
            <a:spLocks noGrp="1"/>
          </p:cNvSpPr>
          <p:nvPr>
            <p:ph type="ftr" sz="quarter" idx="11"/>
          </p:nvPr>
        </p:nvSpPr>
        <p:spPr/>
        <p:txBody>
          <a:bodyPr/>
          <a:lstStyle/>
          <a:p>
            <a:r>
              <a:rPr lang="en-US" dirty="0"/>
              <a:t>
              </a:t>
            </a:r>
          </a:p>
        </p:txBody>
      </p:sp>
      <p:sp>
        <p:nvSpPr>
          <p:cNvPr id="106523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2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304" name="Group 2"/>
          <p:cNvGrpSpPr/>
          <p:nvPr/>
        </p:nvGrpSpPr>
        <p:grpSpPr>
          <a:xfrm>
            <a:off x="0" y="0"/>
            <a:ext cx="12192000" cy="6858000"/>
            <a:chOff x="0" y="0"/>
            <a:chExt cx="12192000" cy="6858000"/>
          </a:xfrm>
        </p:grpSpPr>
        <p:sp>
          <p:nvSpPr>
            <p:cNvPr id="106532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32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2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2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2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2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2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33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3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33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33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33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33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3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3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338" name="Footer Placeholder 4"/>
          <p:cNvSpPr>
            <a:spLocks noGrp="1"/>
          </p:cNvSpPr>
          <p:nvPr>
            <p:ph type="ftr" sz="quarter" idx="11"/>
          </p:nvPr>
        </p:nvSpPr>
        <p:spPr/>
        <p:txBody>
          <a:bodyPr/>
          <a:lstStyle/>
          <a:p>
            <a:r>
              <a:rPr lang="en-US" dirty="0"/>
              <a:t>
              </a:t>
            </a:r>
          </a:p>
        </p:txBody>
      </p:sp>
      <p:sp>
        <p:nvSpPr>
          <p:cNvPr id="106533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3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293" name="Group 8"/>
          <p:cNvGrpSpPr/>
          <p:nvPr/>
        </p:nvGrpSpPr>
        <p:grpSpPr>
          <a:xfrm>
            <a:off x="0" y="0"/>
            <a:ext cx="12192000" cy="6858000"/>
            <a:chOff x="0" y="0"/>
            <a:chExt cx="12192000" cy="6858000"/>
          </a:xfrm>
        </p:grpSpPr>
        <p:sp>
          <p:nvSpPr>
            <p:cNvPr id="106524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24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4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4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4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4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24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24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2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24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525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25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5252" name="Footer Placeholder 4"/>
          <p:cNvSpPr>
            <a:spLocks noGrp="1"/>
          </p:cNvSpPr>
          <p:nvPr>
            <p:ph type="ftr" sz="quarter" idx="11"/>
          </p:nvPr>
        </p:nvSpPr>
        <p:spPr/>
        <p:txBody>
          <a:bodyPr/>
          <a:lstStyle/>
          <a:p>
            <a:r>
              <a:rPr lang="en-US" dirty="0"/>
              <a:t>
              </a:t>
            </a:r>
          </a:p>
        </p:txBody>
      </p:sp>
      <p:sp>
        <p:nvSpPr>
          <p:cNvPr id="106525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2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25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25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25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25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25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26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26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3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3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26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263" name="Footer Placeholder 7"/>
          <p:cNvSpPr>
            <a:spLocks noGrp="1"/>
          </p:cNvSpPr>
          <p:nvPr>
            <p:ph type="ftr" sz="quarter" idx="11"/>
          </p:nvPr>
        </p:nvSpPr>
        <p:spPr/>
        <p:txBody>
          <a:bodyPr/>
          <a:lstStyle/>
          <a:p>
            <a:r>
              <a:rPr lang="en-US" dirty="0"/>
              <a:t>
              </a:t>
            </a:r>
          </a:p>
        </p:txBody>
      </p:sp>
      <p:sp>
        <p:nvSpPr>
          <p:cNvPr id="106526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516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16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6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16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6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6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16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6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6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16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3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3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17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5171" name="Footer Placeholder 7"/>
          <p:cNvSpPr>
            <a:spLocks noGrp="1"/>
          </p:cNvSpPr>
          <p:nvPr>
            <p:ph type="ftr" sz="quarter" idx="11"/>
          </p:nvPr>
        </p:nvSpPr>
        <p:spPr>
          <a:xfrm>
            <a:off x="561111" y="6391838"/>
            <a:ext cx="3644282" cy="304801"/>
          </a:xfrm>
        </p:spPr>
        <p:txBody>
          <a:bodyPr/>
          <a:lstStyle/>
          <a:p>
            <a:r>
              <a:rPr lang="en-US" dirty="0"/>
              <a:t>
              </a:t>
            </a:r>
          </a:p>
        </p:txBody>
      </p:sp>
      <p:sp>
        <p:nvSpPr>
          <p:cNvPr id="106517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31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31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32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321" name="Footer Placeholder 4"/>
          <p:cNvSpPr>
            <a:spLocks noGrp="1"/>
          </p:cNvSpPr>
          <p:nvPr>
            <p:ph type="ftr" sz="quarter" idx="11"/>
          </p:nvPr>
        </p:nvSpPr>
        <p:spPr/>
        <p:txBody>
          <a:bodyPr/>
          <a:lstStyle/>
          <a:p>
            <a:r>
              <a:rPr lang="en-US" dirty="0"/>
              <a:t>
              </a:t>
            </a:r>
          </a:p>
        </p:txBody>
      </p:sp>
      <p:sp>
        <p:nvSpPr>
          <p:cNvPr id="10653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286" name="Group 8"/>
          <p:cNvGrpSpPr/>
          <p:nvPr/>
        </p:nvGrpSpPr>
        <p:grpSpPr>
          <a:xfrm>
            <a:off x="0" y="0"/>
            <a:ext cx="12192000" cy="6858000"/>
            <a:chOff x="0" y="0"/>
            <a:chExt cx="12192000" cy="6858000"/>
          </a:xfrm>
        </p:grpSpPr>
        <p:sp>
          <p:nvSpPr>
            <p:cNvPr id="106518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18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8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9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9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9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9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19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19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1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19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519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9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5200" name="Footer Placeholder 4"/>
          <p:cNvSpPr>
            <a:spLocks noGrp="1"/>
          </p:cNvSpPr>
          <p:nvPr>
            <p:ph type="ftr" sz="quarter" idx="11"/>
          </p:nvPr>
        </p:nvSpPr>
        <p:spPr/>
        <p:txBody>
          <a:bodyPr/>
          <a:lstStyle/>
          <a:p>
            <a:r>
              <a:rPr lang="en-US" dirty="0"/>
              <a:t>
              </a:t>
            </a:r>
          </a:p>
        </p:txBody>
      </p:sp>
      <p:sp>
        <p:nvSpPr>
          <p:cNvPr id="106520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2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245" name="Group 6"/>
          <p:cNvGrpSpPr/>
          <p:nvPr/>
        </p:nvGrpSpPr>
        <p:grpSpPr>
          <a:xfrm>
            <a:off x="0" y="0"/>
            <a:ext cx="12192000" cy="6858000"/>
            <a:chOff x="0" y="0"/>
            <a:chExt cx="12192000" cy="6858000"/>
          </a:xfrm>
        </p:grpSpPr>
        <p:sp>
          <p:nvSpPr>
            <p:cNvPr id="105085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6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86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86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86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86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6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4502" name="Title 1"/>
          <p:cNvSpPr>
            <a:spLocks noGrp="1"/>
          </p:cNvSpPr>
          <p:nvPr>
            <p:ph type="title"/>
          </p:nvPr>
        </p:nvSpPr>
        <p:spPr/>
        <p:txBody>
          <a:bodyPr/>
          <a:lstStyle/>
          <a:p>
            <a:r>
              <a:rPr lang="en-US"/>
              <a:t>Click to edit Master title style</a:t>
            </a:r>
            <a:endParaRPr lang="en-US" dirty="0"/>
          </a:p>
        </p:txBody>
      </p:sp>
      <p:sp>
        <p:nvSpPr>
          <p:cNvPr id="106450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50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4505" name="Footer Placeholder 4"/>
          <p:cNvSpPr>
            <a:spLocks noGrp="1"/>
          </p:cNvSpPr>
          <p:nvPr>
            <p:ph type="ftr" sz="quarter" idx="11"/>
          </p:nvPr>
        </p:nvSpPr>
        <p:spPr/>
        <p:txBody>
          <a:bodyPr/>
          <a:lstStyle/>
          <a:p>
            <a:r>
              <a:rPr lang="en-US" dirty="0"/>
              <a:t>
              </a:t>
            </a:r>
          </a:p>
        </p:txBody>
      </p:sp>
      <p:sp>
        <p:nvSpPr>
          <p:cNvPr id="10645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168" name="Group 7"/>
          <p:cNvGrpSpPr/>
          <p:nvPr/>
        </p:nvGrpSpPr>
        <p:grpSpPr>
          <a:xfrm>
            <a:off x="0" y="0"/>
            <a:ext cx="12192000" cy="6858000"/>
            <a:chOff x="0" y="0"/>
            <a:chExt cx="12192000" cy="6858000"/>
          </a:xfrm>
        </p:grpSpPr>
        <p:sp>
          <p:nvSpPr>
            <p:cNvPr id="10644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4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2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42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42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4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43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443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43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4433" name="Footer Placeholder 4"/>
          <p:cNvSpPr>
            <a:spLocks noGrp="1"/>
          </p:cNvSpPr>
          <p:nvPr>
            <p:ph type="ftr" sz="quarter" idx="11"/>
          </p:nvPr>
        </p:nvSpPr>
        <p:spPr/>
        <p:txBody>
          <a:bodyPr/>
          <a:lstStyle/>
          <a:p>
            <a:r>
              <a:rPr lang="en-US" dirty="0"/>
              <a:t>
              </a:t>
            </a:r>
          </a:p>
        </p:txBody>
      </p:sp>
      <p:sp>
        <p:nvSpPr>
          <p:cNvPr id="106443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4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483" name="Title 1"/>
          <p:cNvSpPr>
            <a:spLocks noGrp="1"/>
          </p:cNvSpPr>
          <p:nvPr>
            <p:ph type="title"/>
          </p:nvPr>
        </p:nvSpPr>
        <p:spPr/>
        <p:txBody>
          <a:bodyPr/>
          <a:lstStyle/>
          <a:p>
            <a:r>
              <a:rPr lang="en-US"/>
              <a:t>Click to edit Master title style</a:t>
            </a:r>
            <a:endParaRPr lang="en-US" dirty="0"/>
          </a:p>
        </p:txBody>
      </p:sp>
      <p:sp>
        <p:nvSpPr>
          <p:cNvPr id="106448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48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48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487" name="Footer Placeholder 5"/>
          <p:cNvSpPr>
            <a:spLocks noGrp="1"/>
          </p:cNvSpPr>
          <p:nvPr>
            <p:ph type="ftr" sz="quarter" idx="11"/>
          </p:nvPr>
        </p:nvSpPr>
        <p:spPr/>
        <p:txBody>
          <a:bodyPr/>
          <a:lstStyle/>
          <a:p>
            <a:r>
              <a:rPr lang="en-US" dirty="0"/>
              <a:t>
              </a:t>
            </a:r>
          </a:p>
        </p:txBody>
      </p:sp>
      <p:sp>
        <p:nvSpPr>
          <p:cNvPr id="10644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4436" name="Title 1"/>
          <p:cNvSpPr>
            <a:spLocks noGrp="1"/>
          </p:cNvSpPr>
          <p:nvPr>
            <p:ph type="title"/>
          </p:nvPr>
        </p:nvSpPr>
        <p:spPr/>
        <p:txBody>
          <a:bodyPr/>
          <a:lstStyle/>
          <a:p>
            <a:r>
              <a:rPr lang="en-US"/>
              <a:t>Click to edit Master title style</a:t>
            </a:r>
            <a:endParaRPr lang="en-US" dirty="0"/>
          </a:p>
        </p:txBody>
      </p:sp>
      <p:sp>
        <p:nvSpPr>
          <p:cNvPr id="106443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3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43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4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44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4442" name="Footer Placeholder 7"/>
          <p:cNvSpPr>
            <a:spLocks noGrp="1"/>
          </p:cNvSpPr>
          <p:nvPr>
            <p:ph type="ftr" sz="quarter" idx="11"/>
          </p:nvPr>
        </p:nvSpPr>
        <p:spPr/>
        <p:txBody>
          <a:bodyPr/>
          <a:lstStyle/>
          <a:p>
            <a:r>
              <a:rPr lang="en-US" dirty="0"/>
              <a:t>
              </a:t>
            </a:r>
          </a:p>
        </p:txBody>
      </p:sp>
      <p:sp>
        <p:nvSpPr>
          <p:cNvPr id="106444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450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450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4509" name="Footer Placeholder 3"/>
          <p:cNvSpPr>
            <a:spLocks noGrp="1"/>
          </p:cNvSpPr>
          <p:nvPr>
            <p:ph type="ftr" sz="quarter" idx="11"/>
          </p:nvPr>
        </p:nvSpPr>
        <p:spPr/>
        <p:txBody>
          <a:bodyPr/>
          <a:lstStyle/>
          <a:p>
            <a:r>
              <a:rPr lang="en-US" dirty="0"/>
              <a:t>
              </a:t>
            </a:r>
          </a:p>
        </p:txBody>
      </p:sp>
      <p:sp>
        <p:nvSpPr>
          <p:cNvPr id="106451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445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4460" name="Footer Placeholder 2"/>
          <p:cNvSpPr>
            <a:spLocks noGrp="1"/>
          </p:cNvSpPr>
          <p:nvPr>
            <p:ph type="ftr" sz="quarter" idx="11"/>
          </p:nvPr>
        </p:nvSpPr>
        <p:spPr/>
        <p:txBody>
          <a:bodyPr/>
          <a:lstStyle/>
          <a:p>
            <a:r>
              <a:rPr lang="en-US" dirty="0"/>
              <a:t>
              </a:t>
            </a:r>
          </a:p>
        </p:txBody>
      </p:sp>
      <p:sp>
        <p:nvSpPr>
          <p:cNvPr id="106446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46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187" name="Group 8"/>
          <p:cNvGrpSpPr/>
          <p:nvPr/>
        </p:nvGrpSpPr>
        <p:grpSpPr>
          <a:xfrm>
            <a:off x="0" y="0"/>
            <a:ext cx="12192000" cy="6858000"/>
            <a:chOff x="0" y="0"/>
            <a:chExt cx="12192000" cy="6858000"/>
          </a:xfrm>
        </p:grpSpPr>
        <p:sp>
          <p:nvSpPr>
            <p:cNvPr id="10645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5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6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6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6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6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6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56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56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5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57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457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57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57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4575" name="Footer Placeholder 5"/>
          <p:cNvSpPr>
            <a:spLocks noGrp="1"/>
          </p:cNvSpPr>
          <p:nvPr>
            <p:ph type="ftr" sz="quarter" idx="11"/>
          </p:nvPr>
        </p:nvSpPr>
        <p:spPr/>
        <p:txBody>
          <a:bodyPr/>
          <a:lstStyle/>
          <a:p>
            <a:r>
              <a:rPr lang="en-US" dirty="0"/>
              <a:t>
              </a:t>
            </a:r>
          </a:p>
        </p:txBody>
      </p:sp>
      <p:sp>
        <p:nvSpPr>
          <p:cNvPr id="10645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5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165" name="Group 8"/>
          <p:cNvGrpSpPr/>
          <p:nvPr/>
        </p:nvGrpSpPr>
        <p:grpSpPr>
          <a:xfrm>
            <a:off x="0" y="0"/>
            <a:ext cx="12192000" cy="6858000"/>
            <a:chOff x="0" y="0"/>
            <a:chExt cx="12192000" cy="6858000"/>
          </a:xfrm>
        </p:grpSpPr>
        <p:sp>
          <p:nvSpPr>
            <p:cNvPr id="10643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3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9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40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40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4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40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40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40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0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407" name="Footer Placeholder 5"/>
          <p:cNvSpPr>
            <a:spLocks noGrp="1"/>
          </p:cNvSpPr>
          <p:nvPr>
            <p:ph type="ftr" sz="quarter" idx="11"/>
          </p:nvPr>
        </p:nvSpPr>
        <p:spPr/>
        <p:txBody>
          <a:bodyPr/>
          <a:lstStyle/>
          <a:p>
            <a:r>
              <a:rPr lang="en-US" dirty="0"/>
              <a:t>
              </a:t>
            </a:r>
          </a:p>
        </p:txBody>
      </p:sp>
      <p:sp>
        <p:nvSpPr>
          <p:cNvPr id="106440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40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185" name="Group 8"/>
          <p:cNvGrpSpPr/>
          <p:nvPr/>
        </p:nvGrpSpPr>
        <p:grpSpPr>
          <a:xfrm>
            <a:off x="0" y="0"/>
            <a:ext cx="12192000" cy="6858000"/>
            <a:chOff x="0" y="0"/>
            <a:chExt cx="12192000" cy="6858000"/>
          </a:xfrm>
        </p:grpSpPr>
        <p:sp>
          <p:nvSpPr>
            <p:cNvPr id="106454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5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4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4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4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5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5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55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5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55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455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55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55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4558" name="Footer Placeholder 5"/>
          <p:cNvSpPr>
            <a:spLocks noGrp="1"/>
          </p:cNvSpPr>
          <p:nvPr>
            <p:ph type="ftr" sz="quarter" idx="11"/>
          </p:nvPr>
        </p:nvSpPr>
        <p:spPr/>
        <p:txBody>
          <a:bodyPr/>
          <a:lstStyle/>
          <a:p>
            <a:r>
              <a:rPr lang="en-US" dirty="0"/>
              <a:t>
              </a:t>
            </a:r>
          </a:p>
        </p:txBody>
      </p:sp>
      <p:sp>
        <p:nvSpPr>
          <p:cNvPr id="106455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56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171" name="Group 6"/>
          <p:cNvGrpSpPr/>
          <p:nvPr/>
        </p:nvGrpSpPr>
        <p:grpSpPr>
          <a:xfrm>
            <a:off x="0" y="0"/>
            <a:ext cx="12192000" cy="6858000"/>
            <a:chOff x="0" y="0"/>
            <a:chExt cx="12192000" cy="6858000"/>
          </a:xfrm>
        </p:grpSpPr>
        <p:sp>
          <p:nvSpPr>
            <p:cNvPr id="106444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44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4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4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4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4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5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45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44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45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445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5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4456" name="Footer Placeholder 4"/>
          <p:cNvSpPr>
            <a:spLocks noGrp="1"/>
          </p:cNvSpPr>
          <p:nvPr>
            <p:ph type="ftr" sz="quarter" idx="11"/>
          </p:nvPr>
        </p:nvSpPr>
        <p:spPr/>
        <p:txBody>
          <a:bodyPr/>
          <a:lstStyle/>
          <a:p>
            <a:r>
              <a:rPr lang="en-US" dirty="0"/>
              <a:t>
              </a:t>
            </a:r>
          </a:p>
        </p:txBody>
      </p:sp>
      <p:sp>
        <p:nvSpPr>
          <p:cNvPr id="106445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4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181" name="Group 2"/>
          <p:cNvGrpSpPr/>
          <p:nvPr/>
        </p:nvGrpSpPr>
        <p:grpSpPr>
          <a:xfrm>
            <a:off x="0" y="0"/>
            <a:ext cx="12192000" cy="6858000"/>
            <a:chOff x="0" y="0"/>
            <a:chExt cx="12192000" cy="6858000"/>
          </a:xfrm>
        </p:grpSpPr>
        <p:sp>
          <p:nvSpPr>
            <p:cNvPr id="106451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51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1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1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1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1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1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51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5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52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52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52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452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52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52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4526" name="Footer Placeholder 4"/>
          <p:cNvSpPr>
            <a:spLocks noGrp="1"/>
          </p:cNvSpPr>
          <p:nvPr>
            <p:ph type="ftr" sz="quarter" idx="11"/>
          </p:nvPr>
        </p:nvSpPr>
        <p:spPr/>
        <p:txBody>
          <a:bodyPr/>
          <a:lstStyle/>
          <a:p>
            <a:r>
              <a:rPr lang="en-US" dirty="0"/>
              <a:t>
              </a:t>
            </a:r>
          </a:p>
        </p:txBody>
      </p:sp>
      <p:sp>
        <p:nvSpPr>
          <p:cNvPr id="106452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5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175" name="Group 8"/>
          <p:cNvGrpSpPr/>
          <p:nvPr/>
        </p:nvGrpSpPr>
        <p:grpSpPr>
          <a:xfrm>
            <a:off x="0" y="0"/>
            <a:ext cx="12192000" cy="6858000"/>
            <a:chOff x="0" y="0"/>
            <a:chExt cx="12192000" cy="6858000"/>
          </a:xfrm>
        </p:grpSpPr>
        <p:sp>
          <p:nvSpPr>
            <p:cNvPr id="106446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4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7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7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7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47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47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4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47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447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47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4480" name="Footer Placeholder 4"/>
          <p:cNvSpPr>
            <a:spLocks noGrp="1"/>
          </p:cNvSpPr>
          <p:nvPr>
            <p:ph type="ftr" sz="quarter" idx="11"/>
          </p:nvPr>
        </p:nvSpPr>
        <p:spPr/>
        <p:txBody>
          <a:bodyPr/>
          <a:lstStyle/>
          <a:p>
            <a:r>
              <a:rPr lang="en-US" dirty="0"/>
              <a:t>
              </a:t>
            </a:r>
          </a:p>
        </p:txBody>
      </p:sp>
      <p:sp>
        <p:nvSpPr>
          <p:cNvPr id="10644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4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441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41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1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1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1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1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1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1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1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41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4418" name="Footer Placeholder 7"/>
          <p:cNvSpPr>
            <a:spLocks noGrp="1"/>
          </p:cNvSpPr>
          <p:nvPr>
            <p:ph type="ftr" sz="quarter" idx="11"/>
          </p:nvPr>
        </p:nvSpPr>
        <p:spPr/>
        <p:txBody>
          <a:bodyPr/>
          <a:lstStyle/>
          <a:p>
            <a:r>
              <a:rPr lang="en-US" dirty="0"/>
              <a:t>
              </a:t>
            </a:r>
          </a:p>
        </p:txBody>
      </p:sp>
      <p:sp>
        <p:nvSpPr>
          <p:cNvPr id="10644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48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49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9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49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9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9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49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49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49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49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1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1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49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50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5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446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446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46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4466" name="Footer Placeholder 4"/>
          <p:cNvSpPr>
            <a:spLocks noGrp="1"/>
          </p:cNvSpPr>
          <p:nvPr>
            <p:ph type="ftr" sz="quarter" idx="11"/>
          </p:nvPr>
        </p:nvSpPr>
        <p:spPr/>
        <p:txBody>
          <a:bodyPr/>
          <a:lstStyle/>
          <a:p>
            <a:r>
              <a:rPr lang="en-US" dirty="0"/>
              <a:t>
              </a:t>
            </a:r>
          </a:p>
        </p:txBody>
      </p:sp>
      <p:sp>
        <p:nvSpPr>
          <p:cNvPr id="10644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183" name="Group 8"/>
          <p:cNvGrpSpPr/>
          <p:nvPr/>
        </p:nvGrpSpPr>
        <p:grpSpPr>
          <a:xfrm>
            <a:off x="0" y="0"/>
            <a:ext cx="12192000" cy="6858000"/>
            <a:chOff x="0" y="0"/>
            <a:chExt cx="12192000" cy="6858000"/>
          </a:xfrm>
        </p:grpSpPr>
        <p:sp>
          <p:nvSpPr>
            <p:cNvPr id="106452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53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3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3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3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3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3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53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53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5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53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54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54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542" name="Footer Placeholder 4"/>
          <p:cNvSpPr>
            <a:spLocks noGrp="1"/>
          </p:cNvSpPr>
          <p:nvPr>
            <p:ph type="ftr" sz="quarter" idx="11"/>
          </p:nvPr>
        </p:nvSpPr>
        <p:spPr/>
        <p:txBody>
          <a:bodyPr/>
          <a:lstStyle/>
          <a:p>
            <a:r>
              <a:rPr lang="en-US" dirty="0"/>
              <a:t>
              </a:t>
            </a:r>
          </a:p>
        </p:txBody>
      </p:sp>
      <p:sp>
        <p:nvSpPr>
          <p:cNvPr id="106454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5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97" name="Group 6"/>
          <p:cNvGrpSpPr/>
          <p:nvPr/>
        </p:nvGrpSpPr>
        <p:grpSpPr>
          <a:xfrm>
            <a:off x="0" y="0"/>
            <a:ext cx="12192000" cy="6858000"/>
            <a:chOff x="0" y="0"/>
            <a:chExt cx="12192000" cy="6858000"/>
          </a:xfrm>
        </p:grpSpPr>
        <p:sp>
          <p:nvSpPr>
            <p:cNvPr id="104879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9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79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79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79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79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0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4385" name="Title 1"/>
          <p:cNvSpPr>
            <a:spLocks noGrp="1"/>
          </p:cNvSpPr>
          <p:nvPr>
            <p:ph type="title"/>
          </p:nvPr>
        </p:nvSpPr>
        <p:spPr/>
        <p:txBody>
          <a:bodyPr/>
          <a:lstStyle/>
          <a:p>
            <a:r>
              <a:rPr lang="en-US"/>
              <a:t>Click to edit Master title style</a:t>
            </a:r>
            <a:endParaRPr lang="en-US" dirty="0"/>
          </a:p>
        </p:txBody>
      </p:sp>
      <p:sp>
        <p:nvSpPr>
          <p:cNvPr id="105438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38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4388" name="Footer Placeholder 4"/>
          <p:cNvSpPr>
            <a:spLocks noGrp="1"/>
          </p:cNvSpPr>
          <p:nvPr>
            <p:ph type="ftr" sz="quarter" idx="11"/>
          </p:nvPr>
        </p:nvSpPr>
        <p:spPr/>
        <p:txBody>
          <a:bodyPr/>
          <a:lstStyle/>
          <a:p>
            <a:r>
              <a:rPr lang="en-US" dirty="0"/>
              <a:t>
              </a:t>
            </a:r>
          </a:p>
        </p:txBody>
      </p:sp>
      <p:sp>
        <p:nvSpPr>
          <p:cNvPr id="10543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729" name="Group 7"/>
          <p:cNvGrpSpPr/>
          <p:nvPr/>
        </p:nvGrpSpPr>
        <p:grpSpPr>
          <a:xfrm>
            <a:off x="0" y="0"/>
            <a:ext cx="12192000" cy="6858000"/>
            <a:chOff x="0" y="0"/>
            <a:chExt cx="12192000" cy="6858000"/>
          </a:xfrm>
        </p:grpSpPr>
        <p:sp>
          <p:nvSpPr>
            <p:cNvPr id="10542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2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9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30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30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30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30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30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306" name="Footer Placeholder 4"/>
          <p:cNvSpPr>
            <a:spLocks noGrp="1"/>
          </p:cNvSpPr>
          <p:nvPr>
            <p:ph type="ftr" sz="quarter" idx="11"/>
          </p:nvPr>
        </p:nvSpPr>
        <p:spPr/>
        <p:txBody>
          <a:bodyPr/>
          <a:lstStyle/>
          <a:p>
            <a:r>
              <a:rPr lang="en-US" dirty="0"/>
              <a:t>
              </a:t>
            </a:r>
          </a:p>
        </p:txBody>
      </p:sp>
      <p:sp>
        <p:nvSpPr>
          <p:cNvPr id="10543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3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317" name="Title 1"/>
          <p:cNvSpPr>
            <a:spLocks noGrp="1"/>
          </p:cNvSpPr>
          <p:nvPr>
            <p:ph type="title"/>
          </p:nvPr>
        </p:nvSpPr>
        <p:spPr/>
        <p:txBody>
          <a:bodyPr/>
          <a:lstStyle/>
          <a:p>
            <a:r>
              <a:rPr lang="en-US"/>
              <a:t>Click to edit Master title style</a:t>
            </a:r>
            <a:endParaRPr lang="en-US" dirty="0"/>
          </a:p>
        </p:txBody>
      </p:sp>
      <p:sp>
        <p:nvSpPr>
          <p:cNvPr id="105431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31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32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321" name="Footer Placeholder 5"/>
          <p:cNvSpPr>
            <a:spLocks noGrp="1"/>
          </p:cNvSpPr>
          <p:nvPr>
            <p:ph type="ftr" sz="quarter" idx="11"/>
          </p:nvPr>
        </p:nvSpPr>
        <p:spPr/>
        <p:txBody>
          <a:bodyPr/>
          <a:lstStyle/>
          <a:p>
            <a:r>
              <a:rPr lang="en-US" dirty="0"/>
              <a:t>
              </a:t>
            </a:r>
          </a:p>
        </p:txBody>
      </p:sp>
      <p:sp>
        <p:nvSpPr>
          <p:cNvPr id="105432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4309" name="Title 1"/>
          <p:cNvSpPr>
            <a:spLocks noGrp="1"/>
          </p:cNvSpPr>
          <p:nvPr>
            <p:ph type="title"/>
          </p:nvPr>
        </p:nvSpPr>
        <p:spPr/>
        <p:txBody>
          <a:bodyPr/>
          <a:lstStyle/>
          <a:p>
            <a:r>
              <a:rPr lang="en-US"/>
              <a:t>Click to edit Master title style</a:t>
            </a:r>
            <a:endParaRPr lang="en-US" dirty="0"/>
          </a:p>
        </p:txBody>
      </p:sp>
      <p:sp>
        <p:nvSpPr>
          <p:cNvPr id="105431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31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31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31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31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4315" name="Footer Placeholder 7"/>
          <p:cNvSpPr>
            <a:spLocks noGrp="1"/>
          </p:cNvSpPr>
          <p:nvPr>
            <p:ph type="ftr" sz="quarter" idx="11"/>
          </p:nvPr>
        </p:nvSpPr>
        <p:spPr/>
        <p:txBody>
          <a:bodyPr/>
          <a:lstStyle/>
          <a:p>
            <a:r>
              <a:rPr lang="en-US" dirty="0"/>
              <a:t>
              </a:t>
            </a:r>
          </a:p>
        </p:txBody>
      </p:sp>
      <p:sp>
        <p:nvSpPr>
          <p:cNvPr id="105431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442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442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4425" name="Footer Placeholder 3"/>
          <p:cNvSpPr>
            <a:spLocks noGrp="1"/>
          </p:cNvSpPr>
          <p:nvPr>
            <p:ph type="ftr" sz="quarter" idx="11"/>
          </p:nvPr>
        </p:nvSpPr>
        <p:spPr/>
        <p:txBody>
          <a:bodyPr/>
          <a:lstStyle/>
          <a:p>
            <a:r>
              <a:rPr lang="en-US" dirty="0"/>
              <a:t>
              </a:t>
            </a:r>
          </a:p>
        </p:txBody>
      </p:sp>
      <p:sp>
        <p:nvSpPr>
          <p:cNvPr id="105442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427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4280" name="Footer Placeholder 2"/>
          <p:cNvSpPr>
            <a:spLocks noGrp="1"/>
          </p:cNvSpPr>
          <p:nvPr>
            <p:ph type="ftr" sz="quarter" idx="11"/>
          </p:nvPr>
        </p:nvSpPr>
        <p:spPr/>
        <p:txBody>
          <a:bodyPr/>
          <a:lstStyle/>
          <a:p>
            <a:r>
              <a:rPr lang="en-US" dirty="0"/>
              <a:t>
              </a:t>
            </a:r>
          </a:p>
        </p:txBody>
      </p:sp>
      <p:sp>
        <p:nvSpPr>
          <p:cNvPr id="105428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8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741" name="Group 8"/>
          <p:cNvGrpSpPr/>
          <p:nvPr/>
        </p:nvGrpSpPr>
        <p:grpSpPr>
          <a:xfrm>
            <a:off x="0" y="0"/>
            <a:ext cx="12192000" cy="6858000"/>
            <a:chOff x="0" y="0"/>
            <a:chExt cx="12192000" cy="6858000"/>
          </a:xfrm>
        </p:grpSpPr>
        <p:sp>
          <p:nvSpPr>
            <p:cNvPr id="105439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3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9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9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9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9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9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39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39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3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40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40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40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0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404" name="Footer Placeholder 5"/>
          <p:cNvSpPr>
            <a:spLocks noGrp="1"/>
          </p:cNvSpPr>
          <p:nvPr>
            <p:ph type="ftr" sz="quarter" idx="11"/>
          </p:nvPr>
        </p:nvSpPr>
        <p:spPr/>
        <p:txBody>
          <a:bodyPr/>
          <a:lstStyle/>
          <a:p>
            <a:r>
              <a:rPr lang="en-US" dirty="0"/>
              <a:t>
              </a:t>
            </a:r>
          </a:p>
        </p:txBody>
      </p:sp>
      <p:sp>
        <p:nvSpPr>
          <p:cNvPr id="105440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40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723" name="Group 8"/>
          <p:cNvGrpSpPr/>
          <p:nvPr/>
        </p:nvGrpSpPr>
        <p:grpSpPr>
          <a:xfrm>
            <a:off x="0" y="0"/>
            <a:ext cx="12192000" cy="6858000"/>
            <a:chOff x="0" y="0"/>
            <a:chExt cx="12192000" cy="6858000"/>
          </a:xfrm>
        </p:grpSpPr>
        <p:sp>
          <p:nvSpPr>
            <p:cNvPr id="105424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24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4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5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5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5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5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25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25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2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25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425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425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6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4261" name="Footer Placeholder 5"/>
          <p:cNvSpPr>
            <a:spLocks noGrp="1"/>
          </p:cNvSpPr>
          <p:nvPr>
            <p:ph type="ftr" sz="quarter" idx="11"/>
          </p:nvPr>
        </p:nvSpPr>
        <p:spPr/>
        <p:txBody>
          <a:bodyPr/>
          <a:lstStyle/>
          <a:p>
            <a:r>
              <a:rPr lang="en-US" dirty="0"/>
              <a:t>
              </a:t>
            </a:r>
          </a:p>
        </p:txBody>
      </p:sp>
      <p:sp>
        <p:nvSpPr>
          <p:cNvPr id="105426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6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736" name="Group 8"/>
          <p:cNvGrpSpPr/>
          <p:nvPr/>
        </p:nvGrpSpPr>
        <p:grpSpPr>
          <a:xfrm>
            <a:off x="0" y="0"/>
            <a:ext cx="12192000" cy="6858000"/>
            <a:chOff x="0" y="0"/>
            <a:chExt cx="12192000" cy="6858000"/>
          </a:xfrm>
        </p:grpSpPr>
        <p:sp>
          <p:nvSpPr>
            <p:cNvPr id="105435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3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5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5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5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5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6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36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43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36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436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36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36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4367" name="Footer Placeholder 5"/>
          <p:cNvSpPr>
            <a:spLocks noGrp="1"/>
          </p:cNvSpPr>
          <p:nvPr>
            <p:ph type="ftr" sz="quarter" idx="11"/>
          </p:nvPr>
        </p:nvSpPr>
        <p:spPr/>
        <p:txBody>
          <a:bodyPr/>
          <a:lstStyle/>
          <a:p>
            <a:r>
              <a:rPr lang="en-US" dirty="0"/>
              <a:t>
              </a:t>
            </a:r>
          </a:p>
        </p:txBody>
      </p:sp>
      <p:sp>
        <p:nvSpPr>
          <p:cNvPr id="105436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36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725" name="Group 6"/>
          <p:cNvGrpSpPr/>
          <p:nvPr/>
        </p:nvGrpSpPr>
        <p:grpSpPr>
          <a:xfrm>
            <a:off x="0" y="0"/>
            <a:ext cx="12192000" cy="6858000"/>
            <a:chOff x="0" y="0"/>
            <a:chExt cx="12192000" cy="6858000"/>
          </a:xfrm>
        </p:grpSpPr>
        <p:sp>
          <p:nvSpPr>
            <p:cNvPr id="105426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26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6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6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6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6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7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27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42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27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427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7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4276" name="Footer Placeholder 4"/>
          <p:cNvSpPr>
            <a:spLocks noGrp="1"/>
          </p:cNvSpPr>
          <p:nvPr>
            <p:ph type="ftr" sz="quarter" idx="11"/>
          </p:nvPr>
        </p:nvSpPr>
        <p:spPr/>
        <p:txBody>
          <a:bodyPr/>
          <a:lstStyle/>
          <a:p>
            <a:r>
              <a:rPr lang="en-US" dirty="0"/>
              <a:t>
              </a:t>
            </a:r>
          </a:p>
        </p:txBody>
      </p:sp>
      <p:sp>
        <p:nvSpPr>
          <p:cNvPr id="105427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734" name="Group 2"/>
          <p:cNvGrpSpPr/>
          <p:nvPr/>
        </p:nvGrpSpPr>
        <p:grpSpPr>
          <a:xfrm>
            <a:off x="0" y="0"/>
            <a:ext cx="12192000" cy="6858000"/>
            <a:chOff x="0" y="0"/>
            <a:chExt cx="12192000" cy="6858000"/>
          </a:xfrm>
        </p:grpSpPr>
        <p:sp>
          <p:nvSpPr>
            <p:cNvPr id="105433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33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3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3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4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4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4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34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3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34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34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34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34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34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35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351" name="Footer Placeholder 4"/>
          <p:cNvSpPr>
            <a:spLocks noGrp="1"/>
          </p:cNvSpPr>
          <p:nvPr>
            <p:ph type="ftr" sz="quarter" idx="11"/>
          </p:nvPr>
        </p:nvSpPr>
        <p:spPr/>
        <p:txBody>
          <a:bodyPr/>
          <a:lstStyle/>
          <a:p>
            <a:r>
              <a:rPr lang="en-US" dirty="0"/>
              <a:t>
              </a:t>
            </a:r>
          </a:p>
        </p:txBody>
      </p:sp>
      <p:sp>
        <p:nvSpPr>
          <p:cNvPr id="105435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3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738" name="Group 8"/>
          <p:cNvGrpSpPr/>
          <p:nvPr/>
        </p:nvGrpSpPr>
        <p:grpSpPr>
          <a:xfrm>
            <a:off x="0" y="0"/>
            <a:ext cx="12192000" cy="6858000"/>
            <a:chOff x="0" y="0"/>
            <a:chExt cx="12192000" cy="6858000"/>
          </a:xfrm>
        </p:grpSpPr>
        <p:sp>
          <p:nvSpPr>
            <p:cNvPr id="105437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37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7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7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7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7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37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37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3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37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438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38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4382" name="Footer Placeholder 4"/>
          <p:cNvSpPr>
            <a:spLocks noGrp="1"/>
          </p:cNvSpPr>
          <p:nvPr>
            <p:ph type="ftr" sz="quarter" idx="11"/>
          </p:nvPr>
        </p:nvSpPr>
        <p:spPr/>
        <p:txBody>
          <a:bodyPr/>
          <a:lstStyle/>
          <a:p>
            <a:r>
              <a:rPr lang="en-US" dirty="0"/>
              <a:t>
              </a:t>
            </a:r>
          </a:p>
        </p:txBody>
      </p:sp>
      <p:sp>
        <p:nvSpPr>
          <p:cNvPr id="105438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3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2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28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28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8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28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8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28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0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0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29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291" name="Footer Placeholder 7"/>
          <p:cNvSpPr>
            <a:spLocks noGrp="1"/>
          </p:cNvSpPr>
          <p:nvPr>
            <p:ph type="ftr" sz="quarter" idx="11"/>
          </p:nvPr>
        </p:nvSpPr>
        <p:spPr/>
        <p:txBody>
          <a:bodyPr/>
          <a:lstStyle/>
          <a:p>
            <a:r>
              <a:rPr lang="en-US" dirty="0"/>
              <a:t>
              </a:t>
            </a:r>
          </a:p>
        </p:txBody>
      </p:sp>
      <p:sp>
        <p:nvSpPr>
          <p:cNvPr id="10542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432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32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32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32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32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32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32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33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33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33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0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0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33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433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43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424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424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24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4245" name="Footer Placeholder 4"/>
          <p:cNvSpPr>
            <a:spLocks noGrp="1"/>
          </p:cNvSpPr>
          <p:nvPr>
            <p:ph type="ftr" sz="quarter" idx="11"/>
          </p:nvPr>
        </p:nvSpPr>
        <p:spPr/>
        <p:txBody>
          <a:bodyPr/>
          <a:lstStyle/>
          <a:p>
            <a:r>
              <a:rPr lang="en-US" dirty="0"/>
              <a:t>
              </a:t>
            </a:r>
          </a:p>
        </p:txBody>
      </p:sp>
      <p:sp>
        <p:nvSpPr>
          <p:cNvPr id="10542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743" name="Group 8"/>
          <p:cNvGrpSpPr/>
          <p:nvPr/>
        </p:nvGrpSpPr>
        <p:grpSpPr>
          <a:xfrm>
            <a:off x="0" y="0"/>
            <a:ext cx="12192000" cy="6858000"/>
            <a:chOff x="0" y="0"/>
            <a:chExt cx="12192000" cy="6858000"/>
          </a:xfrm>
        </p:grpSpPr>
        <p:sp>
          <p:nvSpPr>
            <p:cNvPr id="105440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40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0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1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1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1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1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41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41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4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41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41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41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4420" name="Footer Placeholder 4"/>
          <p:cNvSpPr>
            <a:spLocks noGrp="1"/>
          </p:cNvSpPr>
          <p:nvPr>
            <p:ph type="ftr" sz="quarter" idx="11"/>
          </p:nvPr>
        </p:nvSpPr>
        <p:spPr/>
        <p:txBody>
          <a:bodyPr/>
          <a:lstStyle/>
          <a:p>
            <a:r>
              <a:rPr lang="en-US" dirty="0"/>
              <a:t>
              </a:t>
            </a:r>
          </a:p>
        </p:txBody>
      </p:sp>
      <p:sp>
        <p:nvSpPr>
          <p:cNvPr id="105442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4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19" name="Group 6"/>
          <p:cNvGrpSpPr/>
          <p:nvPr/>
        </p:nvGrpSpPr>
        <p:grpSpPr>
          <a:xfrm>
            <a:off x="0" y="0"/>
            <a:ext cx="12192000" cy="6858000"/>
            <a:chOff x="0" y="0"/>
            <a:chExt cx="12192000" cy="6858000"/>
          </a:xfrm>
        </p:grpSpPr>
        <p:sp>
          <p:nvSpPr>
            <p:cNvPr id="104881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2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82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82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82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82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2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454" name="Title 1"/>
          <p:cNvSpPr>
            <a:spLocks noGrp="1"/>
          </p:cNvSpPr>
          <p:nvPr>
            <p:ph type="title"/>
          </p:nvPr>
        </p:nvSpPr>
        <p:spPr/>
        <p:txBody>
          <a:bodyPr/>
          <a:lstStyle/>
          <a:p>
            <a:r>
              <a:rPr lang="en-US"/>
              <a:t>Click to edit Master title style</a:t>
            </a:r>
            <a:endParaRPr lang="en-US" dirty="0"/>
          </a:p>
        </p:txBody>
      </p:sp>
      <p:sp>
        <p:nvSpPr>
          <p:cNvPr id="1062455"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56"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457" name="Footer Placeholder 4"/>
          <p:cNvSpPr>
            <a:spLocks noGrp="1"/>
          </p:cNvSpPr>
          <p:nvPr>
            <p:ph type="ftr" sz="quarter" idx="11"/>
          </p:nvPr>
        </p:nvSpPr>
        <p:spPr/>
        <p:txBody>
          <a:bodyPr/>
          <a:lstStyle/>
          <a:p>
            <a:r>
              <a:rPr lang="en-US" dirty="0"/>
              <a:t>
              </a:t>
            </a:r>
          </a:p>
        </p:txBody>
      </p:sp>
      <p:sp>
        <p:nvSpPr>
          <p:cNvPr id="10624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844" name="Group 7"/>
          <p:cNvGrpSpPr/>
          <p:nvPr/>
        </p:nvGrpSpPr>
        <p:grpSpPr>
          <a:xfrm>
            <a:off x="0" y="0"/>
            <a:ext cx="12192000" cy="6858000"/>
            <a:chOff x="0" y="0"/>
            <a:chExt cx="12192000" cy="6858000"/>
          </a:xfrm>
        </p:grpSpPr>
        <p:sp>
          <p:nvSpPr>
            <p:cNvPr id="10623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3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3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3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3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3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4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34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34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3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34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234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34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2347" name="Footer Placeholder 4"/>
          <p:cNvSpPr>
            <a:spLocks noGrp="1"/>
          </p:cNvSpPr>
          <p:nvPr>
            <p:ph type="ftr" sz="quarter" idx="11"/>
          </p:nvPr>
        </p:nvSpPr>
        <p:spPr/>
        <p:txBody>
          <a:bodyPr/>
          <a:lstStyle/>
          <a:p>
            <a:r>
              <a:rPr lang="en-US" dirty="0"/>
              <a:t>
              </a:t>
            </a:r>
          </a:p>
        </p:txBody>
      </p:sp>
      <p:sp>
        <p:nvSpPr>
          <p:cNvPr id="106234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2414" name="Title 1"/>
          <p:cNvSpPr>
            <a:spLocks noGrp="1"/>
          </p:cNvSpPr>
          <p:nvPr>
            <p:ph type="title"/>
          </p:nvPr>
        </p:nvSpPr>
        <p:spPr/>
        <p:txBody>
          <a:bodyPr/>
          <a:lstStyle/>
          <a:p>
            <a:r>
              <a:rPr lang="en-US"/>
              <a:t>Click to edit Master title style</a:t>
            </a:r>
            <a:endParaRPr lang="en-US" dirty="0"/>
          </a:p>
        </p:txBody>
      </p:sp>
      <p:sp>
        <p:nvSpPr>
          <p:cNvPr id="106241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1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1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418" name="Footer Placeholder 5"/>
          <p:cNvSpPr>
            <a:spLocks noGrp="1"/>
          </p:cNvSpPr>
          <p:nvPr>
            <p:ph type="ftr" sz="quarter" idx="11"/>
          </p:nvPr>
        </p:nvSpPr>
        <p:spPr/>
        <p:txBody>
          <a:bodyPr/>
          <a:lstStyle/>
          <a:p>
            <a:r>
              <a:rPr lang="en-US" dirty="0"/>
              <a:t>
              </a:t>
            </a:r>
          </a:p>
        </p:txBody>
      </p:sp>
      <p:sp>
        <p:nvSpPr>
          <p:cNvPr id="106241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289" name="Title 1"/>
          <p:cNvSpPr>
            <a:spLocks noGrp="1"/>
          </p:cNvSpPr>
          <p:nvPr>
            <p:ph type="title"/>
          </p:nvPr>
        </p:nvSpPr>
        <p:spPr/>
        <p:txBody>
          <a:bodyPr/>
          <a:lstStyle/>
          <a:p>
            <a:r>
              <a:rPr lang="en-US"/>
              <a:t>Click to edit Master title style</a:t>
            </a:r>
            <a:endParaRPr lang="en-US" dirty="0"/>
          </a:p>
        </p:txBody>
      </p:sp>
      <p:sp>
        <p:nvSpPr>
          <p:cNvPr id="106229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29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29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29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29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295" name="Footer Placeholder 7"/>
          <p:cNvSpPr>
            <a:spLocks noGrp="1"/>
          </p:cNvSpPr>
          <p:nvPr>
            <p:ph type="ftr" sz="quarter" idx="11"/>
          </p:nvPr>
        </p:nvSpPr>
        <p:spPr/>
        <p:txBody>
          <a:bodyPr/>
          <a:lstStyle/>
          <a:p>
            <a:r>
              <a:rPr lang="en-US" dirty="0"/>
              <a:t>
              </a:t>
            </a:r>
          </a:p>
        </p:txBody>
      </p:sp>
      <p:sp>
        <p:nvSpPr>
          <p:cNvPr id="106229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242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242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2422" name="Footer Placeholder 3"/>
          <p:cNvSpPr>
            <a:spLocks noGrp="1"/>
          </p:cNvSpPr>
          <p:nvPr>
            <p:ph type="ftr" sz="quarter" idx="11"/>
          </p:nvPr>
        </p:nvSpPr>
        <p:spPr/>
        <p:txBody>
          <a:bodyPr/>
          <a:lstStyle/>
          <a:p>
            <a:r>
              <a:rPr lang="en-US" dirty="0"/>
              <a:t>
              </a:t>
            </a:r>
          </a:p>
        </p:txBody>
      </p:sp>
      <p:sp>
        <p:nvSpPr>
          <p:cNvPr id="106242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31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314" name="Footer Placeholder 2"/>
          <p:cNvSpPr>
            <a:spLocks noGrp="1"/>
          </p:cNvSpPr>
          <p:nvPr>
            <p:ph type="ftr" sz="quarter" idx="11"/>
          </p:nvPr>
        </p:nvSpPr>
        <p:spPr/>
        <p:txBody>
          <a:bodyPr/>
          <a:lstStyle/>
          <a:p>
            <a:r>
              <a:rPr lang="en-US" dirty="0"/>
              <a:t>
              </a:t>
            </a:r>
          </a:p>
        </p:txBody>
      </p:sp>
      <p:sp>
        <p:nvSpPr>
          <p:cNvPr id="106231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1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842" name="Group 8"/>
          <p:cNvGrpSpPr/>
          <p:nvPr/>
        </p:nvGrpSpPr>
        <p:grpSpPr>
          <a:xfrm>
            <a:off x="0" y="0"/>
            <a:ext cx="12192000" cy="6858000"/>
            <a:chOff x="0" y="0"/>
            <a:chExt cx="12192000" cy="6858000"/>
          </a:xfrm>
        </p:grpSpPr>
        <p:sp>
          <p:nvSpPr>
            <p:cNvPr id="106231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3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1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2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2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2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2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32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32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3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32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232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32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3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2331" name="Footer Placeholder 5"/>
          <p:cNvSpPr>
            <a:spLocks noGrp="1"/>
          </p:cNvSpPr>
          <p:nvPr>
            <p:ph type="ftr" sz="quarter" idx="11"/>
          </p:nvPr>
        </p:nvSpPr>
        <p:spPr/>
        <p:txBody>
          <a:bodyPr/>
          <a:lstStyle/>
          <a:p>
            <a:r>
              <a:rPr lang="en-US" dirty="0"/>
              <a:t>
              </a:t>
            </a:r>
          </a:p>
        </p:txBody>
      </p:sp>
      <p:sp>
        <p:nvSpPr>
          <p:cNvPr id="10623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856" name="Group 8"/>
          <p:cNvGrpSpPr/>
          <p:nvPr/>
        </p:nvGrpSpPr>
        <p:grpSpPr>
          <a:xfrm>
            <a:off x="0" y="0"/>
            <a:ext cx="12192000" cy="6858000"/>
            <a:chOff x="0" y="0"/>
            <a:chExt cx="12192000" cy="6858000"/>
          </a:xfrm>
        </p:grpSpPr>
        <p:sp>
          <p:nvSpPr>
            <p:cNvPr id="106242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42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2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2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2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2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3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43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43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4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43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43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43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43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438" name="Footer Placeholder 5"/>
          <p:cNvSpPr>
            <a:spLocks noGrp="1"/>
          </p:cNvSpPr>
          <p:nvPr>
            <p:ph type="ftr" sz="quarter" idx="11"/>
          </p:nvPr>
        </p:nvSpPr>
        <p:spPr/>
        <p:txBody>
          <a:bodyPr/>
          <a:lstStyle/>
          <a:p>
            <a:r>
              <a:rPr lang="en-US" dirty="0"/>
              <a:t>
              </a:t>
            </a:r>
          </a:p>
        </p:txBody>
      </p:sp>
      <p:sp>
        <p:nvSpPr>
          <p:cNvPr id="10624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4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839" name="Group 8"/>
          <p:cNvGrpSpPr/>
          <p:nvPr/>
        </p:nvGrpSpPr>
        <p:grpSpPr>
          <a:xfrm>
            <a:off x="0" y="0"/>
            <a:ext cx="12192000" cy="6858000"/>
            <a:chOff x="0" y="0"/>
            <a:chExt cx="12192000" cy="6858000"/>
          </a:xfrm>
        </p:grpSpPr>
        <p:sp>
          <p:nvSpPr>
            <p:cNvPr id="106229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29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9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0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0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0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0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30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3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30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230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30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0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2310" name="Footer Placeholder 5"/>
          <p:cNvSpPr>
            <a:spLocks noGrp="1"/>
          </p:cNvSpPr>
          <p:nvPr>
            <p:ph type="ftr" sz="quarter" idx="11"/>
          </p:nvPr>
        </p:nvSpPr>
        <p:spPr/>
        <p:txBody>
          <a:bodyPr/>
          <a:lstStyle/>
          <a:p>
            <a:r>
              <a:rPr lang="en-US" dirty="0"/>
              <a:t>
              </a:t>
            </a:r>
          </a:p>
        </p:txBody>
      </p:sp>
      <p:sp>
        <p:nvSpPr>
          <p:cNvPr id="10623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848" name="Group 6"/>
          <p:cNvGrpSpPr/>
          <p:nvPr/>
        </p:nvGrpSpPr>
        <p:grpSpPr>
          <a:xfrm>
            <a:off x="0" y="0"/>
            <a:ext cx="12192000" cy="6858000"/>
            <a:chOff x="0" y="0"/>
            <a:chExt cx="12192000" cy="6858000"/>
          </a:xfrm>
        </p:grpSpPr>
        <p:sp>
          <p:nvSpPr>
            <p:cNvPr id="106236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36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6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6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6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7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7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37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23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37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237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7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2377" name="Footer Placeholder 4"/>
          <p:cNvSpPr>
            <a:spLocks noGrp="1"/>
          </p:cNvSpPr>
          <p:nvPr>
            <p:ph type="ftr" sz="quarter" idx="11"/>
          </p:nvPr>
        </p:nvSpPr>
        <p:spPr/>
        <p:txBody>
          <a:bodyPr/>
          <a:lstStyle/>
          <a:p>
            <a:r>
              <a:rPr lang="en-US" dirty="0"/>
              <a:t>
              </a:t>
            </a:r>
          </a:p>
        </p:txBody>
      </p:sp>
      <p:sp>
        <p:nvSpPr>
          <p:cNvPr id="106237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850" name="Group 2"/>
          <p:cNvGrpSpPr/>
          <p:nvPr/>
        </p:nvGrpSpPr>
        <p:grpSpPr>
          <a:xfrm>
            <a:off x="0" y="0"/>
            <a:ext cx="12192000" cy="6858000"/>
            <a:chOff x="0" y="0"/>
            <a:chExt cx="12192000" cy="6858000"/>
          </a:xfrm>
        </p:grpSpPr>
        <p:sp>
          <p:nvSpPr>
            <p:cNvPr id="106238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38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8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8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8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8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38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38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3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38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39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39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239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9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9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2395" name="Footer Placeholder 4"/>
          <p:cNvSpPr>
            <a:spLocks noGrp="1"/>
          </p:cNvSpPr>
          <p:nvPr>
            <p:ph type="ftr" sz="quarter" idx="11"/>
          </p:nvPr>
        </p:nvSpPr>
        <p:spPr/>
        <p:txBody>
          <a:bodyPr/>
          <a:lstStyle/>
          <a:p>
            <a:r>
              <a:rPr lang="en-US" dirty="0"/>
              <a:t>
              </a:t>
            </a:r>
          </a:p>
        </p:txBody>
      </p:sp>
      <p:sp>
        <p:nvSpPr>
          <p:cNvPr id="106239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3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860" name="Group 8"/>
          <p:cNvGrpSpPr/>
          <p:nvPr/>
        </p:nvGrpSpPr>
        <p:grpSpPr>
          <a:xfrm>
            <a:off x="0" y="0"/>
            <a:ext cx="12192000" cy="6858000"/>
            <a:chOff x="0" y="0"/>
            <a:chExt cx="12192000" cy="6858000"/>
          </a:xfrm>
        </p:grpSpPr>
        <p:sp>
          <p:nvSpPr>
            <p:cNvPr id="106245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46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6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6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6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6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6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4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4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46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46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47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471" name="Footer Placeholder 4"/>
          <p:cNvSpPr>
            <a:spLocks noGrp="1"/>
          </p:cNvSpPr>
          <p:nvPr>
            <p:ph type="ftr" sz="quarter" idx="11"/>
          </p:nvPr>
        </p:nvSpPr>
        <p:spPr/>
        <p:txBody>
          <a:bodyPr/>
          <a:lstStyle/>
          <a:p>
            <a:r>
              <a:rPr lang="en-US" dirty="0"/>
              <a:t>
              </a:t>
            </a:r>
          </a:p>
        </p:txBody>
      </p:sp>
      <p:sp>
        <p:nvSpPr>
          <p:cNvPr id="10624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4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35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35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35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5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35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36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36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7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7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36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363" name="Footer Placeholder 7"/>
          <p:cNvSpPr>
            <a:spLocks noGrp="1"/>
          </p:cNvSpPr>
          <p:nvPr>
            <p:ph type="ftr" sz="quarter" idx="11"/>
          </p:nvPr>
        </p:nvSpPr>
        <p:spPr/>
        <p:txBody>
          <a:bodyPr/>
          <a:lstStyle/>
          <a:p>
            <a:r>
              <a:rPr lang="en-US" dirty="0"/>
              <a:t>
              </a:t>
            </a:r>
          </a:p>
        </p:txBody>
      </p:sp>
      <p:sp>
        <p:nvSpPr>
          <p:cNvPr id="106236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244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44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44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44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44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44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44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44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44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45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7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7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45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245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245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35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35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35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353" name="Footer Placeholder 4"/>
          <p:cNvSpPr>
            <a:spLocks noGrp="1"/>
          </p:cNvSpPr>
          <p:nvPr>
            <p:ph type="ftr" sz="quarter" idx="11"/>
          </p:nvPr>
        </p:nvSpPr>
        <p:spPr/>
        <p:txBody>
          <a:bodyPr/>
          <a:lstStyle/>
          <a:p>
            <a:r>
              <a:rPr lang="en-US" dirty="0"/>
              <a:t>
              </a:t>
            </a:r>
          </a:p>
        </p:txBody>
      </p:sp>
      <p:sp>
        <p:nvSpPr>
          <p:cNvPr id="10623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852" name="Group 8"/>
          <p:cNvGrpSpPr/>
          <p:nvPr/>
        </p:nvGrpSpPr>
        <p:grpSpPr>
          <a:xfrm>
            <a:off x="0" y="0"/>
            <a:ext cx="12192000" cy="6858000"/>
            <a:chOff x="0" y="0"/>
            <a:chExt cx="12192000" cy="6858000"/>
          </a:xfrm>
        </p:grpSpPr>
        <p:sp>
          <p:nvSpPr>
            <p:cNvPr id="106239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39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0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0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0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0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0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40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40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4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40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240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1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2411" name="Footer Placeholder 4"/>
          <p:cNvSpPr>
            <a:spLocks noGrp="1"/>
          </p:cNvSpPr>
          <p:nvPr>
            <p:ph type="ftr" sz="quarter" idx="11"/>
          </p:nvPr>
        </p:nvSpPr>
        <p:spPr/>
        <p:txBody>
          <a:bodyPr/>
          <a:lstStyle/>
          <a:p>
            <a:r>
              <a:rPr lang="en-US" dirty="0"/>
              <a:t>
              </a:t>
            </a:r>
          </a:p>
        </p:txBody>
      </p:sp>
      <p:sp>
        <p:nvSpPr>
          <p:cNvPr id="106241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4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458" name="Group 6"/>
          <p:cNvGrpSpPr/>
          <p:nvPr/>
        </p:nvGrpSpPr>
        <p:grpSpPr>
          <a:xfrm>
            <a:off x="0" y="0"/>
            <a:ext cx="12192000" cy="6858000"/>
            <a:chOff x="0" y="0"/>
            <a:chExt cx="12192000" cy="6858000"/>
          </a:xfrm>
        </p:grpSpPr>
        <p:sp>
          <p:nvSpPr>
            <p:cNvPr id="105950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5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50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950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950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951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951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1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602" name="Title 1"/>
          <p:cNvSpPr>
            <a:spLocks noGrp="1"/>
          </p:cNvSpPr>
          <p:nvPr>
            <p:ph type="title"/>
          </p:nvPr>
        </p:nvSpPr>
        <p:spPr/>
        <p:txBody>
          <a:bodyPr/>
          <a:lstStyle/>
          <a:p>
            <a:r>
              <a:rPr lang="en-US"/>
              <a:t>Click to edit Master title style</a:t>
            </a:r>
            <a:endParaRPr lang="en-US" dirty="0"/>
          </a:p>
        </p:txBody>
      </p:sp>
      <p:sp>
        <p:nvSpPr>
          <p:cNvPr id="105960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60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605" name="Footer Placeholder 4"/>
          <p:cNvSpPr>
            <a:spLocks noGrp="1"/>
          </p:cNvSpPr>
          <p:nvPr>
            <p:ph type="ftr" sz="quarter" idx="11"/>
          </p:nvPr>
        </p:nvSpPr>
        <p:spPr/>
        <p:txBody>
          <a:bodyPr/>
          <a:lstStyle/>
          <a:p>
            <a:r>
              <a:rPr lang="en-US" dirty="0"/>
              <a:t>
              </a:t>
            </a:r>
          </a:p>
        </p:txBody>
      </p:sp>
      <p:sp>
        <p:nvSpPr>
          <p:cNvPr id="10596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461" name="Group 7"/>
          <p:cNvGrpSpPr/>
          <p:nvPr/>
        </p:nvGrpSpPr>
        <p:grpSpPr>
          <a:xfrm>
            <a:off x="0" y="0"/>
            <a:ext cx="12192000" cy="6858000"/>
            <a:chOff x="0" y="0"/>
            <a:chExt cx="12192000" cy="6858000"/>
          </a:xfrm>
        </p:grpSpPr>
        <p:sp>
          <p:nvSpPr>
            <p:cNvPr id="105951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52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2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2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2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2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2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52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52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5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52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953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53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9532" name="Footer Placeholder 4"/>
          <p:cNvSpPr>
            <a:spLocks noGrp="1"/>
          </p:cNvSpPr>
          <p:nvPr>
            <p:ph type="ftr" sz="quarter" idx="11"/>
          </p:nvPr>
        </p:nvSpPr>
        <p:spPr/>
        <p:txBody>
          <a:bodyPr/>
          <a:lstStyle/>
          <a:p>
            <a:r>
              <a:rPr lang="en-US" dirty="0"/>
              <a:t>
              </a:t>
            </a:r>
          </a:p>
        </p:txBody>
      </p:sp>
      <p:sp>
        <p:nvSpPr>
          <p:cNvPr id="105953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3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9513" name="Title 1"/>
          <p:cNvSpPr>
            <a:spLocks noGrp="1"/>
          </p:cNvSpPr>
          <p:nvPr>
            <p:ph type="title"/>
          </p:nvPr>
        </p:nvSpPr>
        <p:spPr/>
        <p:txBody>
          <a:bodyPr/>
          <a:lstStyle/>
          <a:p>
            <a:r>
              <a:rPr lang="en-US"/>
              <a:t>Click to edit Master title style</a:t>
            </a:r>
            <a:endParaRPr lang="en-US" dirty="0"/>
          </a:p>
        </p:txBody>
      </p:sp>
      <p:sp>
        <p:nvSpPr>
          <p:cNvPr id="105951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51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51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9517" name="Footer Placeholder 5"/>
          <p:cNvSpPr>
            <a:spLocks noGrp="1"/>
          </p:cNvSpPr>
          <p:nvPr>
            <p:ph type="ftr" sz="quarter" idx="11"/>
          </p:nvPr>
        </p:nvSpPr>
        <p:spPr/>
        <p:txBody>
          <a:bodyPr/>
          <a:lstStyle/>
          <a:p>
            <a:r>
              <a:rPr lang="en-US" dirty="0"/>
              <a:t>
              </a:t>
            </a:r>
          </a:p>
        </p:txBody>
      </p:sp>
      <p:sp>
        <p:nvSpPr>
          <p:cNvPr id="105951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9607" name="Title 1"/>
          <p:cNvSpPr>
            <a:spLocks noGrp="1"/>
          </p:cNvSpPr>
          <p:nvPr>
            <p:ph type="title"/>
          </p:nvPr>
        </p:nvSpPr>
        <p:spPr/>
        <p:txBody>
          <a:bodyPr/>
          <a:lstStyle/>
          <a:p>
            <a:r>
              <a:rPr lang="en-US"/>
              <a:t>Click to edit Master title style</a:t>
            </a:r>
            <a:endParaRPr lang="en-US" dirty="0"/>
          </a:p>
        </p:txBody>
      </p:sp>
      <p:sp>
        <p:nvSpPr>
          <p:cNvPr id="105960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60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61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61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61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9613" name="Footer Placeholder 7"/>
          <p:cNvSpPr>
            <a:spLocks noGrp="1"/>
          </p:cNvSpPr>
          <p:nvPr>
            <p:ph type="ftr" sz="quarter" idx="11"/>
          </p:nvPr>
        </p:nvSpPr>
        <p:spPr/>
        <p:txBody>
          <a:bodyPr/>
          <a:lstStyle/>
          <a:p>
            <a:r>
              <a:rPr lang="en-US" dirty="0"/>
              <a:t>
              </a:t>
            </a:r>
          </a:p>
        </p:txBody>
      </p:sp>
      <p:sp>
        <p:nvSpPr>
          <p:cNvPr id="105961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959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959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9600" name="Footer Placeholder 3"/>
          <p:cNvSpPr>
            <a:spLocks noGrp="1"/>
          </p:cNvSpPr>
          <p:nvPr>
            <p:ph type="ftr" sz="quarter" idx="11"/>
          </p:nvPr>
        </p:nvSpPr>
        <p:spPr/>
        <p:txBody>
          <a:bodyPr/>
          <a:lstStyle/>
          <a:p>
            <a:r>
              <a:rPr lang="en-US" dirty="0"/>
              <a:t>
              </a:t>
            </a:r>
          </a:p>
        </p:txBody>
      </p:sp>
      <p:sp>
        <p:nvSpPr>
          <p:cNvPr id="105960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948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9484" name="Footer Placeholder 2"/>
          <p:cNvSpPr>
            <a:spLocks noGrp="1"/>
          </p:cNvSpPr>
          <p:nvPr>
            <p:ph type="ftr" sz="quarter" idx="11"/>
          </p:nvPr>
        </p:nvSpPr>
        <p:spPr/>
        <p:txBody>
          <a:bodyPr/>
          <a:lstStyle/>
          <a:p>
            <a:r>
              <a:rPr lang="en-US" dirty="0"/>
              <a:t>
              </a:t>
            </a:r>
          </a:p>
        </p:txBody>
      </p:sp>
      <p:sp>
        <p:nvSpPr>
          <p:cNvPr id="105948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48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465" name="Group 8"/>
          <p:cNvGrpSpPr/>
          <p:nvPr/>
        </p:nvGrpSpPr>
        <p:grpSpPr>
          <a:xfrm>
            <a:off x="0" y="0"/>
            <a:ext cx="12192000" cy="6858000"/>
            <a:chOff x="0" y="0"/>
            <a:chExt cx="12192000" cy="6858000"/>
          </a:xfrm>
        </p:grpSpPr>
        <p:sp>
          <p:nvSpPr>
            <p:cNvPr id="10595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5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5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5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5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5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5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55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55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5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56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956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56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6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9564" name="Footer Placeholder 5"/>
          <p:cNvSpPr>
            <a:spLocks noGrp="1"/>
          </p:cNvSpPr>
          <p:nvPr>
            <p:ph type="ftr" sz="quarter" idx="11"/>
          </p:nvPr>
        </p:nvSpPr>
        <p:spPr/>
        <p:txBody>
          <a:bodyPr/>
          <a:lstStyle/>
          <a:p>
            <a:r>
              <a:rPr lang="en-US" dirty="0"/>
              <a:t>
              </a:t>
            </a:r>
          </a:p>
        </p:txBody>
      </p:sp>
      <p:sp>
        <p:nvSpPr>
          <p:cNvPr id="105956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6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477" name="Group 8"/>
          <p:cNvGrpSpPr/>
          <p:nvPr/>
        </p:nvGrpSpPr>
        <p:grpSpPr>
          <a:xfrm>
            <a:off x="0" y="0"/>
            <a:ext cx="12192000" cy="6858000"/>
            <a:chOff x="0" y="0"/>
            <a:chExt cx="12192000" cy="6858000"/>
          </a:xfrm>
        </p:grpSpPr>
        <p:sp>
          <p:nvSpPr>
            <p:cNvPr id="105964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64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4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4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4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4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4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65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65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6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65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65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65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65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657" name="Footer Placeholder 5"/>
          <p:cNvSpPr>
            <a:spLocks noGrp="1"/>
          </p:cNvSpPr>
          <p:nvPr>
            <p:ph type="ftr" sz="quarter" idx="11"/>
          </p:nvPr>
        </p:nvSpPr>
        <p:spPr/>
        <p:txBody>
          <a:bodyPr/>
          <a:lstStyle/>
          <a:p>
            <a:r>
              <a:rPr lang="en-US" dirty="0"/>
              <a:t>
              </a:t>
            </a:r>
          </a:p>
        </p:txBody>
      </p:sp>
      <p:sp>
        <p:nvSpPr>
          <p:cNvPr id="105965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65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467" name="Group 8"/>
          <p:cNvGrpSpPr/>
          <p:nvPr/>
        </p:nvGrpSpPr>
        <p:grpSpPr>
          <a:xfrm>
            <a:off x="0" y="0"/>
            <a:ext cx="12192000" cy="6858000"/>
            <a:chOff x="0" y="0"/>
            <a:chExt cx="12192000" cy="6858000"/>
          </a:xfrm>
        </p:grpSpPr>
        <p:sp>
          <p:nvSpPr>
            <p:cNvPr id="105956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5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7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57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5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57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957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57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7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580" name="Footer Placeholder 5"/>
          <p:cNvSpPr>
            <a:spLocks noGrp="1"/>
          </p:cNvSpPr>
          <p:nvPr>
            <p:ph type="ftr" sz="quarter" idx="11"/>
          </p:nvPr>
        </p:nvSpPr>
        <p:spPr/>
        <p:txBody>
          <a:bodyPr/>
          <a:lstStyle/>
          <a:p>
            <a:r>
              <a:rPr lang="en-US" dirty="0"/>
              <a:t>
              </a:t>
            </a:r>
          </a:p>
        </p:txBody>
      </p:sp>
      <p:sp>
        <p:nvSpPr>
          <p:cNvPr id="10595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474" name="Group 6"/>
          <p:cNvGrpSpPr/>
          <p:nvPr/>
        </p:nvGrpSpPr>
        <p:grpSpPr>
          <a:xfrm>
            <a:off x="0" y="0"/>
            <a:ext cx="12192000" cy="6858000"/>
            <a:chOff x="0" y="0"/>
            <a:chExt cx="12192000" cy="6858000"/>
          </a:xfrm>
        </p:grpSpPr>
        <p:sp>
          <p:nvSpPr>
            <p:cNvPr id="105961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61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1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1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1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2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2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62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6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62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62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62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627" name="Footer Placeholder 4"/>
          <p:cNvSpPr>
            <a:spLocks noGrp="1"/>
          </p:cNvSpPr>
          <p:nvPr>
            <p:ph type="ftr" sz="quarter" idx="11"/>
          </p:nvPr>
        </p:nvSpPr>
        <p:spPr/>
        <p:txBody>
          <a:bodyPr/>
          <a:lstStyle/>
          <a:p>
            <a:r>
              <a:rPr lang="en-US" dirty="0"/>
              <a:t>
              </a:t>
            </a:r>
          </a:p>
        </p:txBody>
      </p:sp>
      <p:sp>
        <p:nvSpPr>
          <p:cNvPr id="105962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6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456" name="Group 2"/>
          <p:cNvGrpSpPr/>
          <p:nvPr/>
        </p:nvGrpSpPr>
        <p:grpSpPr>
          <a:xfrm>
            <a:off x="0" y="0"/>
            <a:ext cx="12192000" cy="6858000"/>
            <a:chOff x="0" y="0"/>
            <a:chExt cx="12192000" cy="6858000"/>
          </a:xfrm>
        </p:grpSpPr>
        <p:sp>
          <p:nvSpPr>
            <p:cNvPr id="105948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48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8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9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9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9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9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49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4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49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49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49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949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0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0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9502" name="Footer Placeholder 4"/>
          <p:cNvSpPr>
            <a:spLocks noGrp="1"/>
          </p:cNvSpPr>
          <p:nvPr>
            <p:ph type="ftr" sz="quarter" idx="11"/>
          </p:nvPr>
        </p:nvSpPr>
        <p:spPr/>
        <p:txBody>
          <a:bodyPr/>
          <a:lstStyle/>
          <a:p>
            <a:r>
              <a:rPr lang="en-US" dirty="0"/>
              <a:t>
              </a:t>
            </a:r>
          </a:p>
        </p:txBody>
      </p:sp>
      <p:sp>
        <p:nvSpPr>
          <p:cNvPr id="105950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469" name="Group 8"/>
          <p:cNvGrpSpPr/>
          <p:nvPr/>
        </p:nvGrpSpPr>
        <p:grpSpPr>
          <a:xfrm>
            <a:off x="0" y="0"/>
            <a:ext cx="12192000" cy="6858000"/>
            <a:chOff x="0" y="0"/>
            <a:chExt cx="12192000" cy="6858000"/>
          </a:xfrm>
        </p:grpSpPr>
        <p:sp>
          <p:nvSpPr>
            <p:cNvPr id="105958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58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8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8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8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8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58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59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5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59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59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59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595" name="Footer Placeholder 4"/>
          <p:cNvSpPr>
            <a:spLocks noGrp="1"/>
          </p:cNvSpPr>
          <p:nvPr>
            <p:ph type="ftr" sz="quarter" idx="11"/>
          </p:nvPr>
        </p:nvSpPr>
        <p:spPr/>
        <p:txBody>
          <a:bodyPr/>
          <a:lstStyle/>
          <a:p>
            <a:r>
              <a:rPr lang="en-US" dirty="0"/>
              <a:t>
              </a:t>
            </a:r>
          </a:p>
        </p:txBody>
      </p:sp>
      <p:sp>
        <p:nvSpPr>
          <p:cNvPr id="105959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5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954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54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54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4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54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54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54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1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1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54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9548" name="Footer Placeholder 7"/>
          <p:cNvSpPr>
            <a:spLocks noGrp="1"/>
          </p:cNvSpPr>
          <p:nvPr>
            <p:ph type="ftr" sz="quarter" idx="11"/>
          </p:nvPr>
        </p:nvSpPr>
        <p:spPr/>
        <p:txBody>
          <a:bodyPr/>
          <a:lstStyle/>
          <a:p>
            <a:r>
              <a:rPr lang="en-US" dirty="0"/>
              <a:t>
              </a:t>
            </a:r>
          </a:p>
        </p:txBody>
      </p:sp>
      <p:sp>
        <p:nvSpPr>
          <p:cNvPr id="105954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63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63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63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63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63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63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63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63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63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63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1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1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64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64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64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953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953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53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9538" name="Footer Placeholder 4"/>
          <p:cNvSpPr>
            <a:spLocks noGrp="1"/>
          </p:cNvSpPr>
          <p:nvPr>
            <p:ph type="ftr" sz="quarter" idx="11"/>
          </p:nvPr>
        </p:nvSpPr>
        <p:spPr/>
        <p:txBody>
          <a:bodyPr/>
          <a:lstStyle/>
          <a:p>
            <a:r>
              <a:rPr lang="en-US" dirty="0"/>
              <a:t>
              </a:t>
            </a:r>
          </a:p>
        </p:txBody>
      </p:sp>
      <p:sp>
        <p:nvSpPr>
          <p:cNvPr id="10595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479" name="Group 8"/>
          <p:cNvGrpSpPr/>
          <p:nvPr/>
        </p:nvGrpSpPr>
        <p:grpSpPr>
          <a:xfrm>
            <a:off x="0" y="0"/>
            <a:ext cx="12192000" cy="6858000"/>
            <a:chOff x="0" y="0"/>
            <a:chExt cx="12192000" cy="6858000"/>
          </a:xfrm>
        </p:grpSpPr>
        <p:sp>
          <p:nvSpPr>
            <p:cNvPr id="105966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66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6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6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6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6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6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66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66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6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67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967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67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9673" name="Footer Placeholder 4"/>
          <p:cNvSpPr>
            <a:spLocks noGrp="1"/>
          </p:cNvSpPr>
          <p:nvPr>
            <p:ph type="ftr" sz="quarter" idx="11"/>
          </p:nvPr>
        </p:nvSpPr>
        <p:spPr/>
        <p:txBody>
          <a:bodyPr/>
          <a:lstStyle/>
          <a:p>
            <a:r>
              <a:rPr lang="en-US" dirty="0"/>
              <a:t>
              </a:t>
            </a:r>
          </a:p>
        </p:txBody>
      </p:sp>
      <p:sp>
        <p:nvSpPr>
          <p:cNvPr id="105967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6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85" name="Group 6"/>
          <p:cNvGrpSpPr/>
          <p:nvPr/>
        </p:nvGrpSpPr>
        <p:grpSpPr>
          <a:xfrm>
            <a:off x="0" y="0"/>
            <a:ext cx="12192000" cy="6858000"/>
            <a:chOff x="0" y="0"/>
            <a:chExt cx="12192000" cy="6858000"/>
          </a:xfrm>
        </p:grpSpPr>
        <p:sp>
          <p:nvSpPr>
            <p:cNvPr id="104889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9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89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89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89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89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0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9827" name="Title 1"/>
          <p:cNvSpPr>
            <a:spLocks noGrp="1"/>
          </p:cNvSpPr>
          <p:nvPr>
            <p:ph type="title"/>
          </p:nvPr>
        </p:nvSpPr>
        <p:spPr/>
        <p:txBody>
          <a:bodyPr/>
          <a:lstStyle/>
          <a:p>
            <a:r>
              <a:rPr lang="en-US"/>
              <a:t>Click to edit Master title style</a:t>
            </a:r>
            <a:endParaRPr lang="en-US" dirty="0"/>
          </a:p>
        </p:txBody>
      </p:sp>
      <p:sp>
        <p:nvSpPr>
          <p:cNvPr id="106982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82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9830" name="Footer Placeholder 4"/>
          <p:cNvSpPr>
            <a:spLocks noGrp="1"/>
          </p:cNvSpPr>
          <p:nvPr>
            <p:ph type="ftr" sz="quarter" idx="11"/>
          </p:nvPr>
        </p:nvSpPr>
        <p:spPr/>
        <p:txBody>
          <a:bodyPr/>
          <a:lstStyle/>
          <a:p>
            <a:r>
              <a:rPr lang="en-US" dirty="0"/>
              <a:t>
              </a:t>
            </a:r>
          </a:p>
        </p:txBody>
      </p:sp>
      <p:sp>
        <p:nvSpPr>
          <p:cNvPr id="10698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933" name="Group 7"/>
          <p:cNvGrpSpPr/>
          <p:nvPr/>
        </p:nvGrpSpPr>
        <p:grpSpPr>
          <a:xfrm>
            <a:off x="0" y="0"/>
            <a:ext cx="12192000" cy="6858000"/>
            <a:chOff x="0" y="0"/>
            <a:chExt cx="12192000" cy="6858000"/>
          </a:xfrm>
        </p:grpSpPr>
        <p:sp>
          <p:nvSpPr>
            <p:cNvPr id="106989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89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9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9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9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0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0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90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90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9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90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990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90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9908" name="Footer Placeholder 4"/>
          <p:cNvSpPr>
            <a:spLocks noGrp="1"/>
          </p:cNvSpPr>
          <p:nvPr>
            <p:ph type="ftr" sz="quarter" idx="11"/>
          </p:nvPr>
        </p:nvSpPr>
        <p:spPr/>
        <p:txBody>
          <a:bodyPr/>
          <a:lstStyle/>
          <a:p>
            <a:r>
              <a:rPr lang="en-US" dirty="0"/>
              <a:t>
              </a:t>
            </a:r>
          </a:p>
        </p:txBody>
      </p:sp>
      <p:sp>
        <p:nvSpPr>
          <p:cNvPr id="10699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9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959" name="Title 1"/>
          <p:cNvSpPr>
            <a:spLocks noGrp="1"/>
          </p:cNvSpPr>
          <p:nvPr>
            <p:ph type="title"/>
          </p:nvPr>
        </p:nvSpPr>
        <p:spPr/>
        <p:txBody>
          <a:bodyPr/>
          <a:lstStyle/>
          <a:p>
            <a:r>
              <a:rPr lang="en-US"/>
              <a:t>Click to edit Master title style</a:t>
            </a:r>
            <a:endParaRPr lang="en-US" dirty="0"/>
          </a:p>
        </p:txBody>
      </p:sp>
      <p:sp>
        <p:nvSpPr>
          <p:cNvPr id="106996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96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96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963" name="Footer Placeholder 5"/>
          <p:cNvSpPr>
            <a:spLocks noGrp="1"/>
          </p:cNvSpPr>
          <p:nvPr>
            <p:ph type="ftr" sz="quarter" idx="11"/>
          </p:nvPr>
        </p:nvSpPr>
        <p:spPr/>
        <p:txBody>
          <a:bodyPr/>
          <a:lstStyle/>
          <a:p>
            <a:r>
              <a:rPr lang="en-US" dirty="0"/>
              <a:t>
              </a:t>
            </a:r>
          </a:p>
        </p:txBody>
      </p:sp>
      <p:sp>
        <p:nvSpPr>
          <p:cNvPr id="10699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9869" name="Title 1"/>
          <p:cNvSpPr>
            <a:spLocks noGrp="1"/>
          </p:cNvSpPr>
          <p:nvPr>
            <p:ph type="title"/>
          </p:nvPr>
        </p:nvSpPr>
        <p:spPr/>
        <p:txBody>
          <a:bodyPr/>
          <a:lstStyle/>
          <a:p>
            <a:r>
              <a:rPr lang="en-US"/>
              <a:t>Click to edit Master title style</a:t>
            </a:r>
            <a:endParaRPr lang="en-US" dirty="0"/>
          </a:p>
        </p:txBody>
      </p:sp>
      <p:sp>
        <p:nvSpPr>
          <p:cNvPr id="106987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87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87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87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87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9875" name="Footer Placeholder 7"/>
          <p:cNvSpPr>
            <a:spLocks noGrp="1"/>
          </p:cNvSpPr>
          <p:nvPr>
            <p:ph type="ftr" sz="quarter" idx="11"/>
          </p:nvPr>
        </p:nvSpPr>
        <p:spPr/>
        <p:txBody>
          <a:bodyPr/>
          <a:lstStyle/>
          <a:p>
            <a:r>
              <a:rPr lang="en-US" dirty="0"/>
              <a:t>
              </a:t>
            </a:r>
          </a:p>
        </p:txBody>
      </p:sp>
      <p:sp>
        <p:nvSpPr>
          <p:cNvPr id="106987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96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96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967" name="Footer Placeholder 3"/>
          <p:cNvSpPr>
            <a:spLocks noGrp="1"/>
          </p:cNvSpPr>
          <p:nvPr>
            <p:ph type="ftr" sz="quarter" idx="11"/>
          </p:nvPr>
        </p:nvSpPr>
        <p:spPr/>
        <p:txBody>
          <a:bodyPr/>
          <a:lstStyle/>
          <a:p>
            <a:r>
              <a:rPr lang="en-US" dirty="0"/>
              <a:t>
              </a:t>
            </a:r>
          </a:p>
        </p:txBody>
      </p:sp>
      <p:sp>
        <p:nvSpPr>
          <p:cNvPr id="106996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983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9833" name="Footer Placeholder 2"/>
          <p:cNvSpPr>
            <a:spLocks noGrp="1"/>
          </p:cNvSpPr>
          <p:nvPr>
            <p:ph type="ftr" sz="quarter" idx="11"/>
          </p:nvPr>
        </p:nvSpPr>
        <p:spPr/>
        <p:txBody>
          <a:bodyPr/>
          <a:lstStyle/>
          <a:p>
            <a:r>
              <a:rPr lang="en-US" dirty="0"/>
              <a:t>
              </a:t>
            </a:r>
          </a:p>
        </p:txBody>
      </p:sp>
      <p:sp>
        <p:nvSpPr>
          <p:cNvPr id="106983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3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928" name="Group 8"/>
          <p:cNvGrpSpPr/>
          <p:nvPr/>
        </p:nvGrpSpPr>
        <p:grpSpPr>
          <a:xfrm>
            <a:off x="0" y="0"/>
            <a:ext cx="12192000" cy="6858000"/>
            <a:chOff x="0" y="0"/>
            <a:chExt cx="12192000" cy="6858000"/>
          </a:xfrm>
        </p:grpSpPr>
        <p:sp>
          <p:nvSpPr>
            <p:cNvPr id="106985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85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5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5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5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5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5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85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86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8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86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986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86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6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9866" name="Footer Placeholder 5"/>
          <p:cNvSpPr>
            <a:spLocks noGrp="1"/>
          </p:cNvSpPr>
          <p:nvPr>
            <p:ph type="ftr" sz="quarter" idx="11"/>
          </p:nvPr>
        </p:nvSpPr>
        <p:spPr/>
        <p:txBody>
          <a:bodyPr/>
          <a:lstStyle/>
          <a:p>
            <a:r>
              <a:rPr lang="en-US" dirty="0"/>
              <a:t>
              </a:t>
            </a:r>
          </a:p>
        </p:txBody>
      </p:sp>
      <p:sp>
        <p:nvSpPr>
          <p:cNvPr id="106986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6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937" name="Group 8"/>
          <p:cNvGrpSpPr/>
          <p:nvPr/>
        </p:nvGrpSpPr>
        <p:grpSpPr>
          <a:xfrm>
            <a:off x="0" y="0"/>
            <a:ext cx="12192000" cy="6858000"/>
            <a:chOff x="0" y="0"/>
            <a:chExt cx="12192000" cy="6858000"/>
          </a:xfrm>
        </p:grpSpPr>
        <p:sp>
          <p:nvSpPr>
            <p:cNvPr id="106992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92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2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2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3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3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3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93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93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9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93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993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993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93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9940" name="Footer Placeholder 5"/>
          <p:cNvSpPr>
            <a:spLocks noGrp="1"/>
          </p:cNvSpPr>
          <p:nvPr>
            <p:ph type="ftr" sz="quarter" idx="11"/>
          </p:nvPr>
        </p:nvSpPr>
        <p:spPr/>
        <p:txBody>
          <a:bodyPr/>
          <a:lstStyle/>
          <a:p>
            <a:r>
              <a:rPr lang="en-US" dirty="0"/>
              <a:t>
              </a:t>
            </a:r>
          </a:p>
        </p:txBody>
      </p:sp>
      <p:sp>
        <p:nvSpPr>
          <p:cNvPr id="106994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94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926" name="Group 8"/>
          <p:cNvGrpSpPr/>
          <p:nvPr/>
        </p:nvGrpSpPr>
        <p:grpSpPr>
          <a:xfrm>
            <a:off x="0" y="0"/>
            <a:ext cx="12192000" cy="6858000"/>
            <a:chOff x="0" y="0"/>
            <a:chExt cx="12192000" cy="6858000"/>
          </a:xfrm>
        </p:grpSpPr>
        <p:sp>
          <p:nvSpPr>
            <p:cNvPr id="106983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83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3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3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4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4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4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84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8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84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84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84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4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849" name="Footer Placeholder 5"/>
          <p:cNvSpPr>
            <a:spLocks noGrp="1"/>
          </p:cNvSpPr>
          <p:nvPr>
            <p:ph type="ftr" sz="quarter" idx="11"/>
          </p:nvPr>
        </p:nvSpPr>
        <p:spPr/>
        <p:txBody>
          <a:bodyPr/>
          <a:lstStyle/>
          <a:p>
            <a:r>
              <a:rPr lang="en-US" dirty="0"/>
              <a:t>
              </a:t>
            </a:r>
          </a:p>
        </p:txBody>
      </p:sp>
      <p:sp>
        <p:nvSpPr>
          <p:cNvPr id="106985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5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943" name="Group 6"/>
          <p:cNvGrpSpPr/>
          <p:nvPr/>
        </p:nvGrpSpPr>
        <p:grpSpPr>
          <a:xfrm>
            <a:off x="0" y="0"/>
            <a:ext cx="12192000" cy="6858000"/>
            <a:chOff x="0" y="0"/>
            <a:chExt cx="12192000" cy="6858000"/>
          </a:xfrm>
        </p:grpSpPr>
        <p:sp>
          <p:nvSpPr>
            <p:cNvPr id="106996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970"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7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72"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7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7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7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976"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9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978"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979"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980"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981" name="Footer Placeholder 4"/>
          <p:cNvSpPr>
            <a:spLocks noGrp="1"/>
          </p:cNvSpPr>
          <p:nvPr>
            <p:ph type="ftr" sz="quarter" idx="11"/>
          </p:nvPr>
        </p:nvSpPr>
        <p:spPr/>
        <p:txBody>
          <a:bodyPr/>
          <a:lstStyle/>
          <a:p>
            <a:r>
              <a:rPr lang="en-US" dirty="0"/>
              <a:t>
              </a:t>
            </a:r>
          </a:p>
        </p:txBody>
      </p:sp>
      <p:sp>
        <p:nvSpPr>
          <p:cNvPr id="1069982"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9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931" name="Group 2"/>
          <p:cNvGrpSpPr/>
          <p:nvPr/>
        </p:nvGrpSpPr>
        <p:grpSpPr>
          <a:xfrm>
            <a:off x="0" y="0"/>
            <a:ext cx="12192000" cy="6858000"/>
            <a:chOff x="0" y="0"/>
            <a:chExt cx="12192000" cy="6858000"/>
          </a:xfrm>
        </p:grpSpPr>
        <p:sp>
          <p:nvSpPr>
            <p:cNvPr id="106987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87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7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8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8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8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8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88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8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88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88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88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988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9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9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9892" name="Footer Placeholder 4"/>
          <p:cNvSpPr>
            <a:spLocks noGrp="1"/>
          </p:cNvSpPr>
          <p:nvPr>
            <p:ph type="ftr" sz="quarter" idx="11"/>
          </p:nvPr>
        </p:nvSpPr>
        <p:spPr/>
        <p:txBody>
          <a:bodyPr/>
          <a:lstStyle/>
          <a:p>
            <a:r>
              <a:rPr lang="en-US" dirty="0"/>
              <a:t>
              </a:t>
            </a:r>
          </a:p>
        </p:txBody>
      </p:sp>
      <p:sp>
        <p:nvSpPr>
          <p:cNvPr id="106989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945" name="Group 8"/>
          <p:cNvGrpSpPr/>
          <p:nvPr/>
        </p:nvGrpSpPr>
        <p:grpSpPr>
          <a:xfrm>
            <a:off x="0" y="0"/>
            <a:ext cx="12192000" cy="6858000"/>
            <a:chOff x="0" y="0"/>
            <a:chExt cx="12192000" cy="6858000"/>
          </a:xfrm>
        </p:grpSpPr>
        <p:sp>
          <p:nvSpPr>
            <p:cNvPr id="106998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98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8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8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8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8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9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99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9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99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99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99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996" name="Footer Placeholder 4"/>
          <p:cNvSpPr>
            <a:spLocks noGrp="1"/>
          </p:cNvSpPr>
          <p:nvPr>
            <p:ph type="ftr" sz="quarter" idx="11"/>
          </p:nvPr>
        </p:nvSpPr>
        <p:spPr/>
        <p:txBody>
          <a:bodyPr/>
          <a:lstStyle/>
          <a:p>
            <a:r>
              <a:rPr lang="en-US" dirty="0"/>
              <a:t>
              </a:t>
            </a:r>
          </a:p>
        </p:txBody>
      </p:sp>
      <p:sp>
        <p:nvSpPr>
          <p:cNvPr id="106999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9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991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91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91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91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92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92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92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3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3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92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9924" name="Footer Placeholder 7"/>
          <p:cNvSpPr>
            <a:spLocks noGrp="1"/>
          </p:cNvSpPr>
          <p:nvPr>
            <p:ph type="ftr" sz="quarter" idx="11"/>
          </p:nvPr>
        </p:nvSpPr>
        <p:spPr/>
        <p:txBody>
          <a:bodyPr/>
          <a:lstStyle/>
          <a:p>
            <a:r>
              <a:rPr lang="en-US" dirty="0"/>
              <a:t>
              </a:t>
            </a:r>
          </a:p>
        </p:txBody>
      </p:sp>
      <p:sp>
        <p:nvSpPr>
          <p:cNvPr id="106992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99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00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0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0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0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0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0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0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0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0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3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3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00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010"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01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991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991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91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9914" name="Footer Placeholder 4"/>
          <p:cNvSpPr>
            <a:spLocks noGrp="1"/>
          </p:cNvSpPr>
          <p:nvPr>
            <p:ph type="ftr" sz="quarter" idx="11"/>
          </p:nvPr>
        </p:nvSpPr>
        <p:spPr/>
        <p:txBody>
          <a:bodyPr/>
          <a:lstStyle/>
          <a:p>
            <a:r>
              <a:rPr lang="en-US" dirty="0"/>
              <a:t>
              </a:t>
            </a:r>
          </a:p>
        </p:txBody>
      </p:sp>
      <p:sp>
        <p:nvSpPr>
          <p:cNvPr id="10699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939" name="Group 8"/>
          <p:cNvGrpSpPr/>
          <p:nvPr/>
        </p:nvGrpSpPr>
        <p:grpSpPr>
          <a:xfrm>
            <a:off x="0" y="0"/>
            <a:ext cx="12192000" cy="6858000"/>
            <a:chOff x="0" y="0"/>
            <a:chExt cx="12192000" cy="6858000"/>
          </a:xfrm>
        </p:grpSpPr>
        <p:sp>
          <p:nvSpPr>
            <p:cNvPr id="106994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94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4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4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4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94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95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95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9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95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95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95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956" name="Footer Placeholder 4"/>
          <p:cNvSpPr>
            <a:spLocks noGrp="1"/>
          </p:cNvSpPr>
          <p:nvPr>
            <p:ph type="ftr" sz="quarter" idx="11"/>
          </p:nvPr>
        </p:nvSpPr>
        <p:spPr/>
        <p:txBody>
          <a:bodyPr/>
          <a:lstStyle/>
          <a:p>
            <a:r>
              <a:rPr lang="en-US" dirty="0"/>
              <a:t>
              </a:t>
            </a:r>
          </a:p>
        </p:txBody>
      </p:sp>
      <p:sp>
        <p:nvSpPr>
          <p:cNvPr id="106995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9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41" name="Group 6"/>
          <p:cNvGrpSpPr/>
          <p:nvPr/>
        </p:nvGrpSpPr>
        <p:grpSpPr>
          <a:xfrm>
            <a:off x="0" y="0"/>
            <a:ext cx="12192000" cy="6858000"/>
            <a:chOff x="0" y="0"/>
            <a:chExt cx="12192000" cy="6858000"/>
          </a:xfrm>
        </p:grpSpPr>
        <p:sp>
          <p:nvSpPr>
            <p:cNvPr id="104884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4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84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84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84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84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5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1490" name="Title 1"/>
          <p:cNvSpPr>
            <a:spLocks noGrp="1"/>
          </p:cNvSpPr>
          <p:nvPr>
            <p:ph type="title"/>
          </p:nvPr>
        </p:nvSpPr>
        <p:spPr/>
        <p:txBody>
          <a:bodyPr/>
          <a:lstStyle/>
          <a:p>
            <a:r>
              <a:rPr lang="en-US"/>
              <a:t>Click to edit Master title style</a:t>
            </a:r>
            <a:endParaRPr lang="en-US" dirty="0"/>
          </a:p>
        </p:txBody>
      </p:sp>
      <p:sp>
        <p:nvSpPr>
          <p:cNvPr id="105149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49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1493" name="Footer Placeholder 4"/>
          <p:cNvSpPr>
            <a:spLocks noGrp="1"/>
          </p:cNvSpPr>
          <p:nvPr>
            <p:ph type="ftr" sz="quarter" idx="11"/>
          </p:nvPr>
        </p:nvSpPr>
        <p:spPr/>
        <p:txBody>
          <a:bodyPr/>
          <a:lstStyle/>
          <a:p>
            <a:r>
              <a:rPr lang="en-US" dirty="0"/>
              <a:t>
              </a:t>
            </a:r>
          </a:p>
        </p:txBody>
      </p:sp>
      <p:sp>
        <p:nvSpPr>
          <p:cNvPr id="10514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358" name="Group 7"/>
          <p:cNvGrpSpPr/>
          <p:nvPr/>
        </p:nvGrpSpPr>
        <p:grpSpPr>
          <a:xfrm>
            <a:off x="0" y="0"/>
            <a:ext cx="12192000" cy="6858000"/>
            <a:chOff x="0" y="0"/>
            <a:chExt cx="12192000" cy="6858000"/>
          </a:xfrm>
        </p:grpSpPr>
        <p:sp>
          <p:nvSpPr>
            <p:cNvPr id="105157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58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8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8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8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8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8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58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58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5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58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159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59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1592" name="Footer Placeholder 4"/>
          <p:cNvSpPr>
            <a:spLocks noGrp="1"/>
          </p:cNvSpPr>
          <p:nvPr>
            <p:ph type="ftr" sz="quarter" idx="11"/>
          </p:nvPr>
        </p:nvSpPr>
        <p:spPr/>
        <p:txBody>
          <a:bodyPr/>
          <a:lstStyle/>
          <a:p>
            <a:r>
              <a:rPr lang="en-US" dirty="0"/>
              <a:t>
              </a:t>
            </a:r>
          </a:p>
        </p:txBody>
      </p:sp>
      <p:sp>
        <p:nvSpPr>
          <p:cNvPr id="10515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5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1495" name="Title 1"/>
          <p:cNvSpPr>
            <a:spLocks noGrp="1"/>
          </p:cNvSpPr>
          <p:nvPr>
            <p:ph type="title"/>
          </p:nvPr>
        </p:nvSpPr>
        <p:spPr/>
        <p:txBody>
          <a:bodyPr/>
          <a:lstStyle/>
          <a:p>
            <a:r>
              <a:rPr lang="en-US"/>
              <a:t>Click to edit Master title style</a:t>
            </a:r>
            <a:endParaRPr lang="en-US" dirty="0"/>
          </a:p>
        </p:txBody>
      </p:sp>
      <p:sp>
        <p:nvSpPr>
          <p:cNvPr id="1051496"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497"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498"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1499" name="Footer Placeholder 5"/>
          <p:cNvSpPr>
            <a:spLocks noGrp="1"/>
          </p:cNvSpPr>
          <p:nvPr>
            <p:ph type="ftr" sz="quarter" idx="11"/>
          </p:nvPr>
        </p:nvSpPr>
        <p:spPr/>
        <p:txBody>
          <a:bodyPr/>
          <a:lstStyle/>
          <a:p>
            <a:r>
              <a:rPr lang="en-US" dirty="0"/>
              <a:t>
              </a:t>
            </a:r>
          </a:p>
        </p:txBody>
      </p:sp>
      <p:sp>
        <p:nvSpPr>
          <p:cNvPr id="105150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571" name="Title 1"/>
          <p:cNvSpPr>
            <a:spLocks noGrp="1"/>
          </p:cNvSpPr>
          <p:nvPr>
            <p:ph type="title"/>
          </p:nvPr>
        </p:nvSpPr>
        <p:spPr/>
        <p:txBody>
          <a:bodyPr/>
          <a:lstStyle/>
          <a:p>
            <a:r>
              <a:rPr lang="en-US"/>
              <a:t>Click to edit Master title style</a:t>
            </a:r>
            <a:endParaRPr lang="en-US" dirty="0"/>
          </a:p>
        </p:txBody>
      </p:sp>
      <p:sp>
        <p:nvSpPr>
          <p:cNvPr id="105157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57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57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57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57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577" name="Footer Placeholder 7"/>
          <p:cNvSpPr>
            <a:spLocks noGrp="1"/>
          </p:cNvSpPr>
          <p:nvPr>
            <p:ph type="ftr" sz="quarter" idx="11"/>
          </p:nvPr>
        </p:nvSpPr>
        <p:spPr/>
        <p:txBody>
          <a:bodyPr/>
          <a:lstStyle/>
          <a:p>
            <a:r>
              <a:rPr lang="en-US" dirty="0"/>
              <a:t>
              </a:t>
            </a:r>
          </a:p>
        </p:txBody>
      </p:sp>
      <p:sp>
        <p:nvSpPr>
          <p:cNvPr id="105157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150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150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1503" name="Footer Placeholder 3"/>
          <p:cNvSpPr>
            <a:spLocks noGrp="1"/>
          </p:cNvSpPr>
          <p:nvPr>
            <p:ph type="ftr" sz="quarter" idx="11"/>
          </p:nvPr>
        </p:nvSpPr>
        <p:spPr/>
        <p:txBody>
          <a:bodyPr/>
          <a:lstStyle/>
          <a:p>
            <a:r>
              <a:rPr lang="en-US" dirty="0"/>
              <a:t>
              </a:t>
            </a:r>
          </a:p>
        </p:txBody>
      </p:sp>
      <p:sp>
        <p:nvSpPr>
          <p:cNvPr id="105150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161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1611" name="Footer Placeholder 2"/>
          <p:cNvSpPr>
            <a:spLocks noGrp="1"/>
          </p:cNvSpPr>
          <p:nvPr>
            <p:ph type="ftr" sz="quarter" idx="11"/>
          </p:nvPr>
        </p:nvSpPr>
        <p:spPr/>
        <p:txBody>
          <a:bodyPr/>
          <a:lstStyle/>
          <a:p>
            <a:r>
              <a:rPr lang="en-US" dirty="0"/>
              <a:t>
              </a:t>
            </a:r>
          </a:p>
        </p:txBody>
      </p:sp>
      <p:sp>
        <p:nvSpPr>
          <p:cNvPr id="105161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1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355" name="Group 8"/>
          <p:cNvGrpSpPr/>
          <p:nvPr/>
        </p:nvGrpSpPr>
        <p:grpSpPr>
          <a:xfrm>
            <a:off x="0" y="0"/>
            <a:ext cx="12192000" cy="6858000"/>
            <a:chOff x="0" y="0"/>
            <a:chExt cx="12192000" cy="6858000"/>
          </a:xfrm>
        </p:grpSpPr>
        <p:sp>
          <p:nvSpPr>
            <p:cNvPr id="105155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5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5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5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5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5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6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56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56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5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56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156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56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6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1568" name="Footer Placeholder 5"/>
          <p:cNvSpPr>
            <a:spLocks noGrp="1"/>
          </p:cNvSpPr>
          <p:nvPr>
            <p:ph type="ftr" sz="quarter" idx="11"/>
          </p:nvPr>
        </p:nvSpPr>
        <p:spPr/>
        <p:txBody>
          <a:bodyPr/>
          <a:lstStyle/>
          <a:p>
            <a:r>
              <a:rPr lang="en-US" dirty="0"/>
              <a:t>
              </a:t>
            </a:r>
          </a:p>
        </p:txBody>
      </p:sp>
      <p:sp>
        <p:nvSpPr>
          <p:cNvPr id="105156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57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341" name="Group 8"/>
          <p:cNvGrpSpPr/>
          <p:nvPr/>
        </p:nvGrpSpPr>
        <p:grpSpPr>
          <a:xfrm>
            <a:off x="0" y="0"/>
            <a:ext cx="12192000" cy="6858000"/>
            <a:chOff x="0" y="0"/>
            <a:chExt cx="12192000" cy="6858000"/>
          </a:xfrm>
        </p:grpSpPr>
        <p:sp>
          <p:nvSpPr>
            <p:cNvPr id="105144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44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4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4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4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4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5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45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45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4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45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145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145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45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1458" name="Footer Placeholder 5"/>
          <p:cNvSpPr>
            <a:spLocks noGrp="1"/>
          </p:cNvSpPr>
          <p:nvPr>
            <p:ph type="ftr" sz="quarter" idx="11"/>
          </p:nvPr>
        </p:nvSpPr>
        <p:spPr/>
        <p:txBody>
          <a:bodyPr/>
          <a:lstStyle/>
          <a:p>
            <a:r>
              <a:rPr lang="en-US" dirty="0"/>
              <a:t>
              </a:t>
            </a:r>
          </a:p>
        </p:txBody>
      </p:sp>
      <p:sp>
        <p:nvSpPr>
          <p:cNvPr id="105145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6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352" name="Group 8"/>
          <p:cNvGrpSpPr/>
          <p:nvPr/>
        </p:nvGrpSpPr>
        <p:grpSpPr>
          <a:xfrm>
            <a:off x="0" y="0"/>
            <a:ext cx="12192000" cy="6858000"/>
            <a:chOff x="0" y="0"/>
            <a:chExt cx="12192000" cy="6858000"/>
          </a:xfrm>
        </p:grpSpPr>
        <p:sp>
          <p:nvSpPr>
            <p:cNvPr id="105153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5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3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54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5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54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154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54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4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1546" name="Footer Placeholder 5"/>
          <p:cNvSpPr>
            <a:spLocks noGrp="1"/>
          </p:cNvSpPr>
          <p:nvPr>
            <p:ph type="ftr" sz="quarter" idx="11"/>
          </p:nvPr>
        </p:nvSpPr>
        <p:spPr/>
        <p:txBody>
          <a:bodyPr/>
          <a:lstStyle/>
          <a:p>
            <a:r>
              <a:rPr lang="en-US" dirty="0"/>
              <a:t>
              </a:t>
            </a:r>
          </a:p>
        </p:txBody>
      </p:sp>
      <p:sp>
        <p:nvSpPr>
          <p:cNvPr id="10515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5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363" name="Group 6"/>
          <p:cNvGrpSpPr/>
          <p:nvPr/>
        </p:nvGrpSpPr>
        <p:grpSpPr>
          <a:xfrm>
            <a:off x="0" y="0"/>
            <a:ext cx="12192000" cy="6858000"/>
            <a:chOff x="0" y="0"/>
            <a:chExt cx="12192000" cy="6858000"/>
          </a:xfrm>
        </p:grpSpPr>
        <p:sp>
          <p:nvSpPr>
            <p:cNvPr id="105161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61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1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1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1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1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2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62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6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62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62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2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626" name="Footer Placeholder 4"/>
          <p:cNvSpPr>
            <a:spLocks noGrp="1"/>
          </p:cNvSpPr>
          <p:nvPr>
            <p:ph type="ftr" sz="quarter" idx="11"/>
          </p:nvPr>
        </p:nvSpPr>
        <p:spPr/>
        <p:txBody>
          <a:bodyPr/>
          <a:lstStyle/>
          <a:p>
            <a:r>
              <a:rPr lang="en-US" dirty="0"/>
              <a:t>
              </a:t>
            </a:r>
          </a:p>
        </p:txBody>
      </p:sp>
      <p:sp>
        <p:nvSpPr>
          <p:cNvPr id="105162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349" name="Group 2"/>
          <p:cNvGrpSpPr/>
          <p:nvPr/>
        </p:nvGrpSpPr>
        <p:grpSpPr>
          <a:xfrm>
            <a:off x="0" y="0"/>
            <a:ext cx="12192000" cy="6858000"/>
            <a:chOff x="0" y="0"/>
            <a:chExt cx="12192000" cy="6858000"/>
          </a:xfrm>
        </p:grpSpPr>
        <p:sp>
          <p:nvSpPr>
            <p:cNvPr id="105150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50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0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0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0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1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1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5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5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51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51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51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151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1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1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1520" name="Footer Placeholder 4"/>
          <p:cNvSpPr>
            <a:spLocks noGrp="1"/>
          </p:cNvSpPr>
          <p:nvPr>
            <p:ph type="ftr" sz="quarter" idx="11"/>
          </p:nvPr>
        </p:nvSpPr>
        <p:spPr/>
        <p:txBody>
          <a:bodyPr/>
          <a:lstStyle/>
          <a:p>
            <a:r>
              <a:rPr lang="en-US" dirty="0"/>
              <a:t>
              </a:t>
            </a:r>
          </a:p>
        </p:txBody>
      </p:sp>
      <p:sp>
        <p:nvSpPr>
          <p:cNvPr id="105152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5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360" name="Group 8"/>
          <p:cNvGrpSpPr/>
          <p:nvPr/>
        </p:nvGrpSpPr>
        <p:grpSpPr>
          <a:xfrm>
            <a:off x="0" y="0"/>
            <a:ext cx="12192000" cy="6858000"/>
            <a:chOff x="0" y="0"/>
            <a:chExt cx="12192000" cy="6858000"/>
          </a:xfrm>
        </p:grpSpPr>
        <p:sp>
          <p:nvSpPr>
            <p:cNvPr id="105159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59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9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9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59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0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0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60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6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60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60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60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607" name="Footer Placeholder 4"/>
          <p:cNvSpPr>
            <a:spLocks noGrp="1"/>
          </p:cNvSpPr>
          <p:nvPr>
            <p:ph type="ftr" sz="quarter" idx="11"/>
          </p:nvPr>
        </p:nvSpPr>
        <p:spPr/>
        <p:txBody>
          <a:bodyPr/>
          <a:lstStyle/>
          <a:p>
            <a:r>
              <a:rPr lang="en-US" dirty="0"/>
              <a:t>
              </a:t>
            </a:r>
          </a:p>
        </p:txBody>
      </p:sp>
      <p:sp>
        <p:nvSpPr>
          <p:cNvPr id="105160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152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52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52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2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52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52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52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4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4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53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1531" name="Footer Placeholder 7"/>
          <p:cNvSpPr>
            <a:spLocks noGrp="1"/>
          </p:cNvSpPr>
          <p:nvPr>
            <p:ph type="ftr" sz="quarter" idx="11"/>
          </p:nvPr>
        </p:nvSpPr>
        <p:spPr/>
        <p:txBody>
          <a:bodyPr/>
          <a:lstStyle/>
          <a:p>
            <a:r>
              <a:rPr lang="en-US" dirty="0"/>
              <a:t>
              </a:t>
            </a:r>
          </a:p>
        </p:txBody>
      </p:sp>
      <p:sp>
        <p:nvSpPr>
          <p:cNvPr id="105153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46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46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6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46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46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6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46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46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6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47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4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4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47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472"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47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154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155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55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1552" name="Footer Placeholder 4"/>
          <p:cNvSpPr>
            <a:spLocks noGrp="1"/>
          </p:cNvSpPr>
          <p:nvPr>
            <p:ph type="ftr" sz="quarter" idx="11"/>
          </p:nvPr>
        </p:nvSpPr>
        <p:spPr/>
        <p:txBody>
          <a:bodyPr/>
          <a:lstStyle/>
          <a:p>
            <a:r>
              <a:rPr lang="en-US" dirty="0"/>
              <a:t>
              </a:t>
            </a:r>
          </a:p>
        </p:txBody>
      </p:sp>
      <p:sp>
        <p:nvSpPr>
          <p:cNvPr id="10515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344" name="Group 8"/>
          <p:cNvGrpSpPr/>
          <p:nvPr/>
        </p:nvGrpSpPr>
        <p:grpSpPr>
          <a:xfrm>
            <a:off x="0" y="0"/>
            <a:ext cx="12192000" cy="6858000"/>
            <a:chOff x="0" y="0"/>
            <a:chExt cx="12192000" cy="6858000"/>
          </a:xfrm>
        </p:grpSpPr>
        <p:sp>
          <p:nvSpPr>
            <p:cNvPr id="105147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47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7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7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7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7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8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48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48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4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48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148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48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1487" name="Footer Placeholder 4"/>
          <p:cNvSpPr>
            <a:spLocks noGrp="1"/>
          </p:cNvSpPr>
          <p:nvPr>
            <p:ph type="ftr" sz="quarter" idx="11"/>
          </p:nvPr>
        </p:nvSpPr>
        <p:spPr/>
        <p:txBody>
          <a:bodyPr/>
          <a:lstStyle/>
          <a:p>
            <a:r>
              <a:rPr lang="en-US" dirty="0"/>
              <a:t>
              </a:t>
            </a:r>
          </a:p>
        </p:txBody>
      </p:sp>
      <p:sp>
        <p:nvSpPr>
          <p:cNvPr id="105148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63" name="Group 6"/>
          <p:cNvGrpSpPr/>
          <p:nvPr/>
        </p:nvGrpSpPr>
        <p:grpSpPr>
          <a:xfrm>
            <a:off x="0" y="0"/>
            <a:ext cx="12192000" cy="6858000"/>
            <a:chOff x="0" y="0"/>
            <a:chExt cx="12192000" cy="6858000"/>
          </a:xfrm>
        </p:grpSpPr>
        <p:sp>
          <p:nvSpPr>
            <p:cNvPr id="104886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7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87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87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87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87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7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053" name="Title 1"/>
          <p:cNvSpPr>
            <a:spLocks noGrp="1"/>
          </p:cNvSpPr>
          <p:nvPr>
            <p:ph type="title"/>
          </p:nvPr>
        </p:nvSpPr>
        <p:spPr/>
        <p:txBody>
          <a:bodyPr/>
          <a:lstStyle/>
          <a:p>
            <a:r>
              <a:rPr lang="en-US"/>
              <a:t>Click to edit Master title style</a:t>
            </a:r>
            <a:endParaRPr lang="en-US" dirty="0"/>
          </a:p>
        </p:txBody>
      </p:sp>
      <p:sp>
        <p:nvSpPr>
          <p:cNvPr id="106205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05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056" name="Footer Placeholder 4"/>
          <p:cNvSpPr>
            <a:spLocks noGrp="1"/>
          </p:cNvSpPr>
          <p:nvPr>
            <p:ph type="ftr" sz="quarter" idx="11"/>
          </p:nvPr>
        </p:nvSpPr>
        <p:spPr/>
        <p:txBody>
          <a:bodyPr/>
          <a:lstStyle/>
          <a:p>
            <a:r>
              <a:rPr lang="en-US" dirty="0"/>
              <a:t>
              </a:t>
            </a:r>
          </a:p>
        </p:txBody>
      </p:sp>
      <p:sp>
        <p:nvSpPr>
          <p:cNvPr id="106205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794" name="Group 7"/>
          <p:cNvGrpSpPr/>
          <p:nvPr/>
        </p:nvGrpSpPr>
        <p:grpSpPr>
          <a:xfrm>
            <a:off x="0" y="0"/>
            <a:ext cx="12192000" cy="6858000"/>
            <a:chOff x="0" y="0"/>
            <a:chExt cx="12192000" cy="6858000"/>
          </a:xfrm>
        </p:grpSpPr>
        <p:sp>
          <p:nvSpPr>
            <p:cNvPr id="10619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9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5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5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5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5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5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95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95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9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96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96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96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963" name="Footer Placeholder 4"/>
          <p:cNvSpPr>
            <a:spLocks noGrp="1"/>
          </p:cNvSpPr>
          <p:nvPr>
            <p:ph type="ftr" sz="quarter" idx="11"/>
          </p:nvPr>
        </p:nvSpPr>
        <p:spPr/>
        <p:txBody>
          <a:bodyPr/>
          <a:lstStyle/>
          <a:p>
            <a:r>
              <a:rPr lang="en-US" dirty="0"/>
              <a:t>
              </a:t>
            </a:r>
          </a:p>
        </p:txBody>
      </p:sp>
      <p:sp>
        <p:nvSpPr>
          <p:cNvPr id="106196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9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996" name="Title 1"/>
          <p:cNvSpPr>
            <a:spLocks noGrp="1"/>
          </p:cNvSpPr>
          <p:nvPr>
            <p:ph type="title"/>
          </p:nvPr>
        </p:nvSpPr>
        <p:spPr/>
        <p:txBody>
          <a:bodyPr/>
          <a:lstStyle/>
          <a:p>
            <a:r>
              <a:rPr lang="en-US"/>
              <a:t>Click to edit Master title style</a:t>
            </a:r>
            <a:endParaRPr lang="en-US" dirty="0"/>
          </a:p>
        </p:txBody>
      </p:sp>
      <p:sp>
        <p:nvSpPr>
          <p:cNvPr id="106199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99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99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000" name="Footer Placeholder 5"/>
          <p:cNvSpPr>
            <a:spLocks noGrp="1"/>
          </p:cNvSpPr>
          <p:nvPr>
            <p:ph type="ftr" sz="quarter" idx="11"/>
          </p:nvPr>
        </p:nvSpPr>
        <p:spPr/>
        <p:txBody>
          <a:bodyPr/>
          <a:lstStyle/>
          <a:p>
            <a:r>
              <a:rPr lang="en-US" dirty="0"/>
              <a:t>
              </a:t>
            </a:r>
          </a:p>
        </p:txBody>
      </p:sp>
      <p:sp>
        <p:nvSpPr>
          <p:cNvPr id="10620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006" name="Title 1"/>
          <p:cNvSpPr>
            <a:spLocks noGrp="1"/>
          </p:cNvSpPr>
          <p:nvPr>
            <p:ph type="title"/>
          </p:nvPr>
        </p:nvSpPr>
        <p:spPr/>
        <p:txBody>
          <a:bodyPr/>
          <a:lstStyle/>
          <a:p>
            <a:r>
              <a:rPr lang="en-US"/>
              <a:t>Click to edit Master title style</a:t>
            </a:r>
            <a:endParaRPr lang="en-US" dirty="0"/>
          </a:p>
        </p:txBody>
      </p:sp>
      <p:sp>
        <p:nvSpPr>
          <p:cNvPr id="106200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00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00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01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01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012" name="Footer Placeholder 7"/>
          <p:cNvSpPr>
            <a:spLocks noGrp="1"/>
          </p:cNvSpPr>
          <p:nvPr>
            <p:ph type="ftr" sz="quarter" idx="11"/>
          </p:nvPr>
        </p:nvSpPr>
        <p:spPr/>
        <p:txBody>
          <a:bodyPr/>
          <a:lstStyle/>
          <a:p>
            <a:r>
              <a:rPr lang="en-US" dirty="0"/>
              <a:t>
              </a:t>
            </a:r>
          </a:p>
        </p:txBody>
      </p:sp>
      <p:sp>
        <p:nvSpPr>
          <p:cNvPr id="106201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200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200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2004" name="Footer Placeholder 3"/>
          <p:cNvSpPr>
            <a:spLocks noGrp="1"/>
          </p:cNvSpPr>
          <p:nvPr>
            <p:ph type="ftr" sz="quarter" idx="11"/>
          </p:nvPr>
        </p:nvSpPr>
        <p:spPr/>
        <p:txBody>
          <a:bodyPr/>
          <a:lstStyle/>
          <a:p>
            <a:r>
              <a:rPr lang="en-US" dirty="0"/>
              <a:t>
              </a:t>
            </a:r>
          </a:p>
        </p:txBody>
      </p:sp>
      <p:sp>
        <p:nvSpPr>
          <p:cNvPr id="106200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10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101" name="Footer Placeholder 2"/>
          <p:cNvSpPr>
            <a:spLocks noGrp="1"/>
          </p:cNvSpPr>
          <p:nvPr>
            <p:ph type="ftr" sz="quarter" idx="11"/>
          </p:nvPr>
        </p:nvSpPr>
        <p:spPr/>
        <p:txBody>
          <a:bodyPr/>
          <a:lstStyle/>
          <a:p>
            <a:r>
              <a:rPr lang="en-US" dirty="0"/>
              <a:t>
              </a:t>
            </a:r>
          </a:p>
        </p:txBody>
      </p:sp>
      <p:sp>
        <p:nvSpPr>
          <p:cNvPr id="106210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10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796" name="Group 8"/>
          <p:cNvGrpSpPr/>
          <p:nvPr/>
        </p:nvGrpSpPr>
        <p:grpSpPr>
          <a:xfrm>
            <a:off x="0" y="0"/>
            <a:ext cx="12192000" cy="6858000"/>
            <a:chOff x="0" y="0"/>
            <a:chExt cx="12192000" cy="6858000"/>
          </a:xfrm>
        </p:grpSpPr>
        <p:sp>
          <p:nvSpPr>
            <p:cNvPr id="106196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9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6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6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7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7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7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97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97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9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97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97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97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7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980" name="Footer Placeholder 5"/>
          <p:cNvSpPr>
            <a:spLocks noGrp="1"/>
          </p:cNvSpPr>
          <p:nvPr>
            <p:ph type="ftr" sz="quarter" idx="11"/>
          </p:nvPr>
        </p:nvSpPr>
        <p:spPr/>
        <p:txBody>
          <a:bodyPr/>
          <a:lstStyle/>
          <a:p>
            <a:r>
              <a:rPr lang="en-US" dirty="0"/>
              <a:t>
              </a:t>
            </a:r>
          </a:p>
        </p:txBody>
      </p:sp>
      <p:sp>
        <p:nvSpPr>
          <p:cNvPr id="10619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9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811" name="Group 8"/>
          <p:cNvGrpSpPr/>
          <p:nvPr/>
        </p:nvGrpSpPr>
        <p:grpSpPr>
          <a:xfrm>
            <a:off x="0" y="0"/>
            <a:ext cx="12192000" cy="6858000"/>
            <a:chOff x="0" y="0"/>
            <a:chExt cx="12192000" cy="6858000"/>
          </a:xfrm>
        </p:grpSpPr>
        <p:sp>
          <p:nvSpPr>
            <p:cNvPr id="106208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08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8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8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8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8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8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09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09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0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09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09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09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9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097" name="Footer Placeholder 5"/>
          <p:cNvSpPr>
            <a:spLocks noGrp="1"/>
          </p:cNvSpPr>
          <p:nvPr>
            <p:ph type="ftr" sz="quarter" idx="11"/>
          </p:nvPr>
        </p:nvSpPr>
        <p:spPr/>
        <p:txBody>
          <a:bodyPr/>
          <a:lstStyle/>
          <a:p>
            <a:r>
              <a:rPr lang="en-US" dirty="0"/>
              <a:t>
              </a:t>
            </a:r>
          </a:p>
        </p:txBody>
      </p:sp>
      <p:sp>
        <p:nvSpPr>
          <p:cNvPr id="106209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09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802" name="Group 8"/>
          <p:cNvGrpSpPr/>
          <p:nvPr/>
        </p:nvGrpSpPr>
        <p:grpSpPr>
          <a:xfrm>
            <a:off x="0" y="0"/>
            <a:ext cx="12192000" cy="6858000"/>
            <a:chOff x="0" y="0"/>
            <a:chExt cx="12192000" cy="6858000"/>
          </a:xfrm>
        </p:grpSpPr>
        <p:sp>
          <p:nvSpPr>
            <p:cNvPr id="106201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01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1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1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1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1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2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02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0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02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202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02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2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2027" name="Footer Placeholder 5"/>
          <p:cNvSpPr>
            <a:spLocks noGrp="1"/>
          </p:cNvSpPr>
          <p:nvPr>
            <p:ph type="ftr" sz="quarter" idx="11"/>
          </p:nvPr>
        </p:nvSpPr>
        <p:spPr/>
        <p:txBody>
          <a:bodyPr/>
          <a:lstStyle/>
          <a:p>
            <a:r>
              <a:rPr lang="en-US" dirty="0"/>
              <a:t>
              </a:t>
            </a:r>
          </a:p>
        </p:txBody>
      </p:sp>
      <p:sp>
        <p:nvSpPr>
          <p:cNvPr id="106202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02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792" name="Group 6"/>
          <p:cNvGrpSpPr/>
          <p:nvPr/>
        </p:nvGrpSpPr>
        <p:grpSpPr>
          <a:xfrm>
            <a:off x="0" y="0"/>
            <a:ext cx="12192000" cy="6858000"/>
            <a:chOff x="0" y="0"/>
            <a:chExt cx="12192000" cy="6858000"/>
          </a:xfrm>
        </p:grpSpPr>
        <p:sp>
          <p:nvSpPr>
            <p:cNvPr id="106193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93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3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3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3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4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4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94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9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94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94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4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947" name="Footer Placeholder 4"/>
          <p:cNvSpPr>
            <a:spLocks noGrp="1"/>
          </p:cNvSpPr>
          <p:nvPr>
            <p:ph type="ftr" sz="quarter" idx="11"/>
          </p:nvPr>
        </p:nvSpPr>
        <p:spPr/>
        <p:txBody>
          <a:bodyPr/>
          <a:lstStyle/>
          <a:p>
            <a:r>
              <a:rPr lang="en-US" dirty="0"/>
              <a:t>
              </a:t>
            </a:r>
          </a:p>
        </p:txBody>
      </p:sp>
      <p:sp>
        <p:nvSpPr>
          <p:cNvPr id="106194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9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805" name="Group 2"/>
          <p:cNvGrpSpPr/>
          <p:nvPr/>
        </p:nvGrpSpPr>
        <p:grpSpPr>
          <a:xfrm>
            <a:off x="0" y="0"/>
            <a:ext cx="12192000" cy="6858000"/>
            <a:chOff x="0" y="0"/>
            <a:chExt cx="12192000" cy="6858000"/>
          </a:xfrm>
        </p:grpSpPr>
        <p:sp>
          <p:nvSpPr>
            <p:cNvPr id="106203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03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3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3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3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4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4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04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0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04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04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04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204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4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4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2050" name="Footer Placeholder 4"/>
          <p:cNvSpPr>
            <a:spLocks noGrp="1"/>
          </p:cNvSpPr>
          <p:nvPr>
            <p:ph type="ftr" sz="quarter" idx="11"/>
          </p:nvPr>
        </p:nvSpPr>
        <p:spPr/>
        <p:txBody>
          <a:bodyPr/>
          <a:lstStyle/>
          <a:p>
            <a:r>
              <a:rPr lang="en-US" dirty="0"/>
              <a:t>
              </a:t>
            </a:r>
          </a:p>
        </p:txBody>
      </p:sp>
      <p:sp>
        <p:nvSpPr>
          <p:cNvPr id="106205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0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808" name="Group 8"/>
          <p:cNvGrpSpPr/>
          <p:nvPr/>
        </p:nvGrpSpPr>
        <p:grpSpPr>
          <a:xfrm>
            <a:off x="0" y="0"/>
            <a:ext cx="12192000" cy="6858000"/>
            <a:chOff x="0" y="0"/>
            <a:chExt cx="12192000" cy="6858000"/>
          </a:xfrm>
        </p:grpSpPr>
        <p:sp>
          <p:nvSpPr>
            <p:cNvPr id="106205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0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6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6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6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06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06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0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06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06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06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070" name="Footer Placeholder 4"/>
          <p:cNvSpPr>
            <a:spLocks noGrp="1"/>
          </p:cNvSpPr>
          <p:nvPr>
            <p:ph type="ftr" sz="quarter" idx="11"/>
          </p:nvPr>
        </p:nvSpPr>
        <p:spPr/>
        <p:txBody>
          <a:bodyPr/>
          <a:lstStyle/>
          <a:p>
            <a:r>
              <a:rPr lang="en-US" dirty="0"/>
              <a:t>
              </a:t>
            </a:r>
          </a:p>
        </p:txBody>
      </p:sp>
      <p:sp>
        <p:nvSpPr>
          <p:cNvPr id="106207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0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07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07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07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7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07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07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07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6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6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08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081" name="Footer Placeholder 7"/>
          <p:cNvSpPr>
            <a:spLocks noGrp="1"/>
          </p:cNvSpPr>
          <p:nvPr>
            <p:ph type="ftr" sz="quarter" idx="11"/>
          </p:nvPr>
        </p:nvSpPr>
        <p:spPr/>
        <p:txBody>
          <a:bodyPr/>
          <a:lstStyle/>
          <a:p>
            <a:r>
              <a:rPr lang="en-US" dirty="0"/>
              <a:t>
              </a:t>
            </a:r>
          </a:p>
        </p:txBody>
      </p:sp>
      <p:sp>
        <p:nvSpPr>
          <p:cNvPr id="106208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9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98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8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8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8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8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8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9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9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9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6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6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99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994"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9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03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03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03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033" name="Footer Placeholder 4"/>
          <p:cNvSpPr>
            <a:spLocks noGrp="1"/>
          </p:cNvSpPr>
          <p:nvPr>
            <p:ph type="ftr" sz="quarter" idx="11"/>
          </p:nvPr>
        </p:nvSpPr>
        <p:spPr/>
        <p:txBody>
          <a:bodyPr/>
          <a:lstStyle/>
          <a:p>
            <a:r>
              <a:rPr lang="en-US" dirty="0"/>
              <a:t>
              </a:t>
            </a:r>
          </a:p>
        </p:txBody>
      </p:sp>
      <p:sp>
        <p:nvSpPr>
          <p:cNvPr id="106203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790" name="Group 8"/>
          <p:cNvGrpSpPr/>
          <p:nvPr/>
        </p:nvGrpSpPr>
        <p:grpSpPr>
          <a:xfrm>
            <a:off x="0" y="0"/>
            <a:ext cx="12192000" cy="6858000"/>
            <a:chOff x="0" y="0"/>
            <a:chExt cx="12192000" cy="6858000"/>
          </a:xfrm>
        </p:grpSpPr>
        <p:sp>
          <p:nvSpPr>
            <p:cNvPr id="106191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92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2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2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2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2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92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92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92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9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92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93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93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932" name="Footer Placeholder 4"/>
          <p:cNvSpPr>
            <a:spLocks noGrp="1"/>
          </p:cNvSpPr>
          <p:nvPr>
            <p:ph type="ftr" sz="quarter" idx="11"/>
          </p:nvPr>
        </p:nvSpPr>
        <p:spPr/>
        <p:txBody>
          <a:bodyPr/>
          <a:lstStyle/>
          <a:p>
            <a:r>
              <a:rPr lang="en-US" dirty="0"/>
              <a:t>
              </a:t>
            </a:r>
          </a:p>
        </p:txBody>
      </p:sp>
      <p:sp>
        <p:nvSpPr>
          <p:cNvPr id="106193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93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29" name="Group 6"/>
          <p:cNvGrpSpPr/>
          <p:nvPr/>
        </p:nvGrpSpPr>
        <p:grpSpPr>
          <a:xfrm>
            <a:off x="0" y="0"/>
            <a:ext cx="12192000" cy="6858000"/>
            <a:chOff x="0" y="0"/>
            <a:chExt cx="12192000" cy="6858000"/>
          </a:xfrm>
        </p:grpSpPr>
        <p:sp>
          <p:nvSpPr>
            <p:cNvPr id="104894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4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94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94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94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94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4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9332" name="Title 1"/>
          <p:cNvSpPr>
            <a:spLocks noGrp="1"/>
          </p:cNvSpPr>
          <p:nvPr>
            <p:ph type="title"/>
          </p:nvPr>
        </p:nvSpPr>
        <p:spPr/>
        <p:txBody>
          <a:bodyPr/>
          <a:lstStyle/>
          <a:p>
            <a:r>
              <a:rPr lang="en-US"/>
              <a:t>Click to edit Master title style</a:t>
            </a:r>
            <a:endParaRPr lang="en-US" dirty="0"/>
          </a:p>
        </p:txBody>
      </p:sp>
      <p:sp>
        <p:nvSpPr>
          <p:cNvPr id="106933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33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9335" name="Footer Placeholder 4"/>
          <p:cNvSpPr>
            <a:spLocks noGrp="1"/>
          </p:cNvSpPr>
          <p:nvPr>
            <p:ph type="ftr" sz="quarter" idx="11"/>
          </p:nvPr>
        </p:nvSpPr>
        <p:spPr/>
        <p:txBody>
          <a:bodyPr/>
          <a:lstStyle/>
          <a:p>
            <a:r>
              <a:rPr lang="en-US" dirty="0"/>
              <a:t>
              </a:t>
            </a:r>
          </a:p>
        </p:txBody>
      </p:sp>
      <p:sp>
        <p:nvSpPr>
          <p:cNvPr id="10693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871" name="Group 7"/>
          <p:cNvGrpSpPr/>
          <p:nvPr/>
        </p:nvGrpSpPr>
        <p:grpSpPr>
          <a:xfrm>
            <a:off x="0" y="0"/>
            <a:ext cx="12192000" cy="6858000"/>
            <a:chOff x="0" y="0"/>
            <a:chExt cx="12192000" cy="6858000"/>
          </a:xfrm>
        </p:grpSpPr>
        <p:sp>
          <p:nvSpPr>
            <p:cNvPr id="106941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4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2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42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42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4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42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942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43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9431" name="Footer Placeholder 4"/>
          <p:cNvSpPr>
            <a:spLocks noGrp="1"/>
          </p:cNvSpPr>
          <p:nvPr>
            <p:ph type="ftr" sz="quarter" idx="11"/>
          </p:nvPr>
        </p:nvSpPr>
        <p:spPr/>
        <p:txBody>
          <a:bodyPr/>
          <a:lstStyle/>
          <a:p>
            <a:r>
              <a:rPr lang="en-US" dirty="0"/>
              <a:t>
              </a:t>
            </a:r>
          </a:p>
        </p:txBody>
      </p:sp>
      <p:sp>
        <p:nvSpPr>
          <p:cNvPr id="10694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4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353" name="Title 1"/>
          <p:cNvSpPr>
            <a:spLocks noGrp="1"/>
          </p:cNvSpPr>
          <p:nvPr>
            <p:ph type="title"/>
          </p:nvPr>
        </p:nvSpPr>
        <p:spPr/>
        <p:txBody>
          <a:bodyPr/>
          <a:lstStyle/>
          <a:p>
            <a:r>
              <a:rPr lang="en-US"/>
              <a:t>Click to edit Master title style</a:t>
            </a:r>
            <a:endParaRPr lang="en-US" dirty="0"/>
          </a:p>
        </p:txBody>
      </p:sp>
      <p:sp>
        <p:nvSpPr>
          <p:cNvPr id="106935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35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35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357" name="Footer Placeholder 5"/>
          <p:cNvSpPr>
            <a:spLocks noGrp="1"/>
          </p:cNvSpPr>
          <p:nvPr>
            <p:ph type="ftr" sz="quarter" idx="11"/>
          </p:nvPr>
        </p:nvSpPr>
        <p:spPr/>
        <p:txBody>
          <a:bodyPr/>
          <a:lstStyle/>
          <a:p>
            <a:r>
              <a:rPr lang="en-US" dirty="0"/>
              <a:t>
              </a:t>
            </a:r>
          </a:p>
        </p:txBody>
      </p:sp>
      <p:sp>
        <p:nvSpPr>
          <p:cNvPr id="10693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9449" name="Title 1"/>
          <p:cNvSpPr>
            <a:spLocks noGrp="1"/>
          </p:cNvSpPr>
          <p:nvPr>
            <p:ph type="title"/>
          </p:nvPr>
        </p:nvSpPr>
        <p:spPr/>
        <p:txBody>
          <a:bodyPr/>
          <a:lstStyle/>
          <a:p>
            <a:r>
              <a:rPr lang="en-US"/>
              <a:t>Click to edit Master title style</a:t>
            </a:r>
            <a:endParaRPr lang="en-US" dirty="0"/>
          </a:p>
        </p:txBody>
      </p:sp>
      <p:sp>
        <p:nvSpPr>
          <p:cNvPr id="106945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5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45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5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45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9455" name="Footer Placeholder 7"/>
          <p:cNvSpPr>
            <a:spLocks noGrp="1"/>
          </p:cNvSpPr>
          <p:nvPr>
            <p:ph type="ftr" sz="quarter" idx="11"/>
          </p:nvPr>
        </p:nvSpPr>
        <p:spPr/>
        <p:txBody>
          <a:bodyPr/>
          <a:lstStyle/>
          <a:p>
            <a:r>
              <a:rPr lang="en-US" dirty="0"/>
              <a:t>
              </a:t>
            </a:r>
          </a:p>
        </p:txBody>
      </p:sp>
      <p:sp>
        <p:nvSpPr>
          <p:cNvPr id="106945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37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37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379" name="Footer Placeholder 3"/>
          <p:cNvSpPr>
            <a:spLocks noGrp="1"/>
          </p:cNvSpPr>
          <p:nvPr>
            <p:ph type="ftr" sz="quarter" idx="11"/>
          </p:nvPr>
        </p:nvSpPr>
        <p:spPr/>
        <p:txBody>
          <a:bodyPr/>
          <a:lstStyle/>
          <a:p>
            <a:r>
              <a:rPr lang="en-US" dirty="0"/>
              <a:t>
              </a:t>
            </a:r>
          </a:p>
        </p:txBody>
      </p:sp>
      <p:sp>
        <p:nvSpPr>
          <p:cNvPr id="106938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938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9382" name="Footer Placeholder 2"/>
          <p:cNvSpPr>
            <a:spLocks noGrp="1"/>
          </p:cNvSpPr>
          <p:nvPr>
            <p:ph type="ftr" sz="quarter" idx="11"/>
          </p:nvPr>
        </p:nvSpPr>
        <p:spPr/>
        <p:txBody>
          <a:bodyPr/>
          <a:lstStyle/>
          <a:p>
            <a:r>
              <a:rPr lang="en-US" dirty="0"/>
              <a:t>
              </a:t>
            </a:r>
          </a:p>
        </p:txBody>
      </p:sp>
      <p:sp>
        <p:nvSpPr>
          <p:cNvPr id="106938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38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854" name="Group 8"/>
          <p:cNvGrpSpPr/>
          <p:nvPr/>
        </p:nvGrpSpPr>
        <p:grpSpPr>
          <a:xfrm>
            <a:off x="0" y="0"/>
            <a:ext cx="12192000" cy="6858000"/>
            <a:chOff x="0" y="0"/>
            <a:chExt cx="12192000" cy="6858000"/>
          </a:xfrm>
        </p:grpSpPr>
        <p:sp>
          <p:nvSpPr>
            <p:cNvPr id="106928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8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9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9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9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9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29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9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2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9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929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29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0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9301" name="Footer Placeholder 5"/>
          <p:cNvSpPr>
            <a:spLocks noGrp="1"/>
          </p:cNvSpPr>
          <p:nvPr>
            <p:ph type="ftr" sz="quarter" idx="11"/>
          </p:nvPr>
        </p:nvSpPr>
        <p:spPr/>
        <p:txBody>
          <a:bodyPr/>
          <a:lstStyle/>
          <a:p>
            <a:r>
              <a:rPr lang="en-US" dirty="0"/>
              <a:t>
              </a:t>
            </a:r>
          </a:p>
        </p:txBody>
      </p:sp>
      <p:sp>
        <p:nvSpPr>
          <p:cNvPr id="10693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30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869" name="Group 8"/>
          <p:cNvGrpSpPr/>
          <p:nvPr/>
        </p:nvGrpSpPr>
        <p:grpSpPr>
          <a:xfrm>
            <a:off x="0" y="0"/>
            <a:ext cx="12192000" cy="6858000"/>
            <a:chOff x="0" y="0"/>
            <a:chExt cx="12192000" cy="6858000"/>
          </a:xfrm>
        </p:grpSpPr>
        <p:sp>
          <p:nvSpPr>
            <p:cNvPr id="106940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40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0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0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0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0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0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40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40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4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41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941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941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1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9415" name="Footer Placeholder 5"/>
          <p:cNvSpPr>
            <a:spLocks noGrp="1"/>
          </p:cNvSpPr>
          <p:nvPr>
            <p:ph type="ftr" sz="quarter" idx="11"/>
          </p:nvPr>
        </p:nvSpPr>
        <p:spPr/>
        <p:txBody>
          <a:bodyPr/>
          <a:lstStyle/>
          <a:p>
            <a:r>
              <a:rPr lang="en-US" dirty="0"/>
              <a:t>
              </a:t>
            </a:r>
          </a:p>
        </p:txBody>
      </p:sp>
      <p:sp>
        <p:nvSpPr>
          <p:cNvPr id="10694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4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867" name="Group 8"/>
          <p:cNvGrpSpPr/>
          <p:nvPr/>
        </p:nvGrpSpPr>
        <p:grpSpPr>
          <a:xfrm>
            <a:off x="0" y="0"/>
            <a:ext cx="12192000" cy="6858000"/>
            <a:chOff x="0" y="0"/>
            <a:chExt cx="12192000" cy="6858000"/>
          </a:xfrm>
        </p:grpSpPr>
        <p:sp>
          <p:nvSpPr>
            <p:cNvPr id="106938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3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8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8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8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9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9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39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3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39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39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39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9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398" name="Footer Placeholder 5"/>
          <p:cNvSpPr>
            <a:spLocks noGrp="1"/>
          </p:cNvSpPr>
          <p:nvPr>
            <p:ph type="ftr" sz="quarter" idx="11"/>
          </p:nvPr>
        </p:nvSpPr>
        <p:spPr/>
        <p:txBody>
          <a:bodyPr/>
          <a:lstStyle/>
          <a:p>
            <a:r>
              <a:rPr lang="en-US" dirty="0"/>
              <a:t>
              </a:t>
            </a:r>
          </a:p>
        </p:txBody>
      </p:sp>
      <p:sp>
        <p:nvSpPr>
          <p:cNvPr id="106939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40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856" name="Group 6"/>
          <p:cNvGrpSpPr/>
          <p:nvPr/>
        </p:nvGrpSpPr>
        <p:grpSpPr>
          <a:xfrm>
            <a:off x="0" y="0"/>
            <a:ext cx="12192000" cy="6858000"/>
            <a:chOff x="0" y="0"/>
            <a:chExt cx="12192000" cy="6858000"/>
          </a:xfrm>
        </p:grpSpPr>
        <p:sp>
          <p:nvSpPr>
            <p:cNvPr id="106930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30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0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0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0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0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1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31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3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31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31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1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316" name="Footer Placeholder 4"/>
          <p:cNvSpPr>
            <a:spLocks noGrp="1"/>
          </p:cNvSpPr>
          <p:nvPr>
            <p:ph type="ftr" sz="quarter" idx="11"/>
          </p:nvPr>
        </p:nvSpPr>
        <p:spPr/>
        <p:txBody>
          <a:bodyPr/>
          <a:lstStyle/>
          <a:p>
            <a:r>
              <a:rPr lang="en-US" dirty="0"/>
              <a:t>
              </a:t>
            </a:r>
          </a:p>
        </p:txBody>
      </p:sp>
      <p:sp>
        <p:nvSpPr>
          <p:cNvPr id="106931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3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863" name="Group 2"/>
          <p:cNvGrpSpPr/>
          <p:nvPr/>
        </p:nvGrpSpPr>
        <p:grpSpPr>
          <a:xfrm>
            <a:off x="0" y="0"/>
            <a:ext cx="12192000" cy="6858000"/>
            <a:chOff x="0" y="0"/>
            <a:chExt cx="12192000" cy="6858000"/>
          </a:xfrm>
        </p:grpSpPr>
        <p:sp>
          <p:nvSpPr>
            <p:cNvPr id="106935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36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6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6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6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6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6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3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3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36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36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37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937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7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7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9374" name="Footer Placeholder 4"/>
          <p:cNvSpPr>
            <a:spLocks noGrp="1"/>
          </p:cNvSpPr>
          <p:nvPr>
            <p:ph type="ftr" sz="quarter" idx="11"/>
          </p:nvPr>
        </p:nvSpPr>
        <p:spPr/>
        <p:txBody>
          <a:bodyPr/>
          <a:lstStyle/>
          <a:p>
            <a:r>
              <a:rPr lang="en-US" dirty="0"/>
              <a:t>
              </a:t>
            </a:r>
          </a:p>
        </p:txBody>
      </p:sp>
      <p:sp>
        <p:nvSpPr>
          <p:cNvPr id="106937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37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852" name="Group 8"/>
          <p:cNvGrpSpPr/>
          <p:nvPr/>
        </p:nvGrpSpPr>
        <p:grpSpPr>
          <a:xfrm>
            <a:off x="0" y="0"/>
            <a:ext cx="12192000" cy="6858000"/>
            <a:chOff x="0" y="0"/>
            <a:chExt cx="12192000" cy="6858000"/>
          </a:xfrm>
        </p:grpSpPr>
        <p:sp>
          <p:nvSpPr>
            <p:cNvPr id="106927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7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7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7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7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7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7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7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2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8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28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28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284" name="Footer Placeholder 4"/>
          <p:cNvSpPr>
            <a:spLocks noGrp="1"/>
          </p:cNvSpPr>
          <p:nvPr>
            <p:ph type="ftr" sz="quarter" idx="11"/>
          </p:nvPr>
        </p:nvSpPr>
        <p:spPr/>
        <p:txBody>
          <a:bodyPr/>
          <a:lstStyle/>
          <a:p>
            <a:r>
              <a:rPr lang="en-US" dirty="0"/>
              <a:t>
              </a:t>
            </a:r>
          </a:p>
        </p:txBody>
      </p:sp>
      <p:sp>
        <p:nvSpPr>
          <p:cNvPr id="106928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8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943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43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3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3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3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3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4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2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2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44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9442" name="Footer Placeholder 7"/>
          <p:cNvSpPr>
            <a:spLocks noGrp="1"/>
          </p:cNvSpPr>
          <p:nvPr>
            <p:ph type="ftr" sz="quarter" idx="11"/>
          </p:nvPr>
        </p:nvSpPr>
        <p:spPr/>
        <p:txBody>
          <a:bodyPr/>
          <a:lstStyle/>
          <a:p>
            <a:r>
              <a:rPr lang="en-US" dirty="0"/>
              <a:t>
              </a:t>
            </a:r>
          </a:p>
        </p:txBody>
      </p:sp>
      <p:sp>
        <p:nvSpPr>
          <p:cNvPr id="106944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31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32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32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32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2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32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32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32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32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32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2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2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32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933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933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944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944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44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9447" name="Footer Placeholder 4"/>
          <p:cNvSpPr>
            <a:spLocks noGrp="1"/>
          </p:cNvSpPr>
          <p:nvPr>
            <p:ph type="ftr" sz="quarter" idx="11"/>
          </p:nvPr>
        </p:nvSpPr>
        <p:spPr/>
        <p:txBody>
          <a:bodyPr/>
          <a:lstStyle/>
          <a:p>
            <a:r>
              <a:rPr lang="en-US" dirty="0"/>
              <a:t>
              </a:t>
            </a:r>
          </a:p>
        </p:txBody>
      </p:sp>
      <p:sp>
        <p:nvSpPr>
          <p:cNvPr id="10694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860" name="Group 8"/>
          <p:cNvGrpSpPr/>
          <p:nvPr/>
        </p:nvGrpSpPr>
        <p:grpSpPr>
          <a:xfrm>
            <a:off x="0" y="0"/>
            <a:ext cx="12192000" cy="6858000"/>
            <a:chOff x="0" y="0"/>
            <a:chExt cx="12192000" cy="6858000"/>
          </a:xfrm>
        </p:grpSpPr>
        <p:sp>
          <p:nvSpPr>
            <p:cNvPr id="106933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33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3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4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4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4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34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34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34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3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34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34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34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350" name="Footer Placeholder 4"/>
          <p:cNvSpPr>
            <a:spLocks noGrp="1"/>
          </p:cNvSpPr>
          <p:nvPr>
            <p:ph type="ftr" sz="quarter" idx="11"/>
          </p:nvPr>
        </p:nvSpPr>
        <p:spPr/>
        <p:txBody>
          <a:bodyPr/>
          <a:lstStyle/>
          <a:p>
            <a:r>
              <a:rPr lang="en-US" dirty="0"/>
              <a:t>
              </a:t>
            </a:r>
          </a:p>
        </p:txBody>
      </p:sp>
      <p:sp>
        <p:nvSpPr>
          <p:cNvPr id="106935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3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586" name="Group 6"/>
          <p:cNvGrpSpPr/>
          <p:nvPr/>
        </p:nvGrpSpPr>
        <p:grpSpPr>
          <a:xfrm>
            <a:off x="0" y="0"/>
            <a:ext cx="12192000" cy="6858000"/>
            <a:chOff x="0" y="0"/>
            <a:chExt cx="12192000" cy="6858000"/>
          </a:xfrm>
        </p:grpSpPr>
        <p:sp>
          <p:nvSpPr>
            <p:cNvPr id="106035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3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35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035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035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036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036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36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0250" name="Title 1"/>
          <p:cNvSpPr>
            <a:spLocks noGrp="1"/>
          </p:cNvSpPr>
          <p:nvPr>
            <p:ph type="title"/>
          </p:nvPr>
        </p:nvSpPr>
        <p:spPr/>
        <p:txBody>
          <a:bodyPr/>
          <a:lstStyle/>
          <a:p>
            <a:r>
              <a:rPr lang="en-US"/>
              <a:t>Click to edit Master title style</a:t>
            </a:r>
            <a:endParaRPr lang="en-US" dirty="0"/>
          </a:p>
        </p:txBody>
      </p:sp>
      <p:sp>
        <p:nvSpPr>
          <p:cNvPr id="106025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5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0253" name="Footer Placeholder 4"/>
          <p:cNvSpPr>
            <a:spLocks noGrp="1"/>
          </p:cNvSpPr>
          <p:nvPr>
            <p:ph type="ftr" sz="quarter" idx="11"/>
          </p:nvPr>
        </p:nvSpPr>
        <p:spPr/>
        <p:txBody>
          <a:bodyPr/>
          <a:lstStyle/>
          <a:p>
            <a:r>
              <a:rPr lang="en-US" dirty="0"/>
              <a:t>
              </a:t>
            </a:r>
          </a:p>
        </p:txBody>
      </p:sp>
      <p:sp>
        <p:nvSpPr>
          <p:cNvPr id="10602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588" name="Group 7"/>
          <p:cNvGrpSpPr/>
          <p:nvPr/>
        </p:nvGrpSpPr>
        <p:grpSpPr>
          <a:xfrm>
            <a:off x="0" y="0"/>
            <a:ext cx="12192000" cy="6858000"/>
            <a:chOff x="0" y="0"/>
            <a:chExt cx="12192000" cy="6858000"/>
          </a:xfrm>
        </p:grpSpPr>
        <p:sp>
          <p:nvSpPr>
            <p:cNvPr id="106036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3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6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37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37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3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37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37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37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376" name="Footer Placeholder 4"/>
          <p:cNvSpPr>
            <a:spLocks noGrp="1"/>
          </p:cNvSpPr>
          <p:nvPr>
            <p:ph type="ftr" sz="quarter" idx="11"/>
          </p:nvPr>
        </p:nvSpPr>
        <p:spPr/>
        <p:txBody>
          <a:bodyPr/>
          <a:lstStyle/>
          <a:p>
            <a:r>
              <a:rPr lang="en-US" dirty="0"/>
              <a:t>
              </a:t>
            </a:r>
          </a:p>
        </p:txBody>
      </p:sp>
      <p:sp>
        <p:nvSpPr>
          <p:cNvPr id="106037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3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0295" name="Title 1"/>
          <p:cNvSpPr>
            <a:spLocks noGrp="1"/>
          </p:cNvSpPr>
          <p:nvPr>
            <p:ph type="title"/>
          </p:nvPr>
        </p:nvSpPr>
        <p:spPr/>
        <p:txBody>
          <a:bodyPr/>
          <a:lstStyle/>
          <a:p>
            <a:r>
              <a:rPr lang="en-US"/>
              <a:t>Click to edit Master title style</a:t>
            </a:r>
            <a:endParaRPr lang="en-US" dirty="0"/>
          </a:p>
        </p:txBody>
      </p:sp>
      <p:sp>
        <p:nvSpPr>
          <p:cNvPr id="1060296"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97"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98"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0299" name="Footer Placeholder 5"/>
          <p:cNvSpPr>
            <a:spLocks noGrp="1"/>
          </p:cNvSpPr>
          <p:nvPr>
            <p:ph type="ftr" sz="quarter" idx="11"/>
          </p:nvPr>
        </p:nvSpPr>
        <p:spPr/>
        <p:txBody>
          <a:bodyPr/>
          <a:lstStyle/>
          <a:p>
            <a:r>
              <a:rPr lang="en-US" dirty="0"/>
              <a:t>
              </a:t>
            </a:r>
          </a:p>
        </p:txBody>
      </p:sp>
      <p:sp>
        <p:nvSpPr>
          <p:cNvPr id="106030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272" name="Title 1"/>
          <p:cNvSpPr>
            <a:spLocks noGrp="1"/>
          </p:cNvSpPr>
          <p:nvPr>
            <p:ph type="title"/>
          </p:nvPr>
        </p:nvSpPr>
        <p:spPr/>
        <p:txBody>
          <a:bodyPr/>
          <a:lstStyle/>
          <a:p>
            <a:r>
              <a:rPr lang="en-US"/>
              <a:t>Click to edit Master title style</a:t>
            </a:r>
            <a:endParaRPr lang="en-US" dirty="0"/>
          </a:p>
        </p:txBody>
      </p:sp>
      <p:sp>
        <p:nvSpPr>
          <p:cNvPr id="106027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27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7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27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7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278" name="Footer Placeholder 7"/>
          <p:cNvSpPr>
            <a:spLocks noGrp="1"/>
          </p:cNvSpPr>
          <p:nvPr>
            <p:ph type="ftr" sz="quarter" idx="11"/>
          </p:nvPr>
        </p:nvSpPr>
        <p:spPr/>
        <p:txBody>
          <a:bodyPr/>
          <a:lstStyle/>
          <a:p>
            <a:r>
              <a:rPr lang="en-US" dirty="0"/>
              <a:t>
              </a:t>
            </a:r>
          </a:p>
        </p:txBody>
      </p:sp>
      <p:sp>
        <p:nvSpPr>
          <p:cNvPr id="106027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039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039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0398" name="Footer Placeholder 3"/>
          <p:cNvSpPr>
            <a:spLocks noGrp="1"/>
          </p:cNvSpPr>
          <p:nvPr>
            <p:ph type="ftr" sz="quarter" idx="11"/>
          </p:nvPr>
        </p:nvSpPr>
        <p:spPr/>
        <p:txBody>
          <a:bodyPr/>
          <a:lstStyle/>
          <a:p>
            <a:r>
              <a:rPr lang="en-US" dirty="0"/>
              <a:t>
              </a:t>
            </a:r>
          </a:p>
        </p:txBody>
      </p:sp>
      <p:sp>
        <p:nvSpPr>
          <p:cNvPr id="106039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24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247" name="Footer Placeholder 2"/>
          <p:cNvSpPr>
            <a:spLocks noGrp="1"/>
          </p:cNvSpPr>
          <p:nvPr>
            <p:ph type="ftr" sz="quarter" idx="11"/>
          </p:nvPr>
        </p:nvSpPr>
        <p:spPr/>
        <p:txBody>
          <a:bodyPr/>
          <a:lstStyle/>
          <a:p>
            <a:r>
              <a:rPr lang="en-US" dirty="0"/>
              <a:t>
              </a:t>
            </a:r>
          </a:p>
        </p:txBody>
      </p:sp>
      <p:sp>
        <p:nvSpPr>
          <p:cNvPr id="106024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4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590" name="Group 8"/>
          <p:cNvGrpSpPr/>
          <p:nvPr/>
        </p:nvGrpSpPr>
        <p:grpSpPr>
          <a:xfrm>
            <a:off x="0" y="0"/>
            <a:ext cx="12192000" cy="6858000"/>
            <a:chOff x="0" y="0"/>
            <a:chExt cx="12192000" cy="6858000"/>
          </a:xfrm>
        </p:grpSpPr>
        <p:sp>
          <p:nvSpPr>
            <p:cNvPr id="106037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38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8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8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8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8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8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38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38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3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38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039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39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39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0393" name="Footer Placeholder 5"/>
          <p:cNvSpPr>
            <a:spLocks noGrp="1"/>
          </p:cNvSpPr>
          <p:nvPr>
            <p:ph type="ftr" sz="quarter" idx="11"/>
          </p:nvPr>
        </p:nvSpPr>
        <p:spPr/>
        <p:txBody>
          <a:bodyPr/>
          <a:lstStyle/>
          <a:p>
            <a:r>
              <a:rPr lang="en-US" dirty="0"/>
              <a:t>
              </a:t>
            </a:r>
          </a:p>
        </p:txBody>
      </p:sp>
      <p:sp>
        <p:nvSpPr>
          <p:cNvPr id="106039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39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574" name="Group 8"/>
          <p:cNvGrpSpPr/>
          <p:nvPr/>
        </p:nvGrpSpPr>
        <p:grpSpPr>
          <a:xfrm>
            <a:off x="0" y="0"/>
            <a:ext cx="12192000" cy="6858000"/>
            <a:chOff x="0" y="0"/>
            <a:chExt cx="12192000" cy="6858000"/>
          </a:xfrm>
        </p:grpSpPr>
        <p:sp>
          <p:nvSpPr>
            <p:cNvPr id="106025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2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5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5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5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6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6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26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26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2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26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026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026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26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0269" name="Footer Placeholder 5"/>
          <p:cNvSpPr>
            <a:spLocks noGrp="1"/>
          </p:cNvSpPr>
          <p:nvPr>
            <p:ph type="ftr" sz="quarter" idx="11"/>
          </p:nvPr>
        </p:nvSpPr>
        <p:spPr/>
        <p:txBody>
          <a:bodyPr/>
          <a:lstStyle/>
          <a:p>
            <a:r>
              <a:rPr lang="en-US" dirty="0"/>
              <a:t>
              </a:t>
            </a:r>
          </a:p>
        </p:txBody>
      </p:sp>
      <p:sp>
        <p:nvSpPr>
          <p:cNvPr id="10602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594" name="Group 8"/>
          <p:cNvGrpSpPr/>
          <p:nvPr/>
        </p:nvGrpSpPr>
        <p:grpSpPr>
          <a:xfrm>
            <a:off x="0" y="0"/>
            <a:ext cx="12192000" cy="6858000"/>
            <a:chOff x="0" y="0"/>
            <a:chExt cx="12192000" cy="6858000"/>
          </a:xfrm>
        </p:grpSpPr>
        <p:sp>
          <p:nvSpPr>
            <p:cNvPr id="106040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40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0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0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0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1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1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41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4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41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041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41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1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0418" name="Footer Placeholder 5"/>
          <p:cNvSpPr>
            <a:spLocks noGrp="1"/>
          </p:cNvSpPr>
          <p:nvPr>
            <p:ph type="ftr" sz="quarter" idx="11"/>
          </p:nvPr>
        </p:nvSpPr>
        <p:spPr/>
        <p:txBody>
          <a:bodyPr/>
          <a:lstStyle/>
          <a:p>
            <a:r>
              <a:rPr lang="en-US" dirty="0"/>
              <a:t>
              </a:t>
            </a:r>
          </a:p>
        </p:txBody>
      </p:sp>
      <p:sp>
        <p:nvSpPr>
          <p:cNvPr id="106041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42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577" name="Group 6"/>
          <p:cNvGrpSpPr/>
          <p:nvPr/>
        </p:nvGrpSpPr>
        <p:grpSpPr>
          <a:xfrm>
            <a:off x="0" y="0"/>
            <a:ext cx="12192000" cy="6858000"/>
            <a:chOff x="0" y="0"/>
            <a:chExt cx="12192000" cy="6858000"/>
          </a:xfrm>
        </p:grpSpPr>
        <p:sp>
          <p:nvSpPr>
            <p:cNvPr id="106028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28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8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8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8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8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8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28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02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28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029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29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0292" name="Footer Placeholder 4"/>
          <p:cNvSpPr>
            <a:spLocks noGrp="1"/>
          </p:cNvSpPr>
          <p:nvPr>
            <p:ph type="ftr" sz="quarter" idx="11"/>
          </p:nvPr>
        </p:nvSpPr>
        <p:spPr/>
        <p:txBody>
          <a:bodyPr/>
          <a:lstStyle/>
          <a:p>
            <a:r>
              <a:rPr lang="en-US" dirty="0"/>
              <a:t>
              </a:t>
            </a:r>
          </a:p>
        </p:txBody>
      </p:sp>
      <p:sp>
        <p:nvSpPr>
          <p:cNvPr id="106029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596" name="Group 2"/>
          <p:cNvGrpSpPr/>
          <p:nvPr/>
        </p:nvGrpSpPr>
        <p:grpSpPr>
          <a:xfrm>
            <a:off x="0" y="0"/>
            <a:ext cx="12192000" cy="6858000"/>
            <a:chOff x="0" y="0"/>
            <a:chExt cx="12192000" cy="6858000"/>
          </a:xfrm>
        </p:grpSpPr>
        <p:sp>
          <p:nvSpPr>
            <p:cNvPr id="106042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42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2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2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2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2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2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42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4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43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43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43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43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3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3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436" name="Footer Placeholder 4"/>
          <p:cNvSpPr>
            <a:spLocks noGrp="1"/>
          </p:cNvSpPr>
          <p:nvPr>
            <p:ph type="ftr" sz="quarter" idx="11"/>
          </p:nvPr>
        </p:nvSpPr>
        <p:spPr/>
        <p:txBody>
          <a:bodyPr/>
          <a:lstStyle/>
          <a:p>
            <a:r>
              <a:rPr lang="en-US" dirty="0"/>
              <a:t>
              </a:t>
            </a:r>
          </a:p>
        </p:txBody>
      </p:sp>
      <p:sp>
        <p:nvSpPr>
          <p:cNvPr id="106043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4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583" name="Group 8"/>
          <p:cNvGrpSpPr/>
          <p:nvPr/>
        </p:nvGrpSpPr>
        <p:grpSpPr>
          <a:xfrm>
            <a:off x="0" y="0"/>
            <a:ext cx="12192000" cy="6858000"/>
            <a:chOff x="0" y="0"/>
            <a:chExt cx="12192000" cy="6858000"/>
          </a:xfrm>
        </p:grpSpPr>
        <p:sp>
          <p:nvSpPr>
            <p:cNvPr id="106033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33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3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3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3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3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3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33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3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33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034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34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0342" name="Footer Placeholder 4"/>
          <p:cNvSpPr>
            <a:spLocks noGrp="1"/>
          </p:cNvSpPr>
          <p:nvPr>
            <p:ph type="ftr" sz="quarter" idx="11"/>
          </p:nvPr>
        </p:nvSpPr>
        <p:spPr/>
        <p:txBody>
          <a:bodyPr/>
          <a:lstStyle/>
          <a:p>
            <a:r>
              <a:rPr lang="en-US" dirty="0"/>
              <a:t>
              </a:t>
            </a:r>
          </a:p>
        </p:txBody>
      </p:sp>
      <p:sp>
        <p:nvSpPr>
          <p:cNvPr id="106034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34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34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4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34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4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35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5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3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3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35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353" name="Footer Placeholder 7"/>
          <p:cNvSpPr>
            <a:spLocks noGrp="1"/>
          </p:cNvSpPr>
          <p:nvPr>
            <p:ph type="ftr" sz="quarter" idx="11"/>
          </p:nvPr>
        </p:nvSpPr>
        <p:spPr/>
        <p:txBody>
          <a:bodyPr/>
          <a:lstStyle/>
          <a:p>
            <a:r>
              <a:rPr lang="en-US" dirty="0"/>
              <a:t>
              </a:t>
            </a:r>
          </a:p>
        </p:txBody>
      </p:sp>
      <p:sp>
        <p:nvSpPr>
          <p:cNvPr id="10603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031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31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1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32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32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2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32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32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32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32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2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2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32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032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032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040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040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40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0403" name="Footer Placeholder 4"/>
          <p:cNvSpPr>
            <a:spLocks noGrp="1"/>
          </p:cNvSpPr>
          <p:nvPr>
            <p:ph type="ftr" sz="quarter" idx="11"/>
          </p:nvPr>
        </p:nvSpPr>
        <p:spPr/>
        <p:txBody>
          <a:bodyPr/>
          <a:lstStyle/>
          <a:p>
            <a:r>
              <a:rPr lang="en-US" dirty="0"/>
              <a:t>
              </a:t>
            </a:r>
          </a:p>
        </p:txBody>
      </p:sp>
      <p:sp>
        <p:nvSpPr>
          <p:cNvPr id="10604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580" name="Group 8"/>
          <p:cNvGrpSpPr/>
          <p:nvPr/>
        </p:nvGrpSpPr>
        <p:grpSpPr>
          <a:xfrm>
            <a:off x="0" y="0"/>
            <a:ext cx="12192000" cy="6858000"/>
            <a:chOff x="0" y="0"/>
            <a:chExt cx="12192000" cy="6858000"/>
          </a:xfrm>
        </p:grpSpPr>
        <p:sp>
          <p:nvSpPr>
            <p:cNvPr id="106030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30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0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0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0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0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30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30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30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3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31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031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31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0314" name="Footer Placeholder 4"/>
          <p:cNvSpPr>
            <a:spLocks noGrp="1"/>
          </p:cNvSpPr>
          <p:nvPr>
            <p:ph type="ftr" sz="quarter" idx="11"/>
          </p:nvPr>
        </p:nvSpPr>
        <p:spPr/>
        <p:txBody>
          <a:bodyPr/>
          <a:lstStyle/>
          <a:p>
            <a:r>
              <a:rPr lang="en-US" dirty="0"/>
              <a:t>
              </a:t>
            </a:r>
          </a:p>
        </p:txBody>
      </p:sp>
      <p:sp>
        <p:nvSpPr>
          <p:cNvPr id="106031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3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457" name="Group 6"/>
          <p:cNvGrpSpPr/>
          <p:nvPr/>
        </p:nvGrpSpPr>
        <p:grpSpPr>
          <a:xfrm>
            <a:off x="0" y="0"/>
            <a:ext cx="12192000" cy="6858000"/>
            <a:chOff x="0" y="0"/>
            <a:chExt cx="12192000" cy="6858000"/>
          </a:xfrm>
        </p:grpSpPr>
        <p:sp>
          <p:nvSpPr>
            <p:cNvPr id="105220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2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20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220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220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221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221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21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288" name="Title 1"/>
          <p:cNvSpPr>
            <a:spLocks noGrp="1"/>
          </p:cNvSpPr>
          <p:nvPr>
            <p:ph type="title"/>
          </p:nvPr>
        </p:nvSpPr>
        <p:spPr/>
        <p:txBody>
          <a:bodyPr/>
          <a:lstStyle/>
          <a:p>
            <a:r>
              <a:rPr lang="en-US"/>
              <a:t>Click to edit Master title style</a:t>
            </a:r>
            <a:endParaRPr lang="en-US" dirty="0"/>
          </a:p>
        </p:txBody>
      </p:sp>
      <p:sp>
        <p:nvSpPr>
          <p:cNvPr id="105228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9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291" name="Footer Placeholder 4"/>
          <p:cNvSpPr>
            <a:spLocks noGrp="1"/>
          </p:cNvSpPr>
          <p:nvPr>
            <p:ph type="ftr" sz="quarter" idx="11"/>
          </p:nvPr>
        </p:nvSpPr>
        <p:spPr/>
        <p:txBody>
          <a:bodyPr/>
          <a:lstStyle/>
          <a:p>
            <a:r>
              <a:rPr lang="en-US" dirty="0"/>
              <a:t>
              </a:t>
            </a:r>
          </a:p>
        </p:txBody>
      </p:sp>
      <p:sp>
        <p:nvSpPr>
          <p:cNvPr id="10522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470" name="Group 7"/>
          <p:cNvGrpSpPr/>
          <p:nvPr/>
        </p:nvGrpSpPr>
        <p:grpSpPr>
          <a:xfrm>
            <a:off x="0" y="0"/>
            <a:ext cx="12192000" cy="6858000"/>
            <a:chOff x="0" y="0"/>
            <a:chExt cx="12192000" cy="6858000"/>
          </a:xfrm>
        </p:grpSpPr>
        <p:sp>
          <p:nvSpPr>
            <p:cNvPr id="10522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2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9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30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30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30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230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30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2306" name="Footer Placeholder 4"/>
          <p:cNvSpPr>
            <a:spLocks noGrp="1"/>
          </p:cNvSpPr>
          <p:nvPr>
            <p:ph type="ftr" sz="quarter" idx="11"/>
          </p:nvPr>
        </p:nvSpPr>
        <p:spPr/>
        <p:txBody>
          <a:bodyPr/>
          <a:lstStyle/>
          <a:p>
            <a:r>
              <a:rPr lang="en-US" dirty="0"/>
              <a:t>
              </a:t>
            </a:r>
          </a:p>
        </p:txBody>
      </p:sp>
      <p:sp>
        <p:nvSpPr>
          <p:cNvPr id="10523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3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2199" name="Title 1"/>
          <p:cNvSpPr>
            <a:spLocks noGrp="1"/>
          </p:cNvSpPr>
          <p:nvPr>
            <p:ph type="title"/>
          </p:nvPr>
        </p:nvSpPr>
        <p:spPr/>
        <p:txBody>
          <a:bodyPr/>
          <a:lstStyle/>
          <a:p>
            <a:r>
              <a:rPr lang="en-US"/>
              <a:t>Click to edit Master title style</a:t>
            </a:r>
            <a:endParaRPr lang="en-US" dirty="0"/>
          </a:p>
        </p:txBody>
      </p:sp>
      <p:sp>
        <p:nvSpPr>
          <p:cNvPr id="105220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0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0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2203" name="Footer Placeholder 5"/>
          <p:cNvSpPr>
            <a:spLocks noGrp="1"/>
          </p:cNvSpPr>
          <p:nvPr>
            <p:ph type="ftr" sz="quarter" idx="11"/>
          </p:nvPr>
        </p:nvSpPr>
        <p:spPr/>
        <p:txBody>
          <a:bodyPr/>
          <a:lstStyle/>
          <a:p>
            <a:r>
              <a:rPr lang="en-US" dirty="0"/>
              <a:t>
              </a:t>
            </a:r>
          </a:p>
        </p:txBody>
      </p:sp>
      <p:sp>
        <p:nvSpPr>
          <p:cNvPr id="10522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2259" name="Title 1"/>
          <p:cNvSpPr>
            <a:spLocks noGrp="1"/>
          </p:cNvSpPr>
          <p:nvPr>
            <p:ph type="title"/>
          </p:nvPr>
        </p:nvSpPr>
        <p:spPr/>
        <p:txBody>
          <a:bodyPr/>
          <a:lstStyle/>
          <a:p>
            <a:r>
              <a:rPr lang="en-US"/>
              <a:t>Click to edit Master title style</a:t>
            </a:r>
            <a:endParaRPr lang="en-US" dirty="0"/>
          </a:p>
        </p:txBody>
      </p:sp>
      <p:sp>
        <p:nvSpPr>
          <p:cNvPr id="105226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26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6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26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6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2265" name="Footer Placeholder 7"/>
          <p:cNvSpPr>
            <a:spLocks noGrp="1"/>
          </p:cNvSpPr>
          <p:nvPr>
            <p:ph type="ftr" sz="quarter" idx="11"/>
          </p:nvPr>
        </p:nvSpPr>
        <p:spPr/>
        <p:txBody>
          <a:bodyPr/>
          <a:lstStyle/>
          <a:p>
            <a:r>
              <a:rPr lang="en-US" dirty="0"/>
              <a:t>
              </a:t>
            </a:r>
          </a:p>
        </p:txBody>
      </p:sp>
      <p:sp>
        <p:nvSpPr>
          <p:cNvPr id="105226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33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33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339" name="Footer Placeholder 3"/>
          <p:cNvSpPr>
            <a:spLocks noGrp="1"/>
          </p:cNvSpPr>
          <p:nvPr>
            <p:ph type="ftr" sz="quarter" idx="11"/>
          </p:nvPr>
        </p:nvSpPr>
        <p:spPr/>
        <p:txBody>
          <a:bodyPr/>
          <a:lstStyle/>
          <a:p>
            <a:r>
              <a:rPr lang="en-US" dirty="0"/>
              <a:t>
              </a:t>
            </a:r>
          </a:p>
        </p:txBody>
      </p:sp>
      <p:sp>
        <p:nvSpPr>
          <p:cNvPr id="105234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226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2268" name="Footer Placeholder 2"/>
          <p:cNvSpPr>
            <a:spLocks noGrp="1"/>
          </p:cNvSpPr>
          <p:nvPr>
            <p:ph type="ftr" sz="quarter" idx="11"/>
          </p:nvPr>
        </p:nvSpPr>
        <p:spPr/>
        <p:txBody>
          <a:bodyPr/>
          <a:lstStyle/>
          <a:p>
            <a:r>
              <a:rPr lang="en-US" dirty="0"/>
              <a:t>
              </a:t>
            </a:r>
          </a:p>
        </p:txBody>
      </p:sp>
      <p:sp>
        <p:nvSpPr>
          <p:cNvPr id="105226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27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480" name="Group 8"/>
          <p:cNvGrpSpPr/>
          <p:nvPr/>
        </p:nvGrpSpPr>
        <p:grpSpPr>
          <a:xfrm>
            <a:off x="0" y="0"/>
            <a:ext cx="12192000" cy="6858000"/>
            <a:chOff x="0" y="0"/>
            <a:chExt cx="12192000" cy="6858000"/>
          </a:xfrm>
        </p:grpSpPr>
        <p:sp>
          <p:nvSpPr>
            <p:cNvPr id="10523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3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7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7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7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8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8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38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38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3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38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38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38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8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389" name="Footer Placeholder 5"/>
          <p:cNvSpPr>
            <a:spLocks noGrp="1"/>
          </p:cNvSpPr>
          <p:nvPr>
            <p:ph type="ftr" sz="quarter" idx="11"/>
          </p:nvPr>
        </p:nvSpPr>
        <p:spPr/>
        <p:txBody>
          <a:bodyPr/>
          <a:lstStyle/>
          <a:p>
            <a:r>
              <a:rPr lang="en-US" dirty="0"/>
              <a:t>
              </a:t>
            </a:r>
          </a:p>
        </p:txBody>
      </p:sp>
      <p:sp>
        <p:nvSpPr>
          <p:cNvPr id="10523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3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467" name="Group 8"/>
          <p:cNvGrpSpPr/>
          <p:nvPr/>
        </p:nvGrpSpPr>
        <p:grpSpPr>
          <a:xfrm>
            <a:off x="0" y="0"/>
            <a:ext cx="12192000" cy="6858000"/>
            <a:chOff x="0" y="0"/>
            <a:chExt cx="12192000" cy="6858000"/>
          </a:xfrm>
        </p:grpSpPr>
        <p:sp>
          <p:nvSpPr>
            <p:cNvPr id="105227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2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7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7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7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7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7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27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27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2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28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228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228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28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2285" name="Footer Placeholder 5"/>
          <p:cNvSpPr>
            <a:spLocks noGrp="1"/>
          </p:cNvSpPr>
          <p:nvPr>
            <p:ph type="ftr" sz="quarter" idx="11"/>
          </p:nvPr>
        </p:nvSpPr>
        <p:spPr/>
        <p:txBody>
          <a:bodyPr/>
          <a:lstStyle/>
          <a:p>
            <a:r>
              <a:rPr lang="en-US" dirty="0"/>
              <a:t>
              </a:t>
            </a:r>
          </a:p>
        </p:txBody>
      </p:sp>
      <p:sp>
        <p:nvSpPr>
          <p:cNvPr id="105228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28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478" name="Group 8"/>
          <p:cNvGrpSpPr/>
          <p:nvPr/>
        </p:nvGrpSpPr>
        <p:grpSpPr>
          <a:xfrm>
            <a:off x="0" y="0"/>
            <a:ext cx="12192000" cy="6858000"/>
            <a:chOff x="0" y="0"/>
            <a:chExt cx="12192000" cy="6858000"/>
          </a:xfrm>
        </p:grpSpPr>
        <p:sp>
          <p:nvSpPr>
            <p:cNvPr id="105235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3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6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36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3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36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236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37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7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2372" name="Footer Placeholder 5"/>
          <p:cNvSpPr>
            <a:spLocks noGrp="1"/>
          </p:cNvSpPr>
          <p:nvPr>
            <p:ph type="ftr" sz="quarter" idx="11"/>
          </p:nvPr>
        </p:nvSpPr>
        <p:spPr/>
        <p:txBody>
          <a:bodyPr/>
          <a:lstStyle/>
          <a:p>
            <a:r>
              <a:rPr lang="en-US" dirty="0"/>
              <a:t>
              </a:t>
            </a:r>
          </a:p>
        </p:txBody>
      </p:sp>
      <p:sp>
        <p:nvSpPr>
          <p:cNvPr id="10523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3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463" name="Group 6"/>
          <p:cNvGrpSpPr/>
          <p:nvPr/>
        </p:nvGrpSpPr>
        <p:grpSpPr>
          <a:xfrm>
            <a:off x="0" y="0"/>
            <a:ext cx="12192000" cy="6858000"/>
            <a:chOff x="0" y="0"/>
            <a:chExt cx="12192000" cy="6858000"/>
          </a:xfrm>
        </p:grpSpPr>
        <p:sp>
          <p:nvSpPr>
            <p:cNvPr id="105224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24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4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4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4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4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5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25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22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25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225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25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2256" name="Footer Placeholder 4"/>
          <p:cNvSpPr>
            <a:spLocks noGrp="1"/>
          </p:cNvSpPr>
          <p:nvPr>
            <p:ph type="ftr" sz="quarter" idx="11"/>
          </p:nvPr>
        </p:nvSpPr>
        <p:spPr/>
        <p:txBody>
          <a:bodyPr/>
          <a:lstStyle/>
          <a:p>
            <a:r>
              <a:rPr lang="en-US" dirty="0"/>
              <a:t>
              </a:t>
            </a:r>
          </a:p>
        </p:txBody>
      </p:sp>
      <p:sp>
        <p:nvSpPr>
          <p:cNvPr id="105225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2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476" name="Group 2"/>
          <p:cNvGrpSpPr/>
          <p:nvPr/>
        </p:nvGrpSpPr>
        <p:grpSpPr>
          <a:xfrm>
            <a:off x="0" y="0"/>
            <a:ext cx="12192000" cy="6858000"/>
            <a:chOff x="0" y="0"/>
            <a:chExt cx="12192000" cy="6858000"/>
          </a:xfrm>
        </p:grpSpPr>
        <p:sp>
          <p:nvSpPr>
            <p:cNvPr id="105234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34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4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4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4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4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4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34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3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35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35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35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235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5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5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2356" name="Footer Placeholder 4"/>
          <p:cNvSpPr>
            <a:spLocks noGrp="1"/>
          </p:cNvSpPr>
          <p:nvPr>
            <p:ph type="ftr" sz="quarter" idx="11"/>
          </p:nvPr>
        </p:nvSpPr>
        <p:spPr/>
        <p:txBody>
          <a:bodyPr/>
          <a:lstStyle/>
          <a:p>
            <a:r>
              <a:rPr lang="en-US" dirty="0"/>
              <a:t>
              </a:t>
            </a:r>
          </a:p>
        </p:txBody>
      </p:sp>
      <p:sp>
        <p:nvSpPr>
          <p:cNvPr id="105235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3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472" name="Group 8"/>
          <p:cNvGrpSpPr/>
          <p:nvPr/>
        </p:nvGrpSpPr>
        <p:grpSpPr>
          <a:xfrm>
            <a:off x="0" y="0"/>
            <a:ext cx="12192000" cy="6858000"/>
            <a:chOff x="0" y="0"/>
            <a:chExt cx="12192000" cy="6858000"/>
          </a:xfrm>
        </p:grpSpPr>
        <p:sp>
          <p:nvSpPr>
            <p:cNvPr id="105230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3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1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1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1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31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31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3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31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31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32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321" name="Footer Placeholder 4"/>
          <p:cNvSpPr>
            <a:spLocks noGrp="1"/>
          </p:cNvSpPr>
          <p:nvPr>
            <p:ph type="ftr" sz="quarter" idx="11"/>
          </p:nvPr>
        </p:nvSpPr>
        <p:spPr/>
        <p:txBody>
          <a:bodyPr/>
          <a:lstStyle/>
          <a:p>
            <a:r>
              <a:rPr lang="en-US" dirty="0"/>
              <a:t>
              </a:t>
            </a:r>
          </a:p>
        </p:txBody>
      </p:sp>
      <p:sp>
        <p:nvSpPr>
          <p:cNvPr id="105232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3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22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23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23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23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23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23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23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5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5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23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237" name="Footer Placeholder 7"/>
          <p:cNvSpPr>
            <a:spLocks noGrp="1"/>
          </p:cNvSpPr>
          <p:nvPr>
            <p:ph type="ftr" sz="quarter" idx="11"/>
          </p:nvPr>
        </p:nvSpPr>
        <p:spPr/>
        <p:txBody>
          <a:bodyPr/>
          <a:lstStyle/>
          <a:p>
            <a:r>
              <a:rPr lang="en-US" dirty="0"/>
              <a:t>
              </a:t>
            </a:r>
          </a:p>
        </p:txBody>
      </p:sp>
      <p:sp>
        <p:nvSpPr>
          <p:cNvPr id="105223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232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32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2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32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2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2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33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3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3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33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5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5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33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233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233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23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24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4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2242" name="Footer Placeholder 4"/>
          <p:cNvSpPr>
            <a:spLocks noGrp="1"/>
          </p:cNvSpPr>
          <p:nvPr>
            <p:ph type="ftr" sz="quarter" idx="11"/>
          </p:nvPr>
        </p:nvSpPr>
        <p:spPr/>
        <p:txBody>
          <a:bodyPr/>
          <a:lstStyle/>
          <a:p>
            <a:r>
              <a:rPr lang="en-US" dirty="0"/>
              <a:t>
              </a:t>
            </a:r>
          </a:p>
        </p:txBody>
      </p:sp>
      <p:sp>
        <p:nvSpPr>
          <p:cNvPr id="10522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459" name="Group 8"/>
          <p:cNvGrpSpPr/>
          <p:nvPr/>
        </p:nvGrpSpPr>
        <p:grpSpPr>
          <a:xfrm>
            <a:off x="0" y="0"/>
            <a:ext cx="12192000" cy="6858000"/>
            <a:chOff x="0" y="0"/>
            <a:chExt cx="12192000" cy="6858000"/>
          </a:xfrm>
        </p:grpSpPr>
        <p:sp>
          <p:nvSpPr>
            <p:cNvPr id="105221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21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1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1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1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1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21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22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22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2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22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222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22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2226" name="Footer Placeholder 4"/>
          <p:cNvSpPr>
            <a:spLocks noGrp="1"/>
          </p:cNvSpPr>
          <p:nvPr>
            <p:ph type="ftr" sz="quarter" idx="11"/>
          </p:nvPr>
        </p:nvSpPr>
        <p:spPr/>
        <p:txBody>
          <a:bodyPr/>
          <a:lstStyle/>
          <a:p>
            <a:r>
              <a:rPr lang="en-US" dirty="0"/>
              <a:t>
              </a:t>
            </a:r>
          </a:p>
        </p:txBody>
      </p:sp>
      <p:sp>
        <p:nvSpPr>
          <p:cNvPr id="105222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2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899" name="Group 6"/>
          <p:cNvGrpSpPr/>
          <p:nvPr/>
        </p:nvGrpSpPr>
        <p:grpSpPr>
          <a:xfrm>
            <a:off x="0" y="0"/>
            <a:ext cx="12192000" cy="6858000"/>
            <a:chOff x="0" y="0"/>
            <a:chExt cx="12192000" cy="6858000"/>
          </a:xfrm>
        </p:grpSpPr>
        <p:sp>
          <p:nvSpPr>
            <p:cNvPr id="106263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6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3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263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263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263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263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3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489" name="Title 1"/>
          <p:cNvSpPr>
            <a:spLocks noGrp="1"/>
          </p:cNvSpPr>
          <p:nvPr>
            <p:ph type="title"/>
          </p:nvPr>
        </p:nvSpPr>
        <p:spPr/>
        <p:txBody>
          <a:bodyPr/>
          <a:lstStyle/>
          <a:p>
            <a:r>
              <a:rPr lang="en-US"/>
              <a:t>Click to edit Master title style</a:t>
            </a:r>
            <a:endParaRPr lang="en-US" dirty="0"/>
          </a:p>
        </p:txBody>
      </p:sp>
      <p:sp>
        <p:nvSpPr>
          <p:cNvPr id="106249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9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492" name="Footer Placeholder 4"/>
          <p:cNvSpPr>
            <a:spLocks noGrp="1"/>
          </p:cNvSpPr>
          <p:nvPr>
            <p:ph type="ftr" sz="quarter" idx="11"/>
          </p:nvPr>
        </p:nvSpPr>
        <p:spPr/>
        <p:txBody>
          <a:bodyPr/>
          <a:lstStyle/>
          <a:p>
            <a:r>
              <a:rPr lang="en-US" dirty="0"/>
              <a:t>
              </a:t>
            </a:r>
          </a:p>
        </p:txBody>
      </p:sp>
      <p:sp>
        <p:nvSpPr>
          <p:cNvPr id="10624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897" name="Group 7"/>
          <p:cNvGrpSpPr/>
          <p:nvPr/>
        </p:nvGrpSpPr>
        <p:grpSpPr>
          <a:xfrm>
            <a:off x="0" y="0"/>
            <a:ext cx="12192000" cy="6858000"/>
            <a:chOff x="0" y="0"/>
            <a:chExt cx="12192000" cy="6858000"/>
          </a:xfrm>
        </p:grpSpPr>
        <p:sp>
          <p:nvSpPr>
            <p:cNvPr id="10626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61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1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1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1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1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2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62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62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6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2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262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62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2627" name="Footer Placeholder 4"/>
          <p:cNvSpPr>
            <a:spLocks noGrp="1"/>
          </p:cNvSpPr>
          <p:nvPr>
            <p:ph type="ftr" sz="quarter" idx="11"/>
          </p:nvPr>
        </p:nvSpPr>
        <p:spPr/>
        <p:txBody>
          <a:bodyPr/>
          <a:lstStyle/>
          <a:p>
            <a:r>
              <a:rPr lang="en-US" dirty="0"/>
              <a:t>
              </a:t>
            </a:r>
          </a:p>
        </p:txBody>
      </p:sp>
      <p:sp>
        <p:nvSpPr>
          <p:cNvPr id="106262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2660" name="Title 1"/>
          <p:cNvSpPr>
            <a:spLocks noGrp="1"/>
          </p:cNvSpPr>
          <p:nvPr>
            <p:ph type="title"/>
          </p:nvPr>
        </p:nvSpPr>
        <p:spPr/>
        <p:txBody>
          <a:bodyPr/>
          <a:lstStyle/>
          <a:p>
            <a:r>
              <a:rPr lang="en-US"/>
              <a:t>Click to edit Master title style</a:t>
            </a:r>
            <a:endParaRPr lang="en-US" dirty="0"/>
          </a:p>
        </p:txBody>
      </p:sp>
      <p:sp>
        <p:nvSpPr>
          <p:cNvPr id="106266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66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66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664" name="Footer Placeholder 5"/>
          <p:cNvSpPr>
            <a:spLocks noGrp="1"/>
          </p:cNvSpPr>
          <p:nvPr>
            <p:ph type="ftr" sz="quarter" idx="11"/>
          </p:nvPr>
        </p:nvSpPr>
        <p:spPr/>
        <p:txBody>
          <a:bodyPr/>
          <a:lstStyle/>
          <a:p>
            <a:r>
              <a:rPr lang="en-US" dirty="0"/>
              <a:t>
              </a:t>
            </a:r>
          </a:p>
        </p:txBody>
      </p:sp>
      <p:sp>
        <p:nvSpPr>
          <p:cNvPr id="106266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570" name="Title 1"/>
          <p:cNvSpPr>
            <a:spLocks noGrp="1"/>
          </p:cNvSpPr>
          <p:nvPr>
            <p:ph type="title"/>
          </p:nvPr>
        </p:nvSpPr>
        <p:spPr/>
        <p:txBody>
          <a:bodyPr/>
          <a:lstStyle/>
          <a:p>
            <a:r>
              <a:rPr lang="en-US"/>
              <a:t>Click to edit Master title style</a:t>
            </a:r>
            <a:endParaRPr lang="en-US" dirty="0"/>
          </a:p>
        </p:txBody>
      </p:sp>
      <p:sp>
        <p:nvSpPr>
          <p:cNvPr id="106257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7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57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7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57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576" name="Footer Placeholder 7"/>
          <p:cNvSpPr>
            <a:spLocks noGrp="1"/>
          </p:cNvSpPr>
          <p:nvPr>
            <p:ph type="ftr" sz="quarter" idx="11"/>
          </p:nvPr>
        </p:nvSpPr>
        <p:spPr/>
        <p:txBody>
          <a:bodyPr/>
          <a:lstStyle/>
          <a:p>
            <a:r>
              <a:rPr lang="en-US" dirty="0"/>
              <a:t>
              </a:t>
            </a:r>
          </a:p>
        </p:txBody>
      </p:sp>
      <p:sp>
        <p:nvSpPr>
          <p:cNvPr id="106257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265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265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2658" name="Footer Placeholder 3"/>
          <p:cNvSpPr>
            <a:spLocks noGrp="1"/>
          </p:cNvSpPr>
          <p:nvPr>
            <p:ph type="ftr" sz="quarter" idx="11"/>
          </p:nvPr>
        </p:nvSpPr>
        <p:spPr/>
        <p:txBody>
          <a:bodyPr/>
          <a:lstStyle/>
          <a:p>
            <a:r>
              <a:rPr lang="en-US" dirty="0"/>
              <a:t>
              </a:t>
            </a:r>
          </a:p>
        </p:txBody>
      </p:sp>
      <p:sp>
        <p:nvSpPr>
          <p:cNvPr id="106265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57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579" name="Footer Placeholder 2"/>
          <p:cNvSpPr>
            <a:spLocks noGrp="1"/>
          </p:cNvSpPr>
          <p:nvPr>
            <p:ph type="ftr" sz="quarter" idx="11"/>
          </p:nvPr>
        </p:nvSpPr>
        <p:spPr/>
        <p:txBody>
          <a:bodyPr/>
          <a:lstStyle/>
          <a:p>
            <a:r>
              <a:rPr lang="en-US" dirty="0"/>
              <a:t>
              </a:t>
            </a:r>
          </a:p>
        </p:txBody>
      </p:sp>
      <p:sp>
        <p:nvSpPr>
          <p:cNvPr id="106258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58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882" name="Group 8"/>
          <p:cNvGrpSpPr/>
          <p:nvPr/>
        </p:nvGrpSpPr>
        <p:grpSpPr>
          <a:xfrm>
            <a:off x="0" y="0"/>
            <a:ext cx="12192000" cy="6858000"/>
            <a:chOff x="0" y="0"/>
            <a:chExt cx="12192000" cy="6858000"/>
          </a:xfrm>
        </p:grpSpPr>
        <p:sp>
          <p:nvSpPr>
            <p:cNvPr id="106249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49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9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9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9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9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0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50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50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5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50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250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50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0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2508" name="Footer Placeholder 5"/>
          <p:cNvSpPr>
            <a:spLocks noGrp="1"/>
          </p:cNvSpPr>
          <p:nvPr>
            <p:ph type="ftr" sz="quarter" idx="11"/>
          </p:nvPr>
        </p:nvSpPr>
        <p:spPr/>
        <p:txBody>
          <a:bodyPr/>
          <a:lstStyle/>
          <a:p>
            <a:r>
              <a:rPr lang="en-US" dirty="0"/>
              <a:t>
              </a:t>
            </a:r>
          </a:p>
        </p:txBody>
      </p:sp>
      <p:sp>
        <p:nvSpPr>
          <p:cNvPr id="10625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51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895" name="Group 8"/>
          <p:cNvGrpSpPr/>
          <p:nvPr/>
        </p:nvGrpSpPr>
        <p:grpSpPr>
          <a:xfrm>
            <a:off x="0" y="0"/>
            <a:ext cx="12192000" cy="6858000"/>
            <a:chOff x="0" y="0"/>
            <a:chExt cx="12192000" cy="6858000"/>
          </a:xfrm>
        </p:grpSpPr>
        <p:sp>
          <p:nvSpPr>
            <p:cNvPr id="106259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59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9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0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0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0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0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60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60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6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0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60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60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61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611" name="Footer Placeholder 5"/>
          <p:cNvSpPr>
            <a:spLocks noGrp="1"/>
          </p:cNvSpPr>
          <p:nvPr>
            <p:ph type="ftr" sz="quarter" idx="11"/>
          </p:nvPr>
        </p:nvSpPr>
        <p:spPr/>
        <p:txBody>
          <a:bodyPr/>
          <a:lstStyle/>
          <a:p>
            <a:r>
              <a:rPr lang="en-US" dirty="0"/>
              <a:t>
              </a:t>
            </a:r>
          </a:p>
        </p:txBody>
      </p:sp>
      <p:sp>
        <p:nvSpPr>
          <p:cNvPr id="106261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1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884" name="Group 8"/>
          <p:cNvGrpSpPr/>
          <p:nvPr/>
        </p:nvGrpSpPr>
        <p:grpSpPr>
          <a:xfrm>
            <a:off x="0" y="0"/>
            <a:ext cx="12192000" cy="6858000"/>
            <a:chOff x="0" y="0"/>
            <a:chExt cx="12192000" cy="6858000"/>
          </a:xfrm>
        </p:grpSpPr>
        <p:sp>
          <p:nvSpPr>
            <p:cNvPr id="106251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5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1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1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1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1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1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51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5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52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252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52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2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2524" name="Footer Placeholder 5"/>
          <p:cNvSpPr>
            <a:spLocks noGrp="1"/>
          </p:cNvSpPr>
          <p:nvPr>
            <p:ph type="ftr" sz="quarter" idx="11"/>
          </p:nvPr>
        </p:nvSpPr>
        <p:spPr/>
        <p:txBody>
          <a:bodyPr/>
          <a:lstStyle/>
          <a:p>
            <a:r>
              <a:rPr lang="en-US" dirty="0"/>
              <a:t>
              </a:t>
            </a:r>
          </a:p>
        </p:txBody>
      </p:sp>
      <p:sp>
        <p:nvSpPr>
          <p:cNvPr id="106252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52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889" name="Group 6"/>
          <p:cNvGrpSpPr/>
          <p:nvPr/>
        </p:nvGrpSpPr>
        <p:grpSpPr>
          <a:xfrm>
            <a:off x="0" y="0"/>
            <a:ext cx="12192000" cy="6858000"/>
            <a:chOff x="0" y="0"/>
            <a:chExt cx="12192000" cy="6858000"/>
          </a:xfrm>
        </p:grpSpPr>
        <p:sp>
          <p:nvSpPr>
            <p:cNvPr id="106255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55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5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5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6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6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56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25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56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256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6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2567" name="Footer Placeholder 4"/>
          <p:cNvSpPr>
            <a:spLocks noGrp="1"/>
          </p:cNvSpPr>
          <p:nvPr>
            <p:ph type="ftr" sz="quarter" idx="11"/>
          </p:nvPr>
        </p:nvSpPr>
        <p:spPr/>
        <p:txBody>
          <a:bodyPr/>
          <a:lstStyle/>
          <a:p>
            <a:r>
              <a:rPr lang="en-US" dirty="0"/>
              <a:t>
              </a:t>
            </a:r>
          </a:p>
        </p:txBody>
      </p:sp>
      <p:sp>
        <p:nvSpPr>
          <p:cNvPr id="106256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5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901" name="Group 2"/>
          <p:cNvGrpSpPr/>
          <p:nvPr/>
        </p:nvGrpSpPr>
        <p:grpSpPr>
          <a:xfrm>
            <a:off x="0" y="0"/>
            <a:ext cx="12192000" cy="6858000"/>
            <a:chOff x="0" y="0"/>
            <a:chExt cx="12192000" cy="6858000"/>
          </a:xfrm>
        </p:grpSpPr>
        <p:sp>
          <p:nvSpPr>
            <p:cNvPr id="106263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63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4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4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4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4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4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64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6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4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64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64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265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65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65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2653" name="Footer Placeholder 4"/>
          <p:cNvSpPr>
            <a:spLocks noGrp="1"/>
          </p:cNvSpPr>
          <p:nvPr>
            <p:ph type="ftr" sz="quarter" idx="11"/>
          </p:nvPr>
        </p:nvSpPr>
        <p:spPr/>
        <p:txBody>
          <a:bodyPr/>
          <a:lstStyle/>
          <a:p>
            <a:r>
              <a:rPr lang="en-US" dirty="0"/>
              <a:t>
              </a:t>
            </a:r>
          </a:p>
        </p:txBody>
      </p:sp>
      <p:sp>
        <p:nvSpPr>
          <p:cNvPr id="106265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5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887" name="Group 8"/>
          <p:cNvGrpSpPr/>
          <p:nvPr/>
        </p:nvGrpSpPr>
        <p:grpSpPr>
          <a:xfrm>
            <a:off x="0" y="0"/>
            <a:ext cx="12192000" cy="6858000"/>
            <a:chOff x="0" y="0"/>
            <a:chExt cx="12192000" cy="6858000"/>
          </a:xfrm>
        </p:grpSpPr>
        <p:sp>
          <p:nvSpPr>
            <p:cNvPr id="106254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54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4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4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4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4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54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54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5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54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55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55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552" name="Footer Placeholder 4"/>
          <p:cNvSpPr>
            <a:spLocks noGrp="1"/>
          </p:cNvSpPr>
          <p:nvPr>
            <p:ph type="ftr" sz="quarter" idx="11"/>
          </p:nvPr>
        </p:nvSpPr>
        <p:spPr/>
        <p:txBody>
          <a:bodyPr/>
          <a:lstStyle/>
          <a:p>
            <a:r>
              <a:rPr lang="en-US" dirty="0"/>
              <a:t>
              </a:t>
            </a:r>
          </a:p>
        </p:txBody>
      </p:sp>
      <p:sp>
        <p:nvSpPr>
          <p:cNvPr id="106255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5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58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58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8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9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9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9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9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7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7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59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595" name="Footer Placeholder 7"/>
          <p:cNvSpPr>
            <a:spLocks noGrp="1"/>
          </p:cNvSpPr>
          <p:nvPr>
            <p:ph type="ftr" sz="quarter" idx="11"/>
          </p:nvPr>
        </p:nvSpPr>
        <p:spPr/>
        <p:txBody>
          <a:bodyPr/>
          <a:lstStyle/>
          <a:p>
            <a:r>
              <a:rPr lang="en-US" dirty="0"/>
              <a:t>
              </a:t>
            </a:r>
          </a:p>
        </p:txBody>
      </p:sp>
      <p:sp>
        <p:nvSpPr>
          <p:cNvPr id="106259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252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52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2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53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3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3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53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53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53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53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7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7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53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253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253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58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58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58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585" name="Footer Placeholder 4"/>
          <p:cNvSpPr>
            <a:spLocks noGrp="1"/>
          </p:cNvSpPr>
          <p:nvPr>
            <p:ph type="ftr" sz="quarter" idx="11"/>
          </p:nvPr>
        </p:nvSpPr>
        <p:spPr/>
        <p:txBody>
          <a:bodyPr/>
          <a:lstStyle/>
          <a:p>
            <a:r>
              <a:rPr lang="en-US" dirty="0"/>
              <a:t>
              </a:t>
            </a:r>
          </a:p>
        </p:txBody>
      </p:sp>
      <p:sp>
        <p:nvSpPr>
          <p:cNvPr id="106258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905" name="Group 8"/>
          <p:cNvGrpSpPr/>
          <p:nvPr/>
        </p:nvGrpSpPr>
        <p:grpSpPr>
          <a:xfrm>
            <a:off x="0" y="0"/>
            <a:ext cx="12192000" cy="6858000"/>
            <a:chOff x="0" y="0"/>
            <a:chExt cx="12192000" cy="6858000"/>
          </a:xfrm>
        </p:grpSpPr>
        <p:sp>
          <p:nvSpPr>
            <p:cNvPr id="106266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66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6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6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7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7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7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67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67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6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7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267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67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2679" name="Footer Placeholder 4"/>
          <p:cNvSpPr>
            <a:spLocks noGrp="1"/>
          </p:cNvSpPr>
          <p:nvPr>
            <p:ph type="ftr" sz="quarter" idx="11"/>
          </p:nvPr>
        </p:nvSpPr>
        <p:spPr/>
        <p:txBody>
          <a:bodyPr/>
          <a:lstStyle/>
          <a:p>
            <a:r>
              <a:rPr lang="en-US" dirty="0"/>
              <a:t>
              </a:t>
            </a:r>
          </a:p>
        </p:txBody>
      </p:sp>
      <p:sp>
        <p:nvSpPr>
          <p:cNvPr id="106268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8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51" name="Group 6"/>
          <p:cNvGrpSpPr/>
          <p:nvPr/>
        </p:nvGrpSpPr>
        <p:grpSpPr>
          <a:xfrm>
            <a:off x="0" y="0"/>
            <a:ext cx="12192000" cy="6858000"/>
            <a:chOff x="0" y="0"/>
            <a:chExt cx="12192000" cy="6858000"/>
          </a:xfrm>
        </p:grpSpPr>
        <p:sp>
          <p:nvSpPr>
            <p:cNvPr id="104896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6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96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96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97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97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7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5318" name="Title 1"/>
          <p:cNvSpPr>
            <a:spLocks noGrp="1"/>
          </p:cNvSpPr>
          <p:nvPr>
            <p:ph type="title"/>
          </p:nvPr>
        </p:nvSpPr>
        <p:spPr/>
        <p:txBody>
          <a:bodyPr/>
          <a:lstStyle/>
          <a:p>
            <a:r>
              <a:rPr lang="en-US"/>
              <a:t>Click to edit Master title style</a:t>
            </a:r>
            <a:endParaRPr lang="en-US" dirty="0"/>
          </a:p>
        </p:txBody>
      </p:sp>
      <p:sp>
        <p:nvSpPr>
          <p:cNvPr id="105531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32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5321" name="Footer Placeholder 4"/>
          <p:cNvSpPr>
            <a:spLocks noGrp="1"/>
          </p:cNvSpPr>
          <p:nvPr>
            <p:ph type="ftr" sz="quarter" idx="11"/>
          </p:nvPr>
        </p:nvSpPr>
        <p:spPr/>
        <p:txBody>
          <a:bodyPr/>
          <a:lstStyle/>
          <a:p>
            <a:r>
              <a:rPr lang="en-US" dirty="0"/>
              <a:t>
              </a:t>
            </a:r>
          </a:p>
        </p:txBody>
      </p:sp>
      <p:sp>
        <p:nvSpPr>
          <p:cNvPr id="10553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851" name="Group 7"/>
          <p:cNvGrpSpPr/>
          <p:nvPr/>
        </p:nvGrpSpPr>
        <p:grpSpPr>
          <a:xfrm>
            <a:off x="0" y="0"/>
            <a:ext cx="12192000" cy="6858000"/>
            <a:chOff x="0" y="0"/>
            <a:chExt cx="12192000" cy="6858000"/>
          </a:xfrm>
        </p:grpSpPr>
        <p:sp>
          <p:nvSpPr>
            <p:cNvPr id="10552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2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3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3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3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3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4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24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24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2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24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524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24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5247" name="Footer Placeholder 4"/>
          <p:cNvSpPr>
            <a:spLocks noGrp="1"/>
          </p:cNvSpPr>
          <p:nvPr>
            <p:ph type="ftr" sz="quarter" idx="11"/>
          </p:nvPr>
        </p:nvSpPr>
        <p:spPr/>
        <p:txBody>
          <a:bodyPr/>
          <a:lstStyle/>
          <a:p>
            <a:r>
              <a:rPr lang="en-US" dirty="0"/>
              <a:t>
              </a:t>
            </a:r>
          </a:p>
        </p:txBody>
      </p:sp>
      <p:sp>
        <p:nvSpPr>
          <p:cNvPr id="105524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2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5183" name="Title 1"/>
          <p:cNvSpPr>
            <a:spLocks noGrp="1"/>
          </p:cNvSpPr>
          <p:nvPr>
            <p:ph type="title"/>
          </p:nvPr>
        </p:nvSpPr>
        <p:spPr/>
        <p:txBody>
          <a:bodyPr/>
          <a:lstStyle/>
          <a:p>
            <a:r>
              <a:rPr lang="en-US"/>
              <a:t>Click to edit Master title style</a:t>
            </a:r>
            <a:endParaRPr lang="en-US" dirty="0"/>
          </a:p>
        </p:txBody>
      </p:sp>
      <p:sp>
        <p:nvSpPr>
          <p:cNvPr id="105518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8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8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5187" name="Footer Placeholder 5"/>
          <p:cNvSpPr>
            <a:spLocks noGrp="1"/>
          </p:cNvSpPr>
          <p:nvPr>
            <p:ph type="ftr" sz="quarter" idx="11"/>
          </p:nvPr>
        </p:nvSpPr>
        <p:spPr/>
        <p:txBody>
          <a:bodyPr/>
          <a:lstStyle/>
          <a:p>
            <a:r>
              <a:rPr lang="en-US" dirty="0"/>
              <a:t>
              </a:t>
            </a:r>
          </a:p>
        </p:txBody>
      </p:sp>
      <p:sp>
        <p:nvSpPr>
          <p:cNvPr id="10551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5211" name="Title 1"/>
          <p:cNvSpPr>
            <a:spLocks noGrp="1"/>
          </p:cNvSpPr>
          <p:nvPr>
            <p:ph type="title"/>
          </p:nvPr>
        </p:nvSpPr>
        <p:spPr/>
        <p:txBody>
          <a:bodyPr/>
          <a:lstStyle/>
          <a:p>
            <a:r>
              <a:rPr lang="en-US"/>
              <a:t>Click to edit Master title style</a:t>
            </a:r>
            <a:endParaRPr lang="en-US" dirty="0"/>
          </a:p>
        </p:txBody>
      </p:sp>
      <p:sp>
        <p:nvSpPr>
          <p:cNvPr id="105521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21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21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21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21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5217" name="Footer Placeholder 7"/>
          <p:cNvSpPr>
            <a:spLocks noGrp="1"/>
          </p:cNvSpPr>
          <p:nvPr>
            <p:ph type="ftr" sz="quarter" idx="11"/>
          </p:nvPr>
        </p:nvSpPr>
        <p:spPr/>
        <p:txBody>
          <a:bodyPr/>
          <a:lstStyle/>
          <a:p>
            <a:r>
              <a:rPr lang="en-US" dirty="0"/>
              <a:t>
              </a:t>
            </a:r>
          </a:p>
        </p:txBody>
      </p:sp>
      <p:sp>
        <p:nvSpPr>
          <p:cNvPr id="105521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529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530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5301" name="Footer Placeholder 3"/>
          <p:cNvSpPr>
            <a:spLocks noGrp="1"/>
          </p:cNvSpPr>
          <p:nvPr>
            <p:ph type="ftr" sz="quarter" idx="11"/>
          </p:nvPr>
        </p:nvSpPr>
        <p:spPr/>
        <p:txBody>
          <a:bodyPr/>
          <a:lstStyle/>
          <a:p>
            <a:r>
              <a:rPr lang="en-US" dirty="0"/>
              <a:t>
              </a:t>
            </a:r>
          </a:p>
        </p:txBody>
      </p:sp>
      <p:sp>
        <p:nvSpPr>
          <p:cNvPr id="105530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18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190" name="Footer Placeholder 2"/>
          <p:cNvSpPr>
            <a:spLocks noGrp="1"/>
          </p:cNvSpPr>
          <p:nvPr>
            <p:ph type="ftr" sz="quarter" idx="11"/>
          </p:nvPr>
        </p:nvSpPr>
        <p:spPr/>
        <p:txBody>
          <a:bodyPr/>
          <a:lstStyle/>
          <a:p>
            <a:r>
              <a:rPr lang="en-US" dirty="0"/>
              <a:t>
              </a:t>
            </a:r>
          </a:p>
        </p:txBody>
      </p:sp>
      <p:sp>
        <p:nvSpPr>
          <p:cNvPr id="105519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19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855" name="Group 8"/>
          <p:cNvGrpSpPr/>
          <p:nvPr/>
        </p:nvGrpSpPr>
        <p:grpSpPr>
          <a:xfrm>
            <a:off x="0" y="0"/>
            <a:ext cx="12192000" cy="6858000"/>
            <a:chOff x="0" y="0"/>
            <a:chExt cx="12192000" cy="6858000"/>
          </a:xfrm>
        </p:grpSpPr>
        <p:sp>
          <p:nvSpPr>
            <p:cNvPr id="10552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2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6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6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6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7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7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27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27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2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27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527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27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7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5279" name="Footer Placeholder 5"/>
          <p:cNvSpPr>
            <a:spLocks noGrp="1"/>
          </p:cNvSpPr>
          <p:nvPr>
            <p:ph type="ftr" sz="quarter" idx="11"/>
          </p:nvPr>
        </p:nvSpPr>
        <p:spPr/>
        <p:txBody>
          <a:bodyPr/>
          <a:lstStyle/>
          <a:p>
            <a:r>
              <a:rPr lang="en-US" dirty="0"/>
              <a:t>
              </a:t>
            </a:r>
          </a:p>
        </p:txBody>
      </p:sp>
      <p:sp>
        <p:nvSpPr>
          <p:cNvPr id="10552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2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857" name="Group 8"/>
          <p:cNvGrpSpPr/>
          <p:nvPr/>
        </p:nvGrpSpPr>
        <p:grpSpPr>
          <a:xfrm>
            <a:off x="0" y="0"/>
            <a:ext cx="12192000" cy="6858000"/>
            <a:chOff x="0" y="0"/>
            <a:chExt cx="12192000" cy="6858000"/>
          </a:xfrm>
        </p:grpSpPr>
        <p:sp>
          <p:nvSpPr>
            <p:cNvPr id="105528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28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8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8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8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8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8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28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29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2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29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29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29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9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296" name="Footer Placeholder 5"/>
          <p:cNvSpPr>
            <a:spLocks noGrp="1"/>
          </p:cNvSpPr>
          <p:nvPr>
            <p:ph type="ftr" sz="quarter" idx="11"/>
          </p:nvPr>
        </p:nvSpPr>
        <p:spPr/>
        <p:txBody>
          <a:bodyPr/>
          <a:lstStyle/>
          <a:p>
            <a:r>
              <a:rPr lang="en-US" dirty="0"/>
              <a:t>
              </a:t>
            </a:r>
          </a:p>
        </p:txBody>
      </p:sp>
      <p:sp>
        <p:nvSpPr>
          <p:cNvPr id="105529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29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842" name="Group 8"/>
          <p:cNvGrpSpPr/>
          <p:nvPr/>
        </p:nvGrpSpPr>
        <p:grpSpPr>
          <a:xfrm>
            <a:off x="0" y="0"/>
            <a:ext cx="12192000" cy="6858000"/>
            <a:chOff x="0" y="0"/>
            <a:chExt cx="12192000" cy="6858000"/>
          </a:xfrm>
        </p:grpSpPr>
        <p:sp>
          <p:nvSpPr>
            <p:cNvPr id="105516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1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7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17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1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17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517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17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17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5180" name="Footer Placeholder 5"/>
          <p:cNvSpPr>
            <a:spLocks noGrp="1"/>
          </p:cNvSpPr>
          <p:nvPr>
            <p:ph type="ftr" sz="quarter" idx="11"/>
          </p:nvPr>
        </p:nvSpPr>
        <p:spPr/>
        <p:txBody>
          <a:bodyPr/>
          <a:lstStyle/>
          <a:p>
            <a:r>
              <a:rPr lang="en-US" dirty="0"/>
              <a:t>
              </a:t>
            </a:r>
          </a:p>
        </p:txBody>
      </p:sp>
      <p:sp>
        <p:nvSpPr>
          <p:cNvPr id="10551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1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853" name="Group 6"/>
          <p:cNvGrpSpPr/>
          <p:nvPr/>
        </p:nvGrpSpPr>
        <p:grpSpPr>
          <a:xfrm>
            <a:off x="0" y="0"/>
            <a:ext cx="12192000" cy="6858000"/>
            <a:chOff x="0" y="0"/>
            <a:chExt cx="12192000" cy="6858000"/>
          </a:xfrm>
        </p:grpSpPr>
        <p:sp>
          <p:nvSpPr>
            <p:cNvPr id="105525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25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5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5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5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25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25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2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25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26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6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262" name="Footer Placeholder 4"/>
          <p:cNvSpPr>
            <a:spLocks noGrp="1"/>
          </p:cNvSpPr>
          <p:nvPr>
            <p:ph type="ftr" sz="quarter" idx="11"/>
          </p:nvPr>
        </p:nvSpPr>
        <p:spPr/>
        <p:txBody>
          <a:bodyPr/>
          <a:lstStyle/>
          <a:p>
            <a:r>
              <a:rPr lang="en-US" dirty="0"/>
              <a:t>
              </a:t>
            </a:r>
          </a:p>
        </p:txBody>
      </p:sp>
      <p:sp>
        <p:nvSpPr>
          <p:cNvPr id="105526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2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846" name="Group 2"/>
          <p:cNvGrpSpPr/>
          <p:nvPr/>
        </p:nvGrpSpPr>
        <p:grpSpPr>
          <a:xfrm>
            <a:off x="0" y="0"/>
            <a:ext cx="12192000" cy="6858000"/>
            <a:chOff x="0" y="0"/>
            <a:chExt cx="12192000" cy="6858000"/>
          </a:xfrm>
        </p:grpSpPr>
        <p:sp>
          <p:nvSpPr>
            <p:cNvPr id="105519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19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9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9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9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9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9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20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2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20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20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20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20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0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0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208" name="Footer Placeholder 4"/>
          <p:cNvSpPr>
            <a:spLocks noGrp="1"/>
          </p:cNvSpPr>
          <p:nvPr>
            <p:ph type="ftr" sz="quarter" idx="11"/>
          </p:nvPr>
        </p:nvSpPr>
        <p:spPr/>
        <p:txBody>
          <a:bodyPr/>
          <a:lstStyle/>
          <a:p>
            <a:r>
              <a:rPr lang="en-US" dirty="0"/>
              <a:t>
              </a:t>
            </a:r>
          </a:p>
        </p:txBody>
      </p:sp>
      <p:sp>
        <p:nvSpPr>
          <p:cNvPr id="105520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2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860" name="Group 8"/>
          <p:cNvGrpSpPr/>
          <p:nvPr/>
        </p:nvGrpSpPr>
        <p:grpSpPr>
          <a:xfrm>
            <a:off x="0" y="0"/>
            <a:ext cx="12192000" cy="6858000"/>
            <a:chOff x="0" y="0"/>
            <a:chExt cx="12192000" cy="6858000"/>
          </a:xfrm>
        </p:grpSpPr>
        <p:sp>
          <p:nvSpPr>
            <p:cNvPr id="105530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30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0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0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0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0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0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31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3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31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531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31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5315" name="Footer Placeholder 4"/>
          <p:cNvSpPr>
            <a:spLocks noGrp="1"/>
          </p:cNvSpPr>
          <p:nvPr>
            <p:ph type="ftr" sz="quarter" idx="11"/>
          </p:nvPr>
        </p:nvSpPr>
        <p:spPr/>
        <p:txBody>
          <a:bodyPr/>
          <a:lstStyle/>
          <a:p>
            <a:r>
              <a:rPr lang="en-US" dirty="0"/>
              <a:t>
              </a:t>
            </a:r>
          </a:p>
        </p:txBody>
      </p:sp>
      <p:sp>
        <p:nvSpPr>
          <p:cNvPr id="105531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3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521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22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22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2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22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22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22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2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2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22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5227" name="Footer Placeholder 7"/>
          <p:cNvSpPr>
            <a:spLocks noGrp="1"/>
          </p:cNvSpPr>
          <p:nvPr>
            <p:ph type="ftr" sz="quarter" idx="11"/>
          </p:nvPr>
        </p:nvSpPr>
        <p:spPr/>
        <p:txBody>
          <a:bodyPr/>
          <a:lstStyle/>
          <a:p>
            <a:r>
              <a:rPr lang="en-US" dirty="0"/>
              <a:t>
              </a:t>
            </a:r>
          </a:p>
        </p:txBody>
      </p:sp>
      <p:sp>
        <p:nvSpPr>
          <p:cNvPr id="105522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533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34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34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34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34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34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34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34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34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34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2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2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34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535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535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522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523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23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5232" name="Footer Placeholder 4"/>
          <p:cNvSpPr>
            <a:spLocks noGrp="1"/>
          </p:cNvSpPr>
          <p:nvPr>
            <p:ph type="ftr" sz="quarter" idx="11"/>
          </p:nvPr>
        </p:nvSpPr>
        <p:spPr/>
        <p:txBody>
          <a:bodyPr/>
          <a:lstStyle/>
          <a:p>
            <a:r>
              <a:rPr lang="en-US" dirty="0"/>
              <a:t>
              </a:t>
            </a:r>
          </a:p>
        </p:txBody>
      </p:sp>
      <p:sp>
        <p:nvSpPr>
          <p:cNvPr id="10552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863" name="Group 8"/>
          <p:cNvGrpSpPr/>
          <p:nvPr/>
        </p:nvGrpSpPr>
        <p:grpSpPr>
          <a:xfrm>
            <a:off x="0" y="0"/>
            <a:ext cx="12192000" cy="6858000"/>
            <a:chOff x="0" y="0"/>
            <a:chExt cx="12192000" cy="6858000"/>
          </a:xfrm>
        </p:grpSpPr>
        <p:sp>
          <p:nvSpPr>
            <p:cNvPr id="105532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32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2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2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2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2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2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33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33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3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33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533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33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5336" name="Footer Placeholder 4"/>
          <p:cNvSpPr>
            <a:spLocks noGrp="1"/>
          </p:cNvSpPr>
          <p:nvPr>
            <p:ph type="ftr" sz="quarter" idx="11"/>
          </p:nvPr>
        </p:nvSpPr>
        <p:spPr/>
        <p:txBody>
          <a:bodyPr/>
          <a:lstStyle/>
          <a:p>
            <a:r>
              <a:rPr lang="en-US" dirty="0"/>
              <a:t>
              </a:t>
            </a:r>
          </a:p>
        </p:txBody>
      </p:sp>
      <p:sp>
        <p:nvSpPr>
          <p:cNvPr id="105533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3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73" name="Group 6"/>
          <p:cNvGrpSpPr/>
          <p:nvPr/>
        </p:nvGrpSpPr>
        <p:grpSpPr>
          <a:xfrm>
            <a:off x="0" y="0"/>
            <a:ext cx="12192000" cy="6858000"/>
            <a:chOff x="0" y="0"/>
            <a:chExt cx="12192000" cy="6858000"/>
          </a:xfrm>
        </p:grpSpPr>
        <p:sp>
          <p:nvSpPr>
            <p:cNvPr id="104899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9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99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99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99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99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9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5457" name="Title 1"/>
          <p:cNvSpPr>
            <a:spLocks noGrp="1"/>
          </p:cNvSpPr>
          <p:nvPr>
            <p:ph type="title"/>
          </p:nvPr>
        </p:nvSpPr>
        <p:spPr/>
        <p:txBody>
          <a:bodyPr/>
          <a:lstStyle/>
          <a:p>
            <a:r>
              <a:rPr lang="en-US"/>
              <a:t>Click to edit Master title style</a:t>
            </a:r>
            <a:endParaRPr lang="en-US" dirty="0"/>
          </a:p>
        </p:txBody>
      </p:sp>
      <p:sp>
        <p:nvSpPr>
          <p:cNvPr id="106545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45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5460" name="Footer Placeholder 4"/>
          <p:cNvSpPr>
            <a:spLocks noGrp="1"/>
          </p:cNvSpPr>
          <p:nvPr>
            <p:ph type="ftr" sz="quarter" idx="11"/>
          </p:nvPr>
        </p:nvSpPr>
        <p:spPr/>
        <p:txBody>
          <a:bodyPr/>
          <a:lstStyle/>
          <a:p>
            <a:r>
              <a:rPr lang="en-US" dirty="0"/>
              <a:t>
              </a:t>
            </a:r>
          </a:p>
        </p:txBody>
      </p:sp>
      <p:sp>
        <p:nvSpPr>
          <p:cNvPr id="10654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319" name="Group 7"/>
          <p:cNvGrpSpPr/>
          <p:nvPr/>
        </p:nvGrpSpPr>
        <p:grpSpPr>
          <a:xfrm>
            <a:off x="0" y="0"/>
            <a:ext cx="12192000" cy="6858000"/>
            <a:chOff x="0" y="0"/>
            <a:chExt cx="12192000" cy="6858000"/>
          </a:xfrm>
        </p:grpSpPr>
        <p:sp>
          <p:nvSpPr>
            <p:cNvPr id="106544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44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4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4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4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4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4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44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44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4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45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45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45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454" name="Footer Placeholder 4"/>
          <p:cNvSpPr>
            <a:spLocks noGrp="1"/>
          </p:cNvSpPr>
          <p:nvPr>
            <p:ph type="ftr" sz="quarter" idx="11"/>
          </p:nvPr>
        </p:nvSpPr>
        <p:spPr/>
        <p:txBody>
          <a:bodyPr/>
          <a:lstStyle/>
          <a:p>
            <a:r>
              <a:rPr lang="en-US" dirty="0"/>
              <a:t>
              </a:t>
            </a:r>
          </a:p>
        </p:txBody>
      </p:sp>
      <p:sp>
        <p:nvSpPr>
          <p:cNvPr id="106545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4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5379" name="Title 1"/>
          <p:cNvSpPr>
            <a:spLocks noGrp="1"/>
          </p:cNvSpPr>
          <p:nvPr>
            <p:ph type="title"/>
          </p:nvPr>
        </p:nvSpPr>
        <p:spPr/>
        <p:txBody>
          <a:bodyPr/>
          <a:lstStyle/>
          <a:p>
            <a:r>
              <a:rPr lang="en-US"/>
              <a:t>Click to edit Master title style</a:t>
            </a:r>
            <a:endParaRPr lang="en-US" dirty="0"/>
          </a:p>
        </p:txBody>
      </p:sp>
      <p:sp>
        <p:nvSpPr>
          <p:cNvPr id="106538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38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38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5383" name="Footer Placeholder 5"/>
          <p:cNvSpPr>
            <a:spLocks noGrp="1"/>
          </p:cNvSpPr>
          <p:nvPr>
            <p:ph type="ftr" sz="quarter" idx="11"/>
          </p:nvPr>
        </p:nvSpPr>
        <p:spPr/>
        <p:txBody>
          <a:bodyPr/>
          <a:lstStyle/>
          <a:p>
            <a:r>
              <a:rPr lang="en-US" dirty="0"/>
              <a:t>
              </a:t>
            </a:r>
          </a:p>
        </p:txBody>
      </p:sp>
      <p:sp>
        <p:nvSpPr>
          <p:cNvPr id="106538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412" name="Title 1"/>
          <p:cNvSpPr>
            <a:spLocks noGrp="1"/>
          </p:cNvSpPr>
          <p:nvPr>
            <p:ph type="title"/>
          </p:nvPr>
        </p:nvSpPr>
        <p:spPr/>
        <p:txBody>
          <a:bodyPr/>
          <a:lstStyle/>
          <a:p>
            <a:r>
              <a:rPr lang="en-US"/>
              <a:t>Click to edit Master title style</a:t>
            </a:r>
            <a:endParaRPr lang="en-US" dirty="0"/>
          </a:p>
        </p:txBody>
      </p:sp>
      <p:sp>
        <p:nvSpPr>
          <p:cNvPr id="106541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1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41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1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41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418" name="Footer Placeholder 7"/>
          <p:cNvSpPr>
            <a:spLocks noGrp="1"/>
          </p:cNvSpPr>
          <p:nvPr>
            <p:ph type="ftr" sz="quarter" idx="11"/>
          </p:nvPr>
        </p:nvSpPr>
        <p:spPr/>
        <p:txBody>
          <a:bodyPr/>
          <a:lstStyle/>
          <a:p>
            <a:r>
              <a:rPr lang="en-US" dirty="0"/>
              <a:t>
              </a:t>
            </a:r>
          </a:p>
        </p:txBody>
      </p:sp>
      <p:sp>
        <p:nvSpPr>
          <p:cNvPr id="10654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37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37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377" name="Footer Placeholder 3"/>
          <p:cNvSpPr>
            <a:spLocks noGrp="1"/>
          </p:cNvSpPr>
          <p:nvPr>
            <p:ph type="ftr" sz="quarter" idx="11"/>
          </p:nvPr>
        </p:nvSpPr>
        <p:spPr/>
        <p:txBody>
          <a:bodyPr/>
          <a:lstStyle/>
          <a:p>
            <a:r>
              <a:rPr lang="en-US" dirty="0"/>
              <a:t>
              </a:t>
            </a:r>
          </a:p>
        </p:txBody>
      </p:sp>
      <p:sp>
        <p:nvSpPr>
          <p:cNvPr id="106537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46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463" name="Footer Placeholder 2"/>
          <p:cNvSpPr>
            <a:spLocks noGrp="1"/>
          </p:cNvSpPr>
          <p:nvPr>
            <p:ph type="ftr" sz="quarter" idx="11"/>
          </p:nvPr>
        </p:nvSpPr>
        <p:spPr/>
        <p:txBody>
          <a:bodyPr/>
          <a:lstStyle/>
          <a:p>
            <a:r>
              <a:rPr lang="en-US" dirty="0"/>
              <a:t>
              </a:t>
            </a:r>
          </a:p>
        </p:txBody>
      </p:sp>
      <p:sp>
        <p:nvSpPr>
          <p:cNvPr id="106546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46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312" name="Group 8"/>
          <p:cNvGrpSpPr/>
          <p:nvPr/>
        </p:nvGrpSpPr>
        <p:grpSpPr>
          <a:xfrm>
            <a:off x="0" y="0"/>
            <a:ext cx="12192000" cy="6858000"/>
            <a:chOff x="0" y="0"/>
            <a:chExt cx="12192000" cy="6858000"/>
          </a:xfrm>
        </p:grpSpPr>
        <p:sp>
          <p:nvSpPr>
            <p:cNvPr id="10653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3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3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3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3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3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3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3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399" name="Footer Placeholder 5"/>
          <p:cNvSpPr>
            <a:spLocks noGrp="1"/>
          </p:cNvSpPr>
          <p:nvPr>
            <p:ph type="ftr" sz="quarter" idx="11"/>
          </p:nvPr>
        </p:nvSpPr>
        <p:spPr/>
        <p:txBody>
          <a:bodyPr/>
          <a:lstStyle/>
          <a:p>
            <a:r>
              <a:rPr lang="en-US" dirty="0"/>
              <a:t>
              </a:t>
            </a:r>
          </a:p>
        </p:txBody>
      </p:sp>
      <p:sp>
        <p:nvSpPr>
          <p:cNvPr id="10654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4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326" name="Group 8"/>
          <p:cNvGrpSpPr/>
          <p:nvPr/>
        </p:nvGrpSpPr>
        <p:grpSpPr>
          <a:xfrm>
            <a:off x="0" y="0"/>
            <a:ext cx="12192000" cy="6858000"/>
            <a:chOff x="0" y="0"/>
            <a:chExt cx="12192000" cy="6858000"/>
          </a:xfrm>
        </p:grpSpPr>
        <p:sp>
          <p:nvSpPr>
            <p:cNvPr id="106549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49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9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9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9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9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0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50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50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5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50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550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550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50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5508" name="Footer Placeholder 5"/>
          <p:cNvSpPr>
            <a:spLocks noGrp="1"/>
          </p:cNvSpPr>
          <p:nvPr>
            <p:ph type="ftr" sz="quarter" idx="11"/>
          </p:nvPr>
        </p:nvSpPr>
        <p:spPr/>
        <p:txBody>
          <a:bodyPr/>
          <a:lstStyle/>
          <a:p>
            <a:r>
              <a:rPr lang="en-US" dirty="0"/>
              <a:t>
              </a:t>
            </a:r>
          </a:p>
        </p:txBody>
      </p:sp>
      <p:sp>
        <p:nvSpPr>
          <p:cNvPr id="10655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51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316" name="Group 8"/>
          <p:cNvGrpSpPr/>
          <p:nvPr/>
        </p:nvGrpSpPr>
        <p:grpSpPr>
          <a:xfrm>
            <a:off x="0" y="0"/>
            <a:ext cx="12192000" cy="6858000"/>
            <a:chOff x="0" y="0"/>
            <a:chExt cx="12192000" cy="6858000"/>
          </a:xfrm>
        </p:grpSpPr>
        <p:sp>
          <p:nvSpPr>
            <p:cNvPr id="106542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4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2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42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4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42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543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43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43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5433" name="Footer Placeholder 5"/>
          <p:cNvSpPr>
            <a:spLocks noGrp="1"/>
          </p:cNvSpPr>
          <p:nvPr>
            <p:ph type="ftr" sz="quarter" idx="11"/>
          </p:nvPr>
        </p:nvSpPr>
        <p:spPr/>
        <p:txBody>
          <a:bodyPr/>
          <a:lstStyle/>
          <a:p>
            <a:r>
              <a:rPr lang="en-US" dirty="0"/>
              <a:t>
              </a:t>
            </a:r>
          </a:p>
        </p:txBody>
      </p:sp>
      <p:sp>
        <p:nvSpPr>
          <p:cNvPr id="106543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43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328" name="Group 6"/>
          <p:cNvGrpSpPr/>
          <p:nvPr/>
        </p:nvGrpSpPr>
        <p:grpSpPr>
          <a:xfrm>
            <a:off x="0" y="0"/>
            <a:ext cx="12192000" cy="6858000"/>
            <a:chOff x="0" y="0"/>
            <a:chExt cx="12192000" cy="6858000"/>
          </a:xfrm>
        </p:grpSpPr>
        <p:sp>
          <p:nvSpPr>
            <p:cNvPr id="10655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51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1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1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1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1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1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51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5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52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52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52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523" name="Footer Placeholder 4"/>
          <p:cNvSpPr>
            <a:spLocks noGrp="1"/>
          </p:cNvSpPr>
          <p:nvPr>
            <p:ph type="ftr" sz="quarter" idx="11"/>
          </p:nvPr>
        </p:nvSpPr>
        <p:spPr/>
        <p:txBody>
          <a:bodyPr/>
          <a:lstStyle/>
          <a:p>
            <a:r>
              <a:rPr lang="en-US" dirty="0"/>
              <a:t>
              </a:t>
            </a:r>
          </a:p>
        </p:txBody>
      </p:sp>
      <p:sp>
        <p:nvSpPr>
          <p:cNvPr id="106552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5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308" name="Group 2"/>
          <p:cNvGrpSpPr/>
          <p:nvPr/>
        </p:nvGrpSpPr>
        <p:grpSpPr>
          <a:xfrm>
            <a:off x="0" y="0"/>
            <a:ext cx="12192000" cy="6858000"/>
            <a:chOff x="0" y="0"/>
            <a:chExt cx="12192000" cy="6858000"/>
          </a:xfrm>
        </p:grpSpPr>
        <p:sp>
          <p:nvSpPr>
            <p:cNvPr id="106535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35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5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6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6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6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6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36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3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36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36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36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36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7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37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372" name="Footer Placeholder 4"/>
          <p:cNvSpPr>
            <a:spLocks noGrp="1"/>
          </p:cNvSpPr>
          <p:nvPr>
            <p:ph type="ftr" sz="quarter" idx="11"/>
          </p:nvPr>
        </p:nvSpPr>
        <p:spPr/>
        <p:txBody>
          <a:bodyPr/>
          <a:lstStyle/>
          <a:p>
            <a:r>
              <a:rPr lang="en-US" dirty="0"/>
              <a:t>
              </a:t>
            </a:r>
          </a:p>
        </p:txBody>
      </p:sp>
      <p:sp>
        <p:nvSpPr>
          <p:cNvPr id="106537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3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324" name="Group 8"/>
          <p:cNvGrpSpPr/>
          <p:nvPr/>
        </p:nvGrpSpPr>
        <p:grpSpPr>
          <a:xfrm>
            <a:off x="0" y="0"/>
            <a:ext cx="12192000" cy="6858000"/>
            <a:chOff x="0" y="0"/>
            <a:chExt cx="12192000" cy="6858000"/>
          </a:xfrm>
        </p:grpSpPr>
        <p:sp>
          <p:nvSpPr>
            <p:cNvPr id="106547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48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8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8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8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8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48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48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4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48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548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49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5491" name="Footer Placeholder 4"/>
          <p:cNvSpPr>
            <a:spLocks noGrp="1"/>
          </p:cNvSpPr>
          <p:nvPr>
            <p:ph type="ftr" sz="quarter" idx="11"/>
          </p:nvPr>
        </p:nvSpPr>
        <p:spPr/>
        <p:txBody>
          <a:bodyPr/>
          <a:lstStyle/>
          <a:p>
            <a:r>
              <a:rPr lang="en-US" dirty="0"/>
              <a:t>
              </a:t>
            </a:r>
          </a:p>
        </p:txBody>
      </p:sp>
      <p:sp>
        <p:nvSpPr>
          <p:cNvPr id="106549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4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40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40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0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40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0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40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0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3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3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40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410" name="Footer Placeholder 7"/>
          <p:cNvSpPr>
            <a:spLocks noGrp="1"/>
          </p:cNvSpPr>
          <p:nvPr>
            <p:ph type="ftr" sz="quarter" idx="11"/>
          </p:nvPr>
        </p:nvSpPr>
        <p:spPr/>
        <p:txBody>
          <a:bodyPr/>
          <a:lstStyle/>
          <a:p>
            <a:r>
              <a:rPr lang="en-US" dirty="0"/>
              <a:t>
              </a:t>
            </a:r>
          </a:p>
        </p:txBody>
      </p:sp>
      <p:sp>
        <p:nvSpPr>
          <p:cNvPr id="106541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546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46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6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46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47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7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47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47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47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47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3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3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47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547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547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43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43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43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439" name="Footer Placeholder 4"/>
          <p:cNvSpPr>
            <a:spLocks noGrp="1"/>
          </p:cNvSpPr>
          <p:nvPr>
            <p:ph type="ftr" sz="quarter" idx="11"/>
          </p:nvPr>
        </p:nvSpPr>
        <p:spPr/>
        <p:txBody>
          <a:bodyPr/>
          <a:lstStyle/>
          <a:p>
            <a:r>
              <a:rPr lang="en-US" dirty="0"/>
              <a:t>
              </a:t>
            </a:r>
          </a:p>
        </p:txBody>
      </p:sp>
      <p:sp>
        <p:nvSpPr>
          <p:cNvPr id="10654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306" name="Group 8"/>
          <p:cNvGrpSpPr/>
          <p:nvPr/>
        </p:nvGrpSpPr>
        <p:grpSpPr>
          <a:xfrm>
            <a:off x="0" y="0"/>
            <a:ext cx="12192000" cy="6858000"/>
            <a:chOff x="0" y="0"/>
            <a:chExt cx="12192000" cy="6858000"/>
          </a:xfrm>
        </p:grpSpPr>
        <p:sp>
          <p:nvSpPr>
            <p:cNvPr id="106534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34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4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4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4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4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34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34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34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3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35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535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35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5354" name="Footer Placeholder 4"/>
          <p:cNvSpPr>
            <a:spLocks noGrp="1"/>
          </p:cNvSpPr>
          <p:nvPr>
            <p:ph type="ftr" sz="quarter" idx="11"/>
          </p:nvPr>
        </p:nvSpPr>
        <p:spPr/>
        <p:txBody>
          <a:bodyPr/>
          <a:lstStyle/>
          <a:p>
            <a:r>
              <a:rPr lang="en-US" dirty="0"/>
              <a:t>
              </a:t>
            </a:r>
          </a:p>
        </p:txBody>
      </p:sp>
      <p:sp>
        <p:nvSpPr>
          <p:cNvPr id="106535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3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95" name="Group 6"/>
          <p:cNvGrpSpPr/>
          <p:nvPr/>
        </p:nvGrpSpPr>
        <p:grpSpPr>
          <a:xfrm>
            <a:off x="0" y="0"/>
            <a:ext cx="12192000" cy="6858000"/>
            <a:chOff x="0" y="0"/>
            <a:chExt cx="12192000" cy="6858000"/>
          </a:xfrm>
        </p:grpSpPr>
        <p:sp>
          <p:nvSpPr>
            <p:cNvPr id="104901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1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01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01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02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02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2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7833" name="Title 1"/>
          <p:cNvSpPr>
            <a:spLocks noGrp="1"/>
          </p:cNvSpPr>
          <p:nvPr>
            <p:ph type="title"/>
          </p:nvPr>
        </p:nvSpPr>
        <p:spPr/>
        <p:txBody>
          <a:bodyPr/>
          <a:lstStyle/>
          <a:p>
            <a:r>
              <a:rPr lang="en-US"/>
              <a:t>Click to edit Master title style</a:t>
            </a:r>
            <a:endParaRPr lang="en-US" dirty="0"/>
          </a:p>
        </p:txBody>
      </p:sp>
      <p:sp>
        <p:nvSpPr>
          <p:cNvPr id="105783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83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7836" name="Footer Placeholder 4"/>
          <p:cNvSpPr>
            <a:spLocks noGrp="1"/>
          </p:cNvSpPr>
          <p:nvPr>
            <p:ph type="ftr" sz="quarter" idx="11"/>
          </p:nvPr>
        </p:nvSpPr>
        <p:spPr/>
        <p:txBody>
          <a:bodyPr/>
          <a:lstStyle/>
          <a:p>
            <a:r>
              <a:rPr lang="en-US" dirty="0"/>
              <a:t>
              </a:t>
            </a:r>
          </a:p>
        </p:txBody>
      </p:sp>
      <p:sp>
        <p:nvSpPr>
          <p:cNvPr id="10578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237" name="Group 7"/>
          <p:cNvGrpSpPr/>
          <p:nvPr/>
        </p:nvGrpSpPr>
        <p:grpSpPr>
          <a:xfrm>
            <a:off x="0" y="0"/>
            <a:ext cx="12192000" cy="6858000"/>
            <a:chOff x="0" y="0"/>
            <a:chExt cx="12192000" cy="6858000"/>
          </a:xfrm>
        </p:grpSpPr>
        <p:sp>
          <p:nvSpPr>
            <p:cNvPr id="105793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9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4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94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94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9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94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794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95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7951" name="Footer Placeholder 4"/>
          <p:cNvSpPr>
            <a:spLocks noGrp="1"/>
          </p:cNvSpPr>
          <p:nvPr>
            <p:ph type="ftr" sz="quarter" idx="11"/>
          </p:nvPr>
        </p:nvSpPr>
        <p:spPr/>
        <p:txBody>
          <a:bodyPr/>
          <a:lstStyle/>
          <a:p>
            <a:r>
              <a:rPr lang="en-US" dirty="0"/>
              <a:t>
              </a:t>
            </a:r>
          </a:p>
        </p:txBody>
      </p:sp>
      <p:sp>
        <p:nvSpPr>
          <p:cNvPr id="10579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9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7922" name="Title 1"/>
          <p:cNvSpPr>
            <a:spLocks noGrp="1"/>
          </p:cNvSpPr>
          <p:nvPr>
            <p:ph type="title"/>
          </p:nvPr>
        </p:nvSpPr>
        <p:spPr/>
        <p:txBody>
          <a:bodyPr/>
          <a:lstStyle/>
          <a:p>
            <a:r>
              <a:rPr lang="en-US"/>
              <a:t>Click to edit Master title style</a:t>
            </a:r>
            <a:endParaRPr lang="en-US" dirty="0"/>
          </a:p>
        </p:txBody>
      </p:sp>
      <p:sp>
        <p:nvSpPr>
          <p:cNvPr id="105792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92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92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7926" name="Footer Placeholder 5"/>
          <p:cNvSpPr>
            <a:spLocks noGrp="1"/>
          </p:cNvSpPr>
          <p:nvPr>
            <p:ph type="ftr" sz="quarter" idx="11"/>
          </p:nvPr>
        </p:nvSpPr>
        <p:spPr/>
        <p:txBody>
          <a:bodyPr/>
          <a:lstStyle/>
          <a:p>
            <a:r>
              <a:rPr lang="en-US" dirty="0"/>
              <a:t>
              </a:t>
            </a:r>
          </a:p>
        </p:txBody>
      </p:sp>
      <p:sp>
        <p:nvSpPr>
          <p:cNvPr id="10579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7976" name="Title 1"/>
          <p:cNvSpPr>
            <a:spLocks noGrp="1"/>
          </p:cNvSpPr>
          <p:nvPr>
            <p:ph type="title"/>
          </p:nvPr>
        </p:nvSpPr>
        <p:spPr/>
        <p:txBody>
          <a:bodyPr/>
          <a:lstStyle/>
          <a:p>
            <a:r>
              <a:rPr lang="en-US"/>
              <a:t>Click to edit Master title style</a:t>
            </a:r>
            <a:endParaRPr lang="en-US" dirty="0"/>
          </a:p>
        </p:txBody>
      </p:sp>
      <p:sp>
        <p:nvSpPr>
          <p:cNvPr id="105797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97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97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98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98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7982" name="Footer Placeholder 7"/>
          <p:cNvSpPr>
            <a:spLocks noGrp="1"/>
          </p:cNvSpPr>
          <p:nvPr>
            <p:ph type="ftr" sz="quarter" idx="11"/>
          </p:nvPr>
        </p:nvSpPr>
        <p:spPr/>
        <p:txBody>
          <a:bodyPr/>
          <a:lstStyle/>
          <a:p>
            <a:r>
              <a:rPr lang="en-US" dirty="0"/>
              <a:t>
              </a:t>
            </a:r>
          </a:p>
        </p:txBody>
      </p:sp>
      <p:sp>
        <p:nvSpPr>
          <p:cNvPr id="105798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790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790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7902" name="Footer Placeholder 3"/>
          <p:cNvSpPr>
            <a:spLocks noGrp="1"/>
          </p:cNvSpPr>
          <p:nvPr>
            <p:ph type="ftr" sz="quarter" idx="11"/>
          </p:nvPr>
        </p:nvSpPr>
        <p:spPr/>
        <p:txBody>
          <a:bodyPr/>
          <a:lstStyle/>
          <a:p>
            <a:r>
              <a:rPr lang="en-US" dirty="0"/>
              <a:t>
              </a:t>
            </a:r>
          </a:p>
        </p:txBody>
      </p:sp>
      <p:sp>
        <p:nvSpPr>
          <p:cNvPr id="105790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798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7985" name="Footer Placeholder 2"/>
          <p:cNvSpPr>
            <a:spLocks noGrp="1"/>
          </p:cNvSpPr>
          <p:nvPr>
            <p:ph type="ftr" sz="quarter" idx="11"/>
          </p:nvPr>
        </p:nvSpPr>
        <p:spPr/>
        <p:txBody>
          <a:bodyPr/>
          <a:lstStyle/>
          <a:p>
            <a:r>
              <a:rPr lang="en-US" dirty="0"/>
              <a:t>
              </a:t>
            </a:r>
          </a:p>
        </p:txBody>
      </p:sp>
      <p:sp>
        <p:nvSpPr>
          <p:cNvPr id="105798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98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230" name="Group 8"/>
          <p:cNvGrpSpPr/>
          <p:nvPr/>
        </p:nvGrpSpPr>
        <p:grpSpPr>
          <a:xfrm>
            <a:off x="0" y="0"/>
            <a:ext cx="12192000" cy="6858000"/>
            <a:chOff x="0" y="0"/>
            <a:chExt cx="12192000" cy="6858000"/>
          </a:xfrm>
        </p:grpSpPr>
        <p:sp>
          <p:nvSpPr>
            <p:cNvPr id="105788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88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85"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86"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87"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88"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89"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890"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891"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8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893"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894"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895"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896"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897" name="Footer Placeholder 5"/>
          <p:cNvSpPr>
            <a:spLocks noGrp="1"/>
          </p:cNvSpPr>
          <p:nvPr>
            <p:ph type="ftr" sz="quarter" idx="11"/>
          </p:nvPr>
        </p:nvSpPr>
        <p:spPr/>
        <p:txBody>
          <a:bodyPr/>
          <a:lstStyle/>
          <a:p>
            <a:r>
              <a:rPr lang="en-US" dirty="0"/>
              <a:t>
              </a:t>
            </a:r>
          </a:p>
        </p:txBody>
      </p:sp>
      <p:sp>
        <p:nvSpPr>
          <p:cNvPr id="105789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9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239" name="Group 8"/>
          <p:cNvGrpSpPr/>
          <p:nvPr/>
        </p:nvGrpSpPr>
        <p:grpSpPr>
          <a:xfrm>
            <a:off x="0" y="0"/>
            <a:ext cx="12192000" cy="6858000"/>
            <a:chOff x="0" y="0"/>
            <a:chExt cx="12192000" cy="6858000"/>
          </a:xfrm>
        </p:grpSpPr>
        <p:sp>
          <p:nvSpPr>
            <p:cNvPr id="105795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9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5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5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5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5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6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96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96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9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96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96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796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96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7968" name="Footer Placeholder 5"/>
          <p:cNvSpPr>
            <a:spLocks noGrp="1"/>
          </p:cNvSpPr>
          <p:nvPr>
            <p:ph type="ftr" sz="quarter" idx="11"/>
          </p:nvPr>
        </p:nvSpPr>
        <p:spPr/>
        <p:txBody>
          <a:bodyPr/>
          <a:lstStyle/>
          <a:p>
            <a:r>
              <a:rPr lang="en-US" dirty="0"/>
              <a:t>
              </a:t>
            </a:r>
          </a:p>
        </p:txBody>
      </p:sp>
      <p:sp>
        <p:nvSpPr>
          <p:cNvPr id="105796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97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225" name="Group 8"/>
          <p:cNvGrpSpPr/>
          <p:nvPr/>
        </p:nvGrpSpPr>
        <p:grpSpPr>
          <a:xfrm>
            <a:off x="0" y="0"/>
            <a:ext cx="12192000" cy="6858000"/>
            <a:chOff x="0" y="0"/>
            <a:chExt cx="12192000" cy="6858000"/>
          </a:xfrm>
        </p:grpSpPr>
        <p:sp>
          <p:nvSpPr>
            <p:cNvPr id="105783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8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4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84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8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84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84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84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85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851" name="Footer Placeholder 5"/>
          <p:cNvSpPr>
            <a:spLocks noGrp="1"/>
          </p:cNvSpPr>
          <p:nvPr>
            <p:ph type="ftr" sz="quarter" idx="11"/>
          </p:nvPr>
        </p:nvSpPr>
        <p:spPr/>
        <p:txBody>
          <a:bodyPr/>
          <a:lstStyle/>
          <a:p>
            <a:r>
              <a:rPr lang="en-US" dirty="0"/>
              <a:t>
              </a:t>
            </a:r>
          </a:p>
        </p:txBody>
      </p:sp>
      <p:sp>
        <p:nvSpPr>
          <p:cNvPr id="10578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220" name="Group 6"/>
          <p:cNvGrpSpPr/>
          <p:nvPr/>
        </p:nvGrpSpPr>
        <p:grpSpPr>
          <a:xfrm>
            <a:off x="0" y="0"/>
            <a:ext cx="12192000" cy="6858000"/>
            <a:chOff x="0" y="0"/>
            <a:chExt cx="12192000" cy="6858000"/>
          </a:xfrm>
        </p:grpSpPr>
        <p:sp>
          <p:nvSpPr>
            <p:cNvPr id="105780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80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0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0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0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0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0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81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78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81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781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81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7815" name="Footer Placeholder 4"/>
          <p:cNvSpPr>
            <a:spLocks noGrp="1"/>
          </p:cNvSpPr>
          <p:nvPr>
            <p:ph type="ftr" sz="quarter" idx="11"/>
          </p:nvPr>
        </p:nvSpPr>
        <p:spPr/>
        <p:txBody>
          <a:bodyPr/>
          <a:lstStyle/>
          <a:p>
            <a:r>
              <a:rPr lang="en-US" dirty="0"/>
              <a:t>
              </a:t>
            </a:r>
          </a:p>
        </p:txBody>
      </p:sp>
      <p:sp>
        <p:nvSpPr>
          <p:cNvPr id="105781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233" name="Group 2"/>
          <p:cNvGrpSpPr/>
          <p:nvPr/>
        </p:nvGrpSpPr>
        <p:grpSpPr>
          <a:xfrm>
            <a:off x="0" y="0"/>
            <a:ext cx="12192000" cy="6858000"/>
            <a:chOff x="0" y="0"/>
            <a:chExt cx="12192000" cy="6858000"/>
          </a:xfrm>
        </p:grpSpPr>
        <p:sp>
          <p:nvSpPr>
            <p:cNvPr id="1057904"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905"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06"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07"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08"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09"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10"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91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9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913"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914"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915"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916"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917"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918"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919" name="Footer Placeholder 4"/>
          <p:cNvSpPr>
            <a:spLocks noGrp="1"/>
          </p:cNvSpPr>
          <p:nvPr>
            <p:ph type="ftr" sz="quarter" idx="11"/>
          </p:nvPr>
        </p:nvSpPr>
        <p:spPr/>
        <p:txBody>
          <a:bodyPr/>
          <a:lstStyle/>
          <a:p>
            <a:r>
              <a:rPr lang="en-US" dirty="0"/>
              <a:t>
              </a:t>
            </a:r>
          </a:p>
        </p:txBody>
      </p:sp>
      <p:sp>
        <p:nvSpPr>
          <p:cNvPr id="1057920"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9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222" name="Group 8"/>
          <p:cNvGrpSpPr/>
          <p:nvPr/>
        </p:nvGrpSpPr>
        <p:grpSpPr>
          <a:xfrm>
            <a:off x="0" y="0"/>
            <a:ext cx="12192000" cy="6858000"/>
            <a:chOff x="0" y="0"/>
            <a:chExt cx="12192000" cy="6858000"/>
          </a:xfrm>
        </p:grpSpPr>
        <p:sp>
          <p:nvSpPr>
            <p:cNvPr id="105781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81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2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2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2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2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2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82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8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82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782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82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7830" name="Footer Placeholder 4"/>
          <p:cNvSpPr>
            <a:spLocks noGrp="1"/>
          </p:cNvSpPr>
          <p:nvPr>
            <p:ph type="ftr" sz="quarter" idx="11"/>
          </p:nvPr>
        </p:nvSpPr>
        <p:spPr/>
        <p:txBody>
          <a:bodyPr/>
          <a:lstStyle/>
          <a:p>
            <a:r>
              <a:rPr lang="en-US" dirty="0"/>
              <a:t>
              </a:t>
            </a:r>
          </a:p>
        </p:txBody>
      </p:sp>
      <p:sp>
        <p:nvSpPr>
          <p:cNvPr id="105783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92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92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93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93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93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93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93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7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7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93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936" name="Footer Placeholder 7"/>
          <p:cNvSpPr>
            <a:spLocks noGrp="1"/>
          </p:cNvSpPr>
          <p:nvPr>
            <p:ph type="ftr" sz="quarter" idx="11"/>
          </p:nvPr>
        </p:nvSpPr>
        <p:spPr/>
        <p:txBody>
          <a:bodyPr/>
          <a:lstStyle/>
          <a:p>
            <a:r>
              <a:rPr lang="en-US" dirty="0"/>
              <a:t>
              </a:t>
            </a:r>
          </a:p>
        </p:txBody>
      </p:sp>
      <p:sp>
        <p:nvSpPr>
          <p:cNvPr id="105793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785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85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85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85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85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85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86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86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86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86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7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7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86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786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786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797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797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97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7974" name="Footer Placeholder 4"/>
          <p:cNvSpPr>
            <a:spLocks noGrp="1"/>
          </p:cNvSpPr>
          <p:nvPr>
            <p:ph type="ftr" sz="quarter" idx="11"/>
          </p:nvPr>
        </p:nvSpPr>
        <p:spPr/>
        <p:txBody>
          <a:bodyPr/>
          <a:lstStyle/>
          <a:p>
            <a:r>
              <a:rPr lang="en-US" dirty="0"/>
              <a:t>
              </a:t>
            </a:r>
          </a:p>
        </p:txBody>
      </p:sp>
      <p:sp>
        <p:nvSpPr>
          <p:cNvPr id="10579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228" name="Group 8"/>
          <p:cNvGrpSpPr/>
          <p:nvPr/>
        </p:nvGrpSpPr>
        <p:grpSpPr>
          <a:xfrm>
            <a:off x="0" y="0"/>
            <a:ext cx="12192000" cy="6858000"/>
            <a:chOff x="0" y="0"/>
            <a:chExt cx="12192000" cy="6858000"/>
          </a:xfrm>
        </p:grpSpPr>
        <p:sp>
          <p:nvSpPr>
            <p:cNvPr id="105786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86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6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7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7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7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87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87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87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8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87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787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87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7880" name="Footer Placeholder 4"/>
          <p:cNvSpPr>
            <a:spLocks noGrp="1"/>
          </p:cNvSpPr>
          <p:nvPr>
            <p:ph type="ftr" sz="quarter" idx="11"/>
          </p:nvPr>
        </p:nvSpPr>
        <p:spPr/>
        <p:txBody>
          <a:bodyPr/>
          <a:lstStyle/>
          <a:p>
            <a:r>
              <a:rPr lang="en-US" dirty="0"/>
              <a:t>
              </a:t>
            </a:r>
          </a:p>
        </p:txBody>
      </p:sp>
      <p:sp>
        <p:nvSpPr>
          <p:cNvPr id="10578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17" name="Group 6"/>
          <p:cNvGrpSpPr/>
          <p:nvPr/>
        </p:nvGrpSpPr>
        <p:grpSpPr>
          <a:xfrm>
            <a:off x="0" y="0"/>
            <a:ext cx="12192000" cy="6858000"/>
            <a:chOff x="0" y="0"/>
            <a:chExt cx="12192000" cy="6858000"/>
          </a:xfrm>
        </p:grpSpPr>
        <p:sp>
          <p:nvSpPr>
            <p:cNvPr id="104904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4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04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04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04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04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4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038" name="Title 1"/>
          <p:cNvSpPr>
            <a:spLocks noGrp="1"/>
          </p:cNvSpPr>
          <p:nvPr>
            <p:ph type="title"/>
          </p:nvPr>
        </p:nvSpPr>
        <p:spPr/>
        <p:txBody>
          <a:bodyPr/>
          <a:lstStyle/>
          <a:p>
            <a:r>
              <a:rPr lang="en-US"/>
              <a:t>Click to edit Master title style</a:t>
            </a:r>
            <a:endParaRPr lang="en-US" dirty="0"/>
          </a:p>
        </p:txBody>
      </p:sp>
      <p:sp>
        <p:nvSpPr>
          <p:cNvPr id="106803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04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041" name="Footer Placeholder 4"/>
          <p:cNvSpPr>
            <a:spLocks noGrp="1"/>
          </p:cNvSpPr>
          <p:nvPr>
            <p:ph type="ftr" sz="quarter" idx="11"/>
          </p:nvPr>
        </p:nvSpPr>
        <p:spPr/>
        <p:txBody>
          <a:bodyPr/>
          <a:lstStyle/>
          <a:p>
            <a:r>
              <a:rPr lang="en-US" dirty="0"/>
              <a:t>
              </a:t>
            </a:r>
          </a:p>
        </p:txBody>
      </p:sp>
      <p:sp>
        <p:nvSpPr>
          <p:cNvPr id="10680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685" name="Group 7"/>
          <p:cNvGrpSpPr/>
          <p:nvPr/>
        </p:nvGrpSpPr>
        <p:grpSpPr>
          <a:xfrm>
            <a:off x="0" y="0"/>
            <a:ext cx="12192000" cy="6858000"/>
            <a:chOff x="0" y="0"/>
            <a:chExt cx="12192000" cy="6858000"/>
          </a:xfrm>
        </p:grpSpPr>
        <p:sp>
          <p:nvSpPr>
            <p:cNvPr id="106812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12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2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2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2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2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2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13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13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1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13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13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13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136" name="Footer Placeholder 4"/>
          <p:cNvSpPr>
            <a:spLocks noGrp="1"/>
          </p:cNvSpPr>
          <p:nvPr>
            <p:ph type="ftr" sz="quarter" idx="11"/>
          </p:nvPr>
        </p:nvSpPr>
        <p:spPr/>
        <p:txBody>
          <a:bodyPr/>
          <a:lstStyle/>
          <a:p>
            <a:r>
              <a:rPr lang="en-US" dirty="0"/>
              <a:t>
              </a:t>
            </a:r>
          </a:p>
        </p:txBody>
      </p:sp>
      <p:sp>
        <p:nvSpPr>
          <p:cNvPr id="106813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1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8059" name="Title 1"/>
          <p:cNvSpPr>
            <a:spLocks noGrp="1"/>
          </p:cNvSpPr>
          <p:nvPr>
            <p:ph type="title"/>
          </p:nvPr>
        </p:nvSpPr>
        <p:spPr/>
        <p:txBody>
          <a:bodyPr/>
          <a:lstStyle/>
          <a:p>
            <a:r>
              <a:rPr lang="en-US"/>
              <a:t>Click to edit Master title style</a:t>
            </a:r>
            <a:endParaRPr lang="en-US" dirty="0"/>
          </a:p>
        </p:txBody>
      </p:sp>
      <p:sp>
        <p:nvSpPr>
          <p:cNvPr id="106806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06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06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8063" name="Footer Placeholder 5"/>
          <p:cNvSpPr>
            <a:spLocks noGrp="1"/>
          </p:cNvSpPr>
          <p:nvPr>
            <p:ph type="ftr" sz="quarter" idx="11"/>
          </p:nvPr>
        </p:nvSpPr>
        <p:spPr/>
        <p:txBody>
          <a:bodyPr/>
          <a:lstStyle/>
          <a:p>
            <a:r>
              <a:rPr lang="en-US" dirty="0"/>
              <a:t>
              </a:t>
            </a:r>
          </a:p>
        </p:txBody>
      </p:sp>
      <p:sp>
        <p:nvSpPr>
          <p:cNvPr id="10680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115" name="Title 1"/>
          <p:cNvSpPr>
            <a:spLocks noGrp="1"/>
          </p:cNvSpPr>
          <p:nvPr>
            <p:ph type="title"/>
          </p:nvPr>
        </p:nvSpPr>
        <p:spPr/>
        <p:txBody>
          <a:bodyPr/>
          <a:lstStyle/>
          <a:p>
            <a:r>
              <a:rPr lang="en-US"/>
              <a:t>Click to edit Master title style</a:t>
            </a:r>
            <a:endParaRPr lang="en-US" dirty="0"/>
          </a:p>
        </p:txBody>
      </p:sp>
      <p:sp>
        <p:nvSpPr>
          <p:cNvPr id="106811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11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11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11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12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121" name="Footer Placeholder 7"/>
          <p:cNvSpPr>
            <a:spLocks noGrp="1"/>
          </p:cNvSpPr>
          <p:nvPr>
            <p:ph type="ftr" sz="quarter" idx="11"/>
          </p:nvPr>
        </p:nvSpPr>
        <p:spPr/>
        <p:txBody>
          <a:bodyPr/>
          <a:lstStyle/>
          <a:p>
            <a:r>
              <a:rPr lang="en-US" dirty="0"/>
              <a:t>
              </a:t>
            </a:r>
          </a:p>
        </p:txBody>
      </p:sp>
      <p:sp>
        <p:nvSpPr>
          <p:cNvPr id="106812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803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803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8036" name="Footer Placeholder 3"/>
          <p:cNvSpPr>
            <a:spLocks noGrp="1"/>
          </p:cNvSpPr>
          <p:nvPr>
            <p:ph type="ftr" sz="quarter" idx="11"/>
          </p:nvPr>
        </p:nvSpPr>
        <p:spPr/>
        <p:txBody>
          <a:bodyPr/>
          <a:lstStyle/>
          <a:p>
            <a:r>
              <a:rPr lang="en-US" dirty="0"/>
              <a:t>
              </a:t>
            </a:r>
          </a:p>
        </p:txBody>
      </p:sp>
      <p:sp>
        <p:nvSpPr>
          <p:cNvPr id="106803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95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955" name="Footer Placeholder 2"/>
          <p:cNvSpPr>
            <a:spLocks noGrp="1"/>
          </p:cNvSpPr>
          <p:nvPr>
            <p:ph type="ftr" sz="quarter" idx="11"/>
          </p:nvPr>
        </p:nvSpPr>
        <p:spPr/>
        <p:txBody>
          <a:bodyPr/>
          <a:lstStyle/>
          <a:p>
            <a:r>
              <a:rPr lang="en-US" dirty="0"/>
              <a:t>
              </a:t>
            </a:r>
          </a:p>
        </p:txBody>
      </p:sp>
      <p:sp>
        <p:nvSpPr>
          <p:cNvPr id="106795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5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664" name="Group 8"/>
          <p:cNvGrpSpPr/>
          <p:nvPr/>
        </p:nvGrpSpPr>
        <p:grpSpPr>
          <a:xfrm>
            <a:off x="0" y="0"/>
            <a:ext cx="12192000" cy="6858000"/>
            <a:chOff x="0" y="0"/>
            <a:chExt cx="12192000" cy="6858000"/>
          </a:xfrm>
        </p:grpSpPr>
        <p:sp>
          <p:nvSpPr>
            <p:cNvPr id="106795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6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6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6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6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6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96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6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9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6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96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97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97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972" name="Footer Placeholder 5"/>
          <p:cNvSpPr>
            <a:spLocks noGrp="1"/>
          </p:cNvSpPr>
          <p:nvPr>
            <p:ph type="ftr" sz="quarter" idx="11"/>
          </p:nvPr>
        </p:nvSpPr>
        <p:spPr/>
        <p:txBody>
          <a:bodyPr/>
          <a:lstStyle/>
          <a:p>
            <a:r>
              <a:rPr lang="en-US" dirty="0"/>
              <a:t>
              </a:t>
            </a:r>
          </a:p>
        </p:txBody>
      </p:sp>
      <p:sp>
        <p:nvSpPr>
          <p:cNvPr id="10679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681" name="Group 8"/>
          <p:cNvGrpSpPr/>
          <p:nvPr/>
        </p:nvGrpSpPr>
        <p:grpSpPr>
          <a:xfrm>
            <a:off x="0" y="0"/>
            <a:ext cx="12192000" cy="6858000"/>
            <a:chOff x="0" y="0"/>
            <a:chExt cx="12192000" cy="6858000"/>
          </a:xfrm>
        </p:grpSpPr>
        <p:sp>
          <p:nvSpPr>
            <p:cNvPr id="10680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0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9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10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10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1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10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10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10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10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107" name="Footer Placeholder 5"/>
          <p:cNvSpPr>
            <a:spLocks noGrp="1"/>
          </p:cNvSpPr>
          <p:nvPr>
            <p:ph type="ftr" sz="quarter" idx="11"/>
          </p:nvPr>
        </p:nvSpPr>
        <p:spPr/>
        <p:txBody>
          <a:bodyPr/>
          <a:lstStyle/>
          <a:p>
            <a:r>
              <a:rPr lang="en-US" dirty="0"/>
              <a:t>
              </a:t>
            </a:r>
          </a:p>
        </p:txBody>
      </p:sp>
      <p:sp>
        <p:nvSpPr>
          <p:cNvPr id="106810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10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668" name="Group 8"/>
          <p:cNvGrpSpPr/>
          <p:nvPr/>
        </p:nvGrpSpPr>
        <p:grpSpPr>
          <a:xfrm>
            <a:off x="0" y="0"/>
            <a:ext cx="12192000" cy="6858000"/>
            <a:chOff x="0" y="0"/>
            <a:chExt cx="12192000" cy="6858000"/>
          </a:xfrm>
        </p:grpSpPr>
        <p:sp>
          <p:nvSpPr>
            <p:cNvPr id="106799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9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9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9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9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9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9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9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9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800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00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0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8003" name="Footer Placeholder 5"/>
          <p:cNvSpPr>
            <a:spLocks noGrp="1"/>
          </p:cNvSpPr>
          <p:nvPr>
            <p:ph type="ftr" sz="quarter" idx="11"/>
          </p:nvPr>
        </p:nvSpPr>
        <p:spPr/>
        <p:txBody>
          <a:bodyPr/>
          <a:lstStyle/>
          <a:p>
            <a:r>
              <a:rPr lang="en-US" dirty="0"/>
              <a:t>
              </a:t>
            </a:r>
          </a:p>
        </p:txBody>
      </p:sp>
      <p:sp>
        <p:nvSpPr>
          <p:cNvPr id="106800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00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670" name="Group 6"/>
          <p:cNvGrpSpPr/>
          <p:nvPr/>
        </p:nvGrpSpPr>
        <p:grpSpPr>
          <a:xfrm>
            <a:off x="0" y="0"/>
            <a:ext cx="12192000" cy="6858000"/>
            <a:chOff x="0" y="0"/>
            <a:chExt cx="12192000" cy="6858000"/>
          </a:xfrm>
        </p:grpSpPr>
        <p:sp>
          <p:nvSpPr>
            <p:cNvPr id="106800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00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0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0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1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1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1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01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80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01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801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1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8018" name="Footer Placeholder 4"/>
          <p:cNvSpPr>
            <a:spLocks noGrp="1"/>
          </p:cNvSpPr>
          <p:nvPr>
            <p:ph type="ftr" sz="quarter" idx="11"/>
          </p:nvPr>
        </p:nvSpPr>
        <p:spPr/>
        <p:txBody>
          <a:bodyPr/>
          <a:lstStyle/>
          <a:p>
            <a:r>
              <a:rPr lang="en-US" dirty="0"/>
              <a:t>
              </a:t>
            </a:r>
          </a:p>
        </p:txBody>
      </p:sp>
      <p:sp>
        <p:nvSpPr>
          <p:cNvPr id="106801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0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679" name="Group 2"/>
          <p:cNvGrpSpPr/>
          <p:nvPr/>
        </p:nvGrpSpPr>
        <p:grpSpPr>
          <a:xfrm>
            <a:off x="0" y="0"/>
            <a:ext cx="12192000" cy="6858000"/>
            <a:chOff x="0" y="0"/>
            <a:chExt cx="12192000" cy="6858000"/>
          </a:xfrm>
        </p:grpSpPr>
        <p:sp>
          <p:nvSpPr>
            <p:cNvPr id="106807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07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7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7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7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8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8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08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0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08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08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08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08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8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8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090" name="Footer Placeholder 4"/>
          <p:cNvSpPr>
            <a:spLocks noGrp="1"/>
          </p:cNvSpPr>
          <p:nvPr>
            <p:ph type="ftr" sz="quarter" idx="11"/>
          </p:nvPr>
        </p:nvSpPr>
        <p:spPr/>
        <p:txBody>
          <a:bodyPr/>
          <a:lstStyle/>
          <a:p>
            <a:r>
              <a:rPr lang="en-US" dirty="0"/>
              <a:t>
              </a:t>
            </a:r>
          </a:p>
        </p:txBody>
      </p:sp>
      <p:sp>
        <p:nvSpPr>
          <p:cNvPr id="106809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0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666" name="Group 8"/>
          <p:cNvGrpSpPr/>
          <p:nvPr/>
        </p:nvGrpSpPr>
        <p:grpSpPr>
          <a:xfrm>
            <a:off x="0" y="0"/>
            <a:ext cx="12192000" cy="6858000"/>
            <a:chOff x="0" y="0"/>
            <a:chExt cx="12192000" cy="6858000"/>
          </a:xfrm>
        </p:grpSpPr>
        <p:sp>
          <p:nvSpPr>
            <p:cNvPr id="106797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7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7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7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7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8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8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8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9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8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98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98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987" name="Footer Placeholder 4"/>
          <p:cNvSpPr>
            <a:spLocks noGrp="1"/>
          </p:cNvSpPr>
          <p:nvPr>
            <p:ph type="ftr" sz="quarter" idx="11"/>
          </p:nvPr>
        </p:nvSpPr>
        <p:spPr/>
        <p:txBody>
          <a:bodyPr/>
          <a:lstStyle/>
          <a:p>
            <a:r>
              <a:rPr lang="en-US" dirty="0"/>
              <a:t>
              </a:t>
            </a:r>
          </a:p>
        </p:txBody>
      </p:sp>
      <p:sp>
        <p:nvSpPr>
          <p:cNvPr id="106798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06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06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6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6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6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7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7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9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9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07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073" name="Footer Placeholder 7"/>
          <p:cNvSpPr>
            <a:spLocks noGrp="1"/>
          </p:cNvSpPr>
          <p:nvPr>
            <p:ph type="ftr" sz="quarter" idx="11"/>
          </p:nvPr>
        </p:nvSpPr>
        <p:spPr/>
        <p:txBody>
          <a:bodyPr/>
          <a:lstStyle/>
          <a:p>
            <a:r>
              <a:rPr lang="en-US" dirty="0"/>
              <a:t>
              </a:t>
            </a:r>
          </a:p>
        </p:txBody>
      </p:sp>
      <p:sp>
        <p:nvSpPr>
          <p:cNvPr id="10680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802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02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2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02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2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2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02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02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02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03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9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9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03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803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803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11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11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11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113" name="Footer Placeholder 4"/>
          <p:cNvSpPr>
            <a:spLocks noGrp="1"/>
          </p:cNvSpPr>
          <p:nvPr>
            <p:ph type="ftr" sz="quarter" idx="11"/>
          </p:nvPr>
        </p:nvSpPr>
        <p:spPr/>
        <p:txBody>
          <a:bodyPr/>
          <a:lstStyle/>
          <a:p>
            <a:r>
              <a:rPr lang="en-US" dirty="0"/>
              <a:t>
              </a:t>
            </a:r>
          </a:p>
        </p:txBody>
      </p:sp>
      <p:sp>
        <p:nvSpPr>
          <p:cNvPr id="10681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675" name="Group 8"/>
          <p:cNvGrpSpPr/>
          <p:nvPr/>
        </p:nvGrpSpPr>
        <p:grpSpPr>
          <a:xfrm>
            <a:off x="0" y="0"/>
            <a:ext cx="12192000" cy="6858000"/>
            <a:chOff x="0" y="0"/>
            <a:chExt cx="12192000" cy="6858000"/>
          </a:xfrm>
        </p:grpSpPr>
        <p:sp>
          <p:nvSpPr>
            <p:cNvPr id="106804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04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4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4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4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04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05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05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0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05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805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05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8056" name="Footer Placeholder 4"/>
          <p:cNvSpPr>
            <a:spLocks noGrp="1"/>
          </p:cNvSpPr>
          <p:nvPr>
            <p:ph type="ftr" sz="quarter" idx="11"/>
          </p:nvPr>
        </p:nvSpPr>
        <p:spPr/>
        <p:txBody>
          <a:bodyPr/>
          <a:lstStyle/>
          <a:p>
            <a:r>
              <a:rPr lang="en-US" dirty="0"/>
              <a:t>
              </a:t>
            </a:r>
          </a:p>
        </p:txBody>
      </p:sp>
      <p:sp>
        <p:nvSpPr>
          <p:cNvPr id="106805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0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39" name="Group 6"/>
          <p:cNvGrpSpPr/>
          <p:nvPr/>
        </p:nvGrpSpPr>
        <p:grpSpPr>
          <a:xfrm>
            <a:off x="0" y="0"/>
            <a:ext cx="12192000" cy="6858000"/>
            <a:chOff x="0" y="0"/>
            <a:chExt cx="12192000" cy="6858000"/>
          </a:xfrm>
        </p:grpSpPr>
        <p:sp>
          <p:nvSpPr>
            <p:cNvPr id="104906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6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06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06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07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07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7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8005" name="Title 1"/>
          <p:cNvSpPr>
            <a:spLocks noGrp="1"/>
          </p:cNvSpPr>
          <p:nvPr>
            <p:ph type="title"/>
          </p:nvPr>
        </p:nvSpPr>
        <p:spPr/>
        <p:txBody>
          <a:bodyPr/>
          <a:lstStyle/>
          <a:p>
            <a:r>
              <a:rPr lang="en-US"/>
              <a:t>Click to edit Master title style</a:t>
            </a:r>
            <a:endParaRPr lang="en-US" dirty="0"/>
          </a:p>
        </p:txBody>
      </p:sp>
      <p:sp>
        <p:nvSpPr>
          <p:cNvPr id="105800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00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8008" name="Footer Placeholder 4"/>
          <p:cNvSpPr>
            <a:spLocks noGrp="1"/>
          </p:cNvSpPr>
          <p:nvPr>
            <p:ph type="ftr" sz="quarter" idx="11"/>
          </p:nvPr>
        </p:nvSpPr>
        <p:spPr/>
        <p:txBody>
          <a:bodyPr/>
          <a:lstStyle/>
          <a:p>
            <a:r>
              <a:rPr lang="en-US" dirty="0"/>
              <a:t>
              </a:t>
            </a:r>
          </a:p>
        </p:txBody>
      </p:sp>
      <p:sp>
        <p:nvSpPr>
          <p:cNvPr id="10580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256" name="Group 7"/>
          <p:cNvGrpSpPr/>
          <p:nvPr/>
        </p:nvGrpSpPr>
        <p:grpSpPr>
          <a:xfrm>
            <a:off x="0" y="0"/>
            <a:ext cx="12192000" cy="6858000"/>
            <a:chOff x="0" y="0"/>
            <a:chExt cx="12192000" cy="6858000"/>
          </a:xfrm>
        </p:grpSpPr>
        <p:sp>
          <p:nvSpPr>
            <p:cNvPr id="105807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08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8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8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8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8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8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08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08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0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08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09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09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092" name="Footer Placeholder 4"/>
          <p:cNvSpPr>
            <a:spLocks noGrp="1"/>
          </p:cNvSpPr>
          <p:nvPr>
            <p:ph type="ftr" sz="quarter" idx="11"/>
          </p:nvPr>
        </p:nvSpPr>
        <p:spPr/>
        <p:txBody>
          <a:bodyPr/>
          <a:lstStyle/>
          <a:p>
            <a:r>
              <a:rPr lang="en-US" dirty="0"/>
              <a:t>
              </a:t>
            </a:r>
          </a:p>
        </p:txBody>
      </p:sp>
      <p:sp>
        <p:nvSpPr>
          <p:cNvPr id="10580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014" name="Title 1"/>
          <p:cNvSpPr>
            <a:spLocks noGrp="1"/>
          </p:cNvSpPr>
          <p:nvPr>
            <p:ph type="title"/>
          </p:nvPr>
        </p:nvSpPr>
        <p:spPr/>
        <p:txBody>
          <a:bodyPr/>
          <a:lstStyle/>
          <a:p>
            <a:r>
              <a:rPr lang="en-US"/>
              <a:t>Click to edit Master title style</a:t>
            </a:r>
            <a:endParaRPr lang="en-US" dirty="0"/>
          </a:p>
        </p:txBody>
      </p:sp>
      <p:sp>
        <p:nvSpPr>
          <p:cNvPr id="105801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01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01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018" name="Footer Placeholder 5"/>
          <p:cNvSpPr>
            <a:spLocks noGrp="1"/>
          </p:cNvSpPr>
          <p:nvPr>
            <p:ph type="ftr" sz="quarter" idx="11"/>
          </p:nvPr>
        </p:nvSpPr>
        <p:spPr/>
        <p:txBody>
          <a:bodyPr/>
          <a:lstStyle/>
          <a:p>
            <a:r>
              <a:rPr lang="en-US" dirty="0"/>
              <a:t>
              </a:t>
            </a:r>
          </a:p>
        </p:txBody>
      </p:sp>
      <p:sp>
        <p:nvSpPr>
          <p:cNvPr id="105801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8128" name="Title 1"/>
          <p:cNvSpPr>
            <a:spLocks noGrp="1"/>
          </p:cNvSpPr>
          <p:nvPr>
            <p:ph type="title"/>
          </p:nvPr>
        </p:nvSpPr>
        <p:spPr/>
        <p:txBody>
          <a:bodyPr/>
          <a:lstStyle/>
          <a:p>
            <a:r>
              <a:rPr lang="en-US"/>
              <a:t>Click to edit Master title style</a:t>
            </a:r>
            <a:endParaRPr lang="en-US" dirty="0"/>
          </a:p>
        </p:txBody>
      </p:sp>
      <p:sp>
        <p:nvSpPr>
          <p:cNvPr id="105812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3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3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3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3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8134" name="Footer Placeholder 7"/>
          <p:cNvSpPr>
            <a:spLocks noGrp="1"/>
          </p:cNvSpPr>
          <p:nvPr>
            <p:ph type="ftr" sz="quarter" idx="11"/>
          </p:nvPr>
        </p:nvSpPr>
        <p:spPr/>
        <p:txBody>
          <a:bodyPr/>
          <a:lstStyle/>
          <a:p>
            <a:r>
              <a:rPr lang="en-US" dirty="0"/>
              <a:t>
              </a:t>
            </a:r>
          </a:p>
        </p:txBody>
      </p:sp>
      <p:sp>
        <p:nvSpPr>
          <p:cNvPr id="10581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13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13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138" name="Footer Placeholder 3"/>
          <p:cNvSpPr>
            <a:spLocks noGrp="1"/>
          </p:cNvSpPr>
          <p:nvPr>
            <p:ph type="ftr" sz="quarter" idx="11"/>
          </p:nvPr>
        </p:nvSpPr>
        <p:spPr/>
        <p:txBody>
          <a:bodyPr/>
          <a:lstStyle/>
          <a:p>
            <a:r>
              <a:rPr lang="en-US" dirty="0"/>
              <a:t>
              </a:t>
            </a:r>
          </a:p>
        </p:txBody>
      </p:sp>
      <p:sp>
        <p:nvSpPr>
          <p:cNvPr id="105813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801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8011" name="Footer Placeholder 2"/>
          <p:cNvSpPr>
            <a:spLocks noGrp="1"/>
          </p:cNvSpPr>
          <p:nvPr>
            <p:ph type="ftr" sz="quarter" idx="11"/>
          </p:nvPr>
        </p:nvSpPr>
        <p:spPr/>
        <p:txBody>
          <a:bodyPr/>
          <a:lstStyle/>
          <a:p>
            <a:r>
              <a:rPr lang="en-US" dirty="0"/>
              <a:t>
              </a:t>
            </a:r>
          </a:p>
        </p:txBody>
      </p:sp>
      <p:sp>
        <p:nvSpPr>
          <p:cNvPr id="105801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1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258" name="Group 8"/>
          <p:cNvGrpSpPr/>
          <p:nvPr/>
        </p:nvGrpSpPr>
        <p:grpSpPr>
          <a:xfrm>
            <a:off x="0" y="0"/>
            <a:ext cx="12192000" cy="6858000"/>
            <a:chOff x="0" y="0"/>
            <a:chExt cx="12192000" cy="6858000"/>
          </a:xfrm>
        </p:grpSpPr>
        <p:sp>
          <p:nvSpPr>
            <p:cNvPr id="105809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09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9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9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9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0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0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10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10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1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10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10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0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0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109" name="Footer Placeholder 5"/>
          <p:cNvSpPr>
            <a:spLocks noGrp="1"/>
          </p:cNvSpPr>
          <p:nvPr>
            <p:ph type="ftr" sz="quarter" idx="11"/>
          </p:nvPr>
        </p:nvSpPr>
        <p:spPr/>
        <p:txBody>
          <a:bodyPr/>
          <a:lstStyle/>
          <a:p>
            <a:r>
              <a:rPr lang="en-US" dirty="0"/>
              <a:t>
              </a:t>
            </a:r>
          </a:p>
        </p:txBody>
      </p:sp>
      <p:sp>
        <p:nvSpPr>
          <p:cNvPr id="10581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1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244" name="Group 8"/>
          <p:cNvGrpSpPr/>
          <p:nvPr/>
        </p:nvGrpSpPr>
        <p:grpSpPr>
          <a:xfrm>
            <a:off x="0" y="0"/>
            <a:ext cx="12192000" cy="6858000"/>
            <a:chOff x="0" y="0"/>
            <a:chExt cx="12192000" cy="6858000"/>
          </a:xfrm>
        </p:grpSpPr>
        <p:sp>
          <p:nvSpPr>
            <p:cNvPr id="10579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9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9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9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9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9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99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99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99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9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99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99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800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00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8002" name="Footer Placeholder 5"/>
          <p:cNvSpPr>
            <a:spLocks noGrp="1"/>
          </p:cNvSpPr>
          <p:nvPr>
            <p:ph type="ftr" sz="quarter" idx="11"/>
          </p:nvPr>
        </p:nvSpPr>
        <p:spPr/>
        <p:txBody>
          <a:bodyPr/>
          <a:lstStyle/>
          <a:p>
            <a:r>
              <a:rPr lang="en-US" dirty="0"/>
              <a:t>
              </a:t>
            </a:r>
          </a:p>
        </p:txBody>
      </p:sp>
      <p:sp>
        <p:nvSpPr>
          <p:cNvPr id="10580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260" name="Group 8"/>
          <p:cNvGrpSpPr/>
          <p:nvPr/>
        </p:nvGrpSpPr>
        <p:grpSpPr>
          <a:xfrm>
            <a:off x="0" y="0"/>
            <a:ext cx="12192000" cy="6858000"/>
            <a:chOff x="0" y="0"/>
            <a:chExt cx="12192000" cy="6858000"/>
          </a:xfrm>
        </p:grpSpPr>
        <p:sp>
          <p:nvSpPr>
            <p:cNvPr id="105811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11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1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1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1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1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1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11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1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12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12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12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2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8125" name="Footer Placeholder 5"/>
          <p:cNvSpPr>
            <a:spLocks noGrp="1"/>
          </p:cNvSpPr>
          <p:nvPr>
            <p:ph type="ftr" sz="quarter" idx="11"/>
          </p:nvPr>
        </p:nvSpPr>
        <p:spPr/>
        <p:txBody>
          <a:bodyPr/>
          <a:lstStyle/>
          <a:p>
            <a:r>
              <a:rPr lang="en-US" dirty="0"/>
              <a:t>
              </a:t>
            </a:r>
          </a:p>
        </p:txBody>
      </p:sp>
      <p:sp>
        <p:nvSpPr>
          <p:cNvPr id="10581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1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252" name="Group 6"/>
          <p:cNvGrpSpPr/>
          <p:nvPr/>
        </p:nvGrpSpPr>
        <p:grpSpPr>
          <a:xfrm>
            <a:off x="0" y="0"/>
            <a:ext cx="12192000" cy="6858000"/>
            <a:chOff x="0" y="0"/>
            <a:chExt cx="12192000" cy="6858000"/>
          </a:xfrm>
        </p:grpSpPr>
        <p:sp>
          <p:nvSpPr>
            <p:cNvPr id="105804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050"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5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52"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5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5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5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056"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80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058"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8059"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060"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8061" name="Footer Placeholder 4"/>
          <p:cNvSpPr>
            <a:spLocks noGrp="1"/>
          </p:cNvSpPr>
          <p:nvPr>
            <p:ph type="ftr" sz="quarter" idx="11"/>
          </p:nvPr>
        </p:nvSpPr>
        <p:spPr/>
        <p:txBody>
          <a:bodyPr/>
          <a:lstStyle/>
          <a:p>
            <a:r>
              <a:rPr lang="en-US" dirty="0"/>
              <a:t>
              </a:t>
            </a:r>
          </a:p>
        </p:txBody>
      </p:sp>
      <p:sp>
        <p:nvSpPr>
          <p:cNvPr id="1058062"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6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266" name="Group 2"/>
          <p:cNvGrpSpPr/>
          <p:nvPr/>
        </p:nvGrpSpPr>
        <p:grpSpPr>
          <a:xfrm>
            <a:off x="0" y="0"/>
            <a:ext cx="12192000" cy="6858000"/>
            <a:chOff x="0" y="0"/>
            <a:chExt cx="12192000" cy="6858000"/>
          </a:xfrm>
        </p:grpSpPr>
        <p:sp>
          <p:nvSpPr>
            <p:cNvPr id="105815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15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5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5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5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6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6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16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1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16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16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16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816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6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6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8170" name="Footer Placeholder 4"/>
          <p:cNvSpPr>
            <a:spLocks noGrp="1"/>
          </p:cNvSpPr>
          <p:nvPr>
            <p:ph type="ftr" sz="quarter" idx="11"/>
          </p:nvPr>
        </p:nvSpPr>
        <p:spPr/>
        <p:txBody>
          <a:bodyPr/>
          <a:lstStyle/>
          <a:p>
            <a:r>
              <a:rPr lang="en-US" dirty="0"/>
              <a:t>
              </a:t>
            </a:r>
          </a:p>
        </p:txBody>
      </p:sp>
      <p:sp>
        <p:nvSpPr>
          <p:cNvPr id="105817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1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254" name="Group 8"/>
          <p:cNvGrpSpPr/>
          <p:nvPr/>
        </p:nvGrpSpPr>
        <p:grpSpPr>
          <a:xfrm>
            <a:off x="0" y="0"/>
            <a:ext cx="12192000" cy="6858000"/>
            <a:chOff x="0" y="0"/>
            <a:chExt cx="12192000" cy="6858000"/>
          </a:xfrm>
        </p:grpSpPr>
        <p:sp>
          <p:nvSpPr>
            <p:cNvPr id="105806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06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6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6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6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6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7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07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0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07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807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07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8076" name="Footer Placeholder 4"/>
          <p:cNvSpPr>
            <a:spLocks noGrp="1"/>
          </p:cNvSpPr>
          <p:nvPr>
            <p:ph type="ftr" sz="quarter" idx="11"/>
          </p:nvPr>
        </p:nvSpPr>
        <p:spPr/>
        <p:txBody>
          <a:bodyPr/>
          <a:lstStyle/>
          <a:p>
            <a:r>
              <a:rPr lang="en-US" dirty="0"/>
              <a:t>
              </a:t>
            </a:r>
          </a:p>
        </p:txBody>
      </p:sp>
      <p:sp>
        <p:nvSpPr>
          <p:cNvPr id="105807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14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14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4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4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4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5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5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8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8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15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153" name="Footer Placeholder 7"/>
          <p:cNvSpPr>
            <a:spLocks noGrp="1"/>
          </p:cNvSpPr>
          <p:nvPr>
            <p:ph type="ftr" sz="quarter" idx="11"/>
          </p:nvPr>
        </p:nvSpPr>
        <p:spPr/>
        <p:txBody>
          <a:bodyPr/>
          <a:lstStyle/>
          <a:p>
            <a:r>
              <a:rPr lang="en-US" dirty="0"/>
              <a:t>
              </a:t>
            </a:r>
          </a:p>
        </p:txBody>
      </p:sp>
      <p:sp>
        <p:nvSpPr>
          <p:cNvPr id="10581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803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03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03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03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04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04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04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04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04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04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8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8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04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8047" name="Footer Placeholder 7"/>
          <p:cNvSpPr>
            <a:spLocks noGrp="1"/>
          </p:cNvSpPr>
          <p:nvPr>
            <p:ph type="ftr" sz="quarter" idx="11"/>
          </p:nvPr>
        </p:nvSpPr>
        <p:spPr>
          <a:xfrm>
            <a:off x="561111" y="6391838"/>
            <a:ext cx="3644282" cy="304801"/>
          </a:xfrm>
        </p:spPr>
        <p:txBody>
          <a:bodyPr/>
          <a:lstStyle/>
          <a:p>
            <a:r>
              <a:rPr lang="en-US" dirty="0"/>
              <a:t>
              </a:t>
            </a:r>
          </a:p>
        </p:txBody>
      </p:sp>
      <p:sp>
        <p:nvSpPr>
          <p:cNvPr id="10580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14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14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4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143" name="Footer Placeholder 4"/>
          <p:cNvSpPr>
            <a:spLocks noGrp="1"/>
          </p:cNvSpPr>
          <p:nvPr>
            <p:ph type="ftr" sz="quarter" idx="11"/>
          </p:nvPr>
        </p:nvSpPr>
        <p:spPr/>
        <p:txBody>
          <a:bodyPr/>
          <a:lstStyle/>
          <a:p>
            <a:r>
              <a:rPr lang="en-US" dirty="0"/>
              <a:t>
              </a:t>
            </a:r>
          </a:p>
        </p:txBody>
      </p:sp>
      <p:sp>
        <p:nvSpPr>
          <p:cNvPr id="10581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249" name="Group 8"/>
          <p:cNvGrpSpPr/>
          <p:nvPr/>
        </p:nvGrpSpPr>
        <p:grpSpPr>
          <a:xfrm>
            <a:off x="0" y="0"/>
            <a:ext cx="12192000" cy="6858000"/>
            <a:chOff x="0" y="0"/>
            <a:chExt cx="12192000" cy="6858000"/>
          </a:xfrm>
        </p:grpSpPr>
        <p:sp>
          <p:nvSpPr>
            <p:cNvPr id="105802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02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2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2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2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2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02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02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02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0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03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03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03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033" name="Footer Placeholder 4"/>
          <p:cNvSpPr>
            <a:spLocks noGrp="1"/>
          </p:cNvSpPr>
          <p:nvPr>
            <p:ph type="ftr" sz="quarter" idx="11"/>
          </p:nvPr>
        </p:nvSpPr>
        <p:spPr/>
        <p:txBody>
          <a:bodyPr/>
          <a:lstStyle/>
          <a:p>
            <a:r>
              <a:rPr lang="en-US" dirty="0"/>
              <a:t>
              </a:t>
            </a:r>
          </a:p>
        </p:txBody>
      </p:sp>
      <p:sp>
        <p:nvSpPr>
          <p:cNvPr id="105803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0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650" name="Group 6"/>
          <p:cNvGrpSpPr/>
          <p:nvPr/>
        </p:nvGrpSpPr>
        <p:grpSpPr>
          <a:xfrm>
            <a:off x="0" y="0"/>
            <a:ext cx="12192000" cy="6858000"/>
            <a:chOff x="0" y="0"/>
            <a:chExt cx="12192000" cy="6858000"/>
          </a:xfrm>
        </p:grpSpPr>
        <p:sp>
          <p:nvSpPr>
            <p:cNvPr id="106785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8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85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786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786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786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786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86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7761" name="Title 1"/>
          <p:cNvSpPr>
            <a:spLocks noGrp="1"/>
          </p:cNvSpPr>
          <p:nvPr>
            <p:ph type="title"/>
          </p:nvPr>
        </p:nvSpPr>
        <p:spPr/>
        <p:txBody>
          <a:bodyPr/>
          <a:lstStyle/>
          <a:p>
            <a:r>
              <a:rPr lang="en-US"/>
              <a:t>Click to edit Master title style</a:t>
            </a:r>
            <a:endParaRPr lang="en-US" dirty="0"/>
          </a:p>
        </p:txBody>
      </p:sp>
      <p:sp>
        <p:nvSpPr>
          <p:cNvPr id="106776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6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7764" name="Footer Placeholder 4"/>
          <p:cNvSpPr>
            <a:spLocks noGrp="1"/>
          </p:cNvSpPr>
          <p:nvPr>
            <p:ph type="ftr" sz="quarter" idx="11"/>
          </p:nvPr>
        </p:nvSpPr>
        <p:spPr/>
        <p:txBody>
          <a:bodyPr/>
          <a:lstStyle/>
          <a:p>
            <a:r>
              <a:rPr lang="en-US" dirty="0"/>
              <a:t>
              </a:t>
            </a:r>
          </a:p>
        </p:txBody>
      </p:sp>
      <p:sp>
        <p:nvSpPr>
          <p:cNvPr id="10677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652" name="Group 7"/>
          <p:cNvGrpSpPr/>
          <p:nvPr/>
        </p:nvGrpSpPr>
        <p:grpSpPr>
          <a:xfrm>
            <a:off x="0" y="0"/>
            <a:ext cx="12192000" cy="6858000"/>
            <a:chOff x="0" y="0"/>
            <a:chExt cx="12192000" cy="6858000"/>
          </a:xfrm>
        </p:grpSpPr>
        <p:sp>
          <p:nvSpPr>
            <p:cNvPr id="10678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8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6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6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6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7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7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87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87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8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87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787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87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7878" name="Footer Placeholder 4"/>
          <p:cNvSpPr>
            <a:spLocks noGrp="1"/>
          </p:cNvSpPr>
          <p:nvPr>
            <p:ph type="ftr" sz="quarter" idx="11"/>
          </p:nvPr>
        </p:nvSpPr>
        <p:spPr/>
        <p:txBody>
          <a:bodyPr/>
          <a:lstStyle/>
          <a:p>
            <a:r>
              <a:rPr lang="en-US" dirty="0"/>
              <a:t>
              </a:t>
            </a:r>
          </a:p>
        </p:txBody>
      </p:sp>
      <p:sp>
        <p:nvSpPr>
          <p:cNvPr id="106787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8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7881" name="Title 1"/>
          <p:cNvSpPr>
            <a:spLocks noGrp="1"/>
          </p:cNvSpPr>
          <p:nvPr>
            <p:ph type="title"/>
          </p:nvPr>
        </p:nvSpPr>
        <p:spPr/>
        <p:txBody>
          <a:bodyPr/>
          <a:lstStyle/>
          <a:p>
            <a:r>
              <a:rPr lang="en-US"/>
              <a:t>Click to edit Master title style</a:t>
            </a:r>
            <a:endParaRPr lang="en-US" dirty="0"/>
          </a:p>
        </p:txBody>
      </p:sp>
      <p:sp>
        <p:nvSpPr>
          <p:cNvPr id="106788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88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88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7885" name="Footer Placeholder 5"/>
          <p:cNvSpPr>
            <a:spLocks noGrp="1"/>
          </p:cNvSpPr>
          <p:nvPr>
            <p:ph type="ftr" sz="quarter" idx="11"/>
          </p:nvPr>
        </p:nvSpPr>
        <p:spPr/>
        <p:txBody>
          <a:bodyPr/>
          <a:lstStyle/>
          <a:p>
            <a:r>
              <a:rPr lang="en-US" dirty="0"/>
              <a:t>
              </a:t>
            </a:r>
          </a:p>
        </p:txBody>
      </p:sp>
      <p:sp>
        <p:nvSpPr>
          <p:cNvPr id="10678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7828" name="Title 1"/>
          <p:cNvSpPr>
            <a:spLocks noGrp="1"/>
          </p:cNvSpPr>
          <p:nvPr>
            <p:ph type="title"/>
          </p:nvPr>
        </p:nvSpPr>
        <p:spPr/>
        <p:txBody>
          <a:bodyPr/>
          <a:lstStyle/>
          <a:p>
            <a:r>
              <a:rPr lang="en-US"/>
              <a:t>Click to edit Master title style</a:t>
            </a:r>
            <a:endParaRPr lang="en-US" dirty="0"/>
          </a:p>
        </p:txBody>
      </p:sp>
      <p:sp>
        <p:nvSpPr>
          <p:cNvPr id="106782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3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83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3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83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7834" name="Footer Placeholder 7"/>
          <p:cNvSpPr>
            <a:spLocks noGrp="1"/>
          </p:cNvSpPr>
          <p:nvPr>
            <p:ph type="ftr" sz="quarter" idx="11"/>
          </p:nvPr>
        </p:nvSpPr>
        <p:spPr/>
        <p:txBody>
          <a:bodyPr/>
          <a:lstStyle/>
          <a:p>
            <a:r>
              <a:rPr lang="en-US" dirty="0"/>
              <a:t>
              </a:t>
            </a:r>
          </a:p>
        </p:txBody>
      </p:sp>
      <p:sp>
        <p:nvSpPr>
          <p:cNvPr id="10678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791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791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7918" name="Footer Placeholder 3"/>
          <p:cNvSpPr>
            <a:spLocks noGrp="1"/>
          </p:cNvSpPr>
          <p:nvPr>
            <p:ph type="ftr" sz="quarter" idx="11"/>
          </p:nvPr>
        </p:nvSpPr>
        <p:spPr/>
        <p:txBody>
          <a:bodyPr/>
          <a:lstStyle/>
          <a:p>
            <a:r>
              <a:rPr lang="en-US" dirty="0"/>
              <a:t>
              </a:t>
            </a:r>
          </a:p>
        </p:txBody>
      </p:sp>
      <p:sp>
        <p:nvSpPr>
          <p:cNvPr id="106791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83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837" name="Footer Placeholder 2"/>
          <p:cNvSpPr>
            <a:spLocks noGrp="1"/>
          </p:cNvSpPr>
          <p:nvPr>
            <p:ph type="ftr" sz="quarter" idx="11"/>
          </p:nvPr>
        </p:nvSpPr>
        <p:spPr/>
        <p:txBody>
          <a:bodyPr/>
          <a:lstStyle/>
          <a:p>
            <a:r>
              <a:rPr lang="en-US" dirty="0"/>
              <a:t>
              </a:t>
            </a:r>
          </a:p>
        </p:txBody>
      </p:sp>
      <p:sp>
        <p:nvSpPr>
          <p:cNvPr id="106783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83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638" name="Group 8"/>
          <p:cNvGrpSpPr/>
          <p:nvPr/>
        </p:nvGrpSpPr>
        <p:grpSpPr>
          <a:xfrm>
            <a:off x="0" y="0"/>
            <a:ext cx="12192000" cy="6858000"/>
            <a:chOff x="0" y="0"/>
            <a:chExt cx="12192000" cy="6858000"/>
          </a:xfrm>
        </p:grpSpPr>
        <p:sp>
          <p:nvSpPr>
            <p:cNvPr id="106776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7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6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6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7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7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7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77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77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7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77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77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7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77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780" name="Footer Placeholder 5"/>
          <p:cNvSpPr>
            <a:spLocks noGrp="1"/>
          </p:cNvSpPr>
          <p:nvPr>
            <p:ph type="ftr" sz="quarter" idx="11"/>
          </p:nvPr>
        </p:nvSpPr>
        <p:spPr/>
        <p:txBody>
          <a:bodyPr/>
          <a:lstStyle/>
          <a:p>
            <a:r>
              <a:rPr lang="en-US" dirty="0"/>
              <a:t>
              </a:t>
            </a:r>
          </a:p>
        </p:txBody>
      </p:sp>
      <p:sp>
        <p:nvSpPr>
          <p:cNvPr id="10677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7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648" name="Group 8"/>
          <p:cNvGrpSpPr/>
          <p:nvPr/>
        </p:nvGrpSpPr>
        <p:grpSpPr>
          <a:xfrm>
            <a:off x="0" y="0"/>
            <a:ext cx="12192000" cy="6858000"/>
            <a:chOff x="0" y="0"/>
            <a:chExt cx="12192000" cy="6858000"/>
          </a:xfrm>
        </p:grpSpPr>
        <p:sp>
          <p:nvSpPr>
            <p:cNvPr id="106784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84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4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4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4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4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4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84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84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8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85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85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85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5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854" name="Footer Placeholder 5"/>
          <p:cNvSpPr>
            <a:spLocks noGrp="1"/>
          </p:cNvSpPr>
          <p:nvPr>
            <p:ph type="ftr" sz="quarter" idx="11"/>
          </p:nvPr>
        </p:nvSpPr>
        <p:spPr/>
        <p:txBody>
          <a:bodyPr/>
          <a:lstStyle/>
          <a:p>
            <a:r>
              <a:rPr lang="en-US" dirty="0"/>
              <a:t>
              </a:t>
            </a:r>
          </a:p>
        </p:txBody>
      </p:sp>
      <p:sp>
        <p:nvSpPr>
          <p:cNvPr id="106785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85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661" name="Group 8"/>
          <p:cNvGrpSpPr/>
          <p:nvPr/>
        </p:nvGrpSpPr>
        <p:grpSpPr>
          <a:xfrm>
            <a:off x="0" y="0"/>
            <a:ext cx="12192000" cy="6858000"/>
            <a:chOff x="0" y="0"/>
            <a:chExt cx="12192000" cy="6858000"/>
          </a:xfrm>
        </p:grpSpPr>
        <p:sp>
          <p:nvSpPr>
            <p:cNvPr id="106793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4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4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9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4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794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94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95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7951" name="Footer Placeholder 5"/>
          <p:cNvSpPr>
            <a:spLocks noGrp="1"/>
          </p:cNvSpPr>
          <p:nvPr>
            <p:ph type="ftr" sz="quarter" idx="11"/>
          </p:nvPr>
        </p:nvSpPr>
        <p:spPr/>
        <p:txBody>
          <a:bodyPr/>
          <a:lstStyle/>
          <a:p>
            <a:r>
              <a:rPr lang="en-US" dirty="0"/>
              <a:t>
              </a:t>
            </a:r>
          </a:p>
        </p:txBody>
      </p:sp>
      <p:sp>
        <p:nvSpPr>
          <p:cNvPr id="10679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644" name="Group 6"/>
          <p:cNvGrpSpPr/>
          <p:nvPr/>
        </p:nvGrpSpPr>
        <p:grpSpPr>
          <a:xfrm>
            <a:off x="0" y="0"/>
            <a:ext cx="12192000" cy="6858000"/>
            <a:chOff x="0" y="0"/>
            <a:chExt cx="12192000" cy="6858000"/>
          </a:xfrm>
        </p:grpSpPr>
        <p:sp>
          <p:nvSpPr>
            <p:cNvPr id="106781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81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1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1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1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1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81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82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78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82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782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2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7825" name="Footer Placeholder 4"/>
          <p:cNvSpPr>
            <a:spLocks noGrp="1"/>
          </p:cNvSpPr>
          <p:nvPr>
            <p:ph type="ftr" sz="quarter" idx="11"/>
          </p:nvPr>
        </p:nvSpPr>
        <p:spPr/>
        <p:txBody>
          <a:bodyPr/>
          <a:lstStyle/>
          <a:p>
            <a:r>
              <a:rPr lang="en-US" dirty="0"/>
              <a:t>
              </a:t>
            </a:r>
          </a:p>
        </p:txBody>
      </p:sp>
      <p:sp>
        <p:nvSpPr>
          <p:cNvPr id="106782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8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659" name="Group 2"/>
          <p:cNvGrpSpPr/>
          <p:nvPr/>
        </p:nvGrpSpPr>
        <p:grpSpPr>
          <a:xfrm>
            <a:off x="0" y="0"/>
            <a:ext cx="12192000" cy="6858000"/>
            <a:chOff x="0" y="0"/>
            <a:chExt cx="12192000" cy="6858000"/>
          </a:xfrm>
        </p:grpSpPr>
        <p:sp>
          <p:nvSpPr>
            <p:cNvPr id="106792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2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2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2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2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2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2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2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9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2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93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93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793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93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93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7935" name="Footer Placeholder 4"/>
          <p:cNvSpPr>
            <a:spLocks noGrp="1"/>
          </p:cNvSpPr>
          <p:nvPr>
            <p:ph type="ftr" sz="quarter" idx="11"/>
          </p:nvPr>
        </p:nvSpPr>
        <p:spPr/>
        <p:txBody>
          <a:bodyPr/>
          <a:lstStyle/>
          <a:p>
            <a:r>
              <a:rPr lang="en-US" dirty="0"/>
              <a:t>
              </a:t>
            </a:r>
          </a:p>
        </p:txBody>
      </p:sp>
      <p:sp>
        <p:nvSpPr>
          <p:cNvPr id="106793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640" name="Group 8"/>
          <p:cNvGrpSpPr/>
          <p:nvPr/>
        </p:nvGrpSpPr>
        <p:grpSpPr>
          <a:xfrm>
            <a:off x="0" y="0"/>
            <a:ext cx="12192000" cy="6858000"/>
            <a:chOff x="0" y="0"/>
            <a:chExt cx="12192000" cy="6858000"/>
          </a:xfrm>
        </p:grpSpPr>
        <p:sp>
          <p:nvSpPr>
            <p:cNvPr id="106778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78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8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8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8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8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8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79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7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79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79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79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795" name="Footer Placeholder 4"/>
          <p:cNvSpPr>
            <a:spLocks noGrp="1"/>
          </p:cNvSpPr>
          <p:nvPr>
            <p:ph type="ftr" sz="quarter" idx="11"/>
          </p:nvPr>
        </p:nvSpPr>
        <p:spPr/>
        <p:txBody>
          <a:bodyPr/>
          <a:lstStyle/>
          <a:p>
            <a:r>
              <a:rPr lang="en-US" dirty="0"/>
              <a:t>
              </a:t>
            </a:r>
          </a:p>
        </p:txBody>
      </p:sp>
      <p:sp>
        <p:nvSpPr>
          <p:cNvPr id="106779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7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780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80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0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0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0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0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0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8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8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81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7811" name="Footer Placeholder 7"/>
          <p:cNvSpPr>
            <a:spLocks noGrp="1"/>
          </p:cNvSpPr>
          <p:nvPr>
            <p:ph type="ftr" sz="quarter" idx="11"/>
          </p:nvPr>
        </p:nvSpPr>
        <p:spPr/>
        <p:txBody>
          <a:bodyPr/>
          <a:lstStyle/>
          <a:p>
            <a:r>
              <a:rPr lang="en-US" dirty="0"/>
              <a:t>
              </a:t>
            </a:r>
          </a:p>
        </p:txBody>
      </p:sp>
      <p:sp>
        <p:nvSpPr>
          <p:cNvPr id="106781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788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88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8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89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9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9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89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89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89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89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9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9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89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789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789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779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779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80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7801" name="Footer Placeholder 4"/>
          <p:cNvSpPr>
            <a:spLocks noGrp="1"/>
          </p:cNvSpPr>
          <p:nvPr>
            <p:ph type="ftr" sz="quarter" idx="11"/>
          </p:nvPr>
        </p:nvSpPr>
        <p:spPr/>
        <p:txBody>
          <a:bodyPr/>
          <a:lstStyle/>
          <a:p>
            <a:r>
              <a:rPr lang="en-US" dirty="0"/>
              <a:t>
              </a:t>
            </a:r>
          </a:p>
        </p:txBody>
      </p:sp>
      <p:sp>
        <p:nvSpPr>
          <p:cNvPr id="10678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656" name="Group 8"/>
          <p:cNvGrpSpPr/>
          <p:nvPr/>
        </p:nvGrpSpPr>
        <p:grpSpPr>
          <a:xfrm>
            <a:off x="0" y="0"/>
            <a:ext cx="12192000" cy="6858000"/>
            <a:chOff x="0" y="0"/>
            <a:chExt cx="12192000" cy="6858000"/>
          </a:xfrm>
        </p:grpSpPr>
        <p:sp>
          <p:nvSpPr>
            <p:cNvPr id="106790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90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0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0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0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0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90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90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90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9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91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791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91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7913" name="Footer Placeholder 4"/>
          <p:cNvSpPr>
            <a:spLocks noGrp="1"/>
          </p:cNvSpPr>
          <p:nvPr>
            <p:ph type="ftr" sz="quarter" idx="11"/>
          </p:nvPr>
        </p:nvSpPr>
        <p:spPr/>
        <p:txBody>
          <a:bodyPr/>
          <a:lstStyle/>
          <a:p>
            <a:r>
              <a:rPr lang="en-US" dirty="0"/>
              <a:t>
              </a:t>
            </a:r>
          </a:p>
        </p:txBody>
      </p:sp>
      <p:sp>
        <p:nvSpPr>
          <p:cNvPr id="106791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9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61" name="Group 6"/>
          <p:cNvGrpSpPr/>
          <p:nvPr/>
        </p:nvGrpSpPr>
        <p:grpSpPr>
          <a:xfrm>
            <a:off x="0" y="0"/>
            <a:ext cx="12192000" cy="6858000"/>
            <a:chOff x="0" y="0"/>
            <a:chExt cx="12192000" cy="6858000"/>
          </a:xfrm>
        </p:grpSpPr>
        <p:sp>
          <p:nvSpPr>
            <p:cNvPr id="104908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9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09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09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09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09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9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797" name="Title 1"/>
          <p:cNvSpPr>
            <a:spLocks noGrp="1"/>
          </p:cNvSpPr>
          <p:nvPr>
            <p:ph type="title"/>
          </p:nvPr>
        </p:nvSpPr>
        <p:spPr/>
        <p:txBody>
          <a:bodyPr/>
          <a:lstStyle/>
          <a:p>
            <a:r>
              <a:rPr lang="en-US"/>
              <a:t>Click to edit Master title style</a:t>
            </a:r>
            <a:endParaRPr lang="en-US" dirty="0"/>
          </a:p>
        </p:txBody>
      </p:sp>
      <p:sp>
        <p:nvSpPr>
          <p:cNvPr id="105279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79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800" name="Footer Placeholder 4"/>
          <p:cNvSpPr>
            <a:spLocks noGrp="1"/>
          </p:cNvSpPr>
          <p:nvPr>
            <p:ph type="ftr" sz="quarter" idx="11"/>
          </p:nvPr>
        </p:nvSpPr>
        <p:spPr/>
        <p:txBody>
          <a:bodyPr/>
          <a:lstStyle/>
          <a:p>
            <a:r>
              <a:rPr lang="en-US" dirty="0"/>
              <a:t>
              </a:t>
            </a:r>
          </a:p>
        </p:txBody>
      </p:sp>
      <p:sp>
        <p:nvSpPr>
          <p:cNvPr id="105280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544" name="Group 7"/>
          <p:cNvGrpSpPr/>
          <p:nvPr/>
        </p:nvGrpSpPr>
        <p:grpSpPr>
          <a:xfrm>
            <a:off x="0" y="0"/>
            <a:ext cx="12192000" cy="6858000"/>
            <a:chOff x="0" y="0"/>
            <a:chExt cx="12192000" cy="6858000"/>
          </a:xfrm>
        </p:grpSpPr>
        <p:sp>
          <p:nvSpPr>
            <p:cNvPr id="105286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87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7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7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7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7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7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87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87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8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87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288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88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2882" name="Footer Placeholder 4"/>
          <p:cNvSpPr>
            <a:spLocks noGrp="1"/>
          </p:cNvSpPr>
          <p:nvPr>
            <p:ph type="ftr" sz="quarter" idx="11"/>
          </p:nvPr>
        </p:nvSpPr>
        <p:spPr/>
        <p:txBody>
          <a:bodyPr/>
          <a:lstStyle/>
          <a:p>
            <a:r>
              <a:rPr lang="en-US" dirty="0"/>
              <a:t>
              </a:t>
            </a:r>
          </a:p>
        </p:txBody>
      </p:sp>
      <p:sp>
        <p:nvSpPr>
          <p:cNvPr id="105288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2791" name="Title 1"/>
          <p:cNvSpPr>
            <a:spLocks noGrp="1"/>
          </p:cNvSpPr>
          <p:nvPr>
            <p:ph type="title"/>
          </p:nvPr>
        </p:nvSpPr>
        <p:spPr/>
        <p:txBody>
          <a:bodyPr/>
          <a:lstStyle/>
          <a:p>
            <a:r>
              <a:rPr lang="en-US"/>
              <a:t>Click to edit Master title style</a:t>
            </a:r>
            <a:endParaRPr lang="en-US" dirty="0"/>
          </a:p>
        </p:txBody>
      </p:sp>
      <p:sp>
        <p:nvSpPr>
          <p:cNvPr id="105279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79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79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2795" name="Footer Placeholder 5"/>
          <p:cNvSpPr>
            <a:spLocks noGrp="1"/>
          </p:cNvSpPr>
          <p:nvPr>
            <p:ph type="ftr" sz="quarter" idx="11"/>
          </p:nvPr>
        </p:nvSpPr>
        <p:spPr/>
        <p:txBody>
          <a:bodyPr/>
          <a:lstStyle/>
          <a:p>
            <a:r>
              <a:rPr lang="en-US" dirty="0"/>
              <a:t>
              </a:t>
            </a:r>
          </a:p>
        </p:txBody>
      </p:sp>
      <p:sp>
        <p:nvSpPr>
          <p:cNvPr id="105279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2839" name="Title 1"/>
          <p:cNvSpPr>
            <a:spLocks noGrp="1"/>
          </p:cNvSpPr>
          <p:nvPr>
            <p:ph type="title"/>
          </p:nvPr>
        </p:nvSpPr>
        <p:spPr/>
        <p:txBody>
          <a:bodyPr/>
          <a:lstStyle/>
          <a:p>
            <a:r>
              <a:rPr lang="en-US"/>
              <a:t>Click to edit Master title style</a:t>
            </a:r>
            <a:endParaRPr lang="en-US" dirty="0"/>
          </a:p>
        </p:txBody>
      </p:sp>
      <p:sp>
        <p:nvSpPr>
          <p:cNvPr id="105284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84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84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84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84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2845" name="Footer Placeholder 7"/>
          <p:cNvSpPr>
            <a:spLocks noGrp="1"/>
          </p:cNvSpPr>
          <p:nvPr>
            <p:ph type="ftr" sz="quarter" idx="11"/>
          </p:nvPr>
        </p:nvSpPr>
        <p:spPr/>
        <p:txBody>
          <a:bodyPr/>
          <a:lstStyle/>
          <a:p>
            <a:r>
              <a:rPr lang="en-US" dirty="0"/>
              <a:t>
              </a:t>
            </a:r>
          </a:p>
        </p:txBody>
      </p:sp>
      <p:sp>
        <p:nvSpPr>
          <p:cNvPr id="105284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91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91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912" name="Footer Placeholder 3"/>
          <p:cNvSpPr>
            <a:spLocks noGrp="1"/>
          </p:cNvSpPr>
          <p:nvPr>
            <p:ph type="ftr" sz="quarter" idx="11"/>
          </p:nvPr>
        </p:nvSpPr>
        <p:spPr/>
        <p:txBody>
          <a:bodyPr/>
          <a:lstStyle/>
          <a:p>
            <a:r>
              <a:rPr lang="en-US" dirty="0"/>
              <a:t>
              </a:t>
            </a:r>
          </a:p>
        </p:txBody>
      </p:sp>
      <p:sp>
        <p:nvSpPr>
          <p:cNvPr id="105291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283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2836" name="Footer Placeholder 2"/>
          <p:cNvSpPr>
            <a:spLocks noGrp="1"/>
          </p:cNvSpPr>
          <p:nvPr>
            <p:ph type="ftr" sz="quarter" idx="11"/>
          </p:nvPr>
        </p:nvSpPr>
        <p:spPr/>
        <p:txBody>
          <a:bodyPr/>
          <a:lstStyle/>
          <a:p>
            <a:r>
              <a:rPr lang="en-US" dirty="0"/>
              <a:t>
              </a:t>
            </a:r>
          </a:p>
        </p:txBody>
      </p:sp>
      <p:sp>
        <p:nvSpPr>
          <p:cNvPr id="105283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3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550" name="Group 8"/>
          <p:cNvGrpSpPr/>
          <p:nvPr/>
        </p:nvGrpSpPr>
        <p:grpSpPr>
          <a:xfrm>
            <a:off x="0" y="0"/>
            <a:ext cx="12192000" cy="6858000"/>
            <a:chOff x="0" y="0"/>
            <a:chExt cx="12192000" cy="6858000"/>
          </a:xfrm>
        </p:grpSpPr>
        <p:sp>
          <p:nvSpPr>
            <p:cNvPr id="10529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91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1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1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1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1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2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92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92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9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92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92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92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2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928" name="Footer Placeholder 5"/>
          <p:cNvSpPr>
            <a:spLocks noGrp="1"/>
          </p:cNvSpPr>
          <p:nvPr>
            <p:ph type="ftr" sz="quarter" idx="11"/>
          </p:nvPr>
        </p:nvSpPr>
        <p:spPr/>
        <p:txBody>
          <a:bodyPr/>
          <a:lstStyle/>
          <a:p>
            <a:r>
              <a:rPr lang="en-US" dirty="0"/>
              <a:t>
              </a:t>
            </a:r>
          </a:p>
        </p:txBody>
      </p:sp>
      <p:sp>
        <p:nvSpPr>
          <p:cNvPr id="105292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93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541" name="Group 8"/>
          <p:cNvGrpSpPr/>
          <p:nvPr/>
        </p:nvGrpSpPr>
        <p:grpSpPr>
          <a:xfrm>
            <a:off x="0" y="0"/>
            <a:ext cx="12192000" cy="6858000"/>
            <a:chOff x="0" y="0"/>
            <a:chExt cx="12192000" cy="6858000"/>
          </a:xfrm>
        </p:grpSpPr>
        <p:sp>
          <p:nvSpPr>
            <p:cNvPr id="105284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84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4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5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5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5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5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85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85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8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85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285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285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86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2861" name="Footer Placeholder 5"/>
          <p:cNvSpPr>
            <a:spLocks noGrp="1"/>
          </p:cNvSpPr>
          <p:nvPr>
            <p:ph type="ftr" sz="quarter" idx="11"/>
          </p:nvPr>
        </p:nvSpPr>
        <p:spPr/>
        <p:txBody>
          <a:bodyPr/>
          <a:lstStyle/>
          <a:p>
            <a:r>
              <a:rPr lang="en-US" dirty="0"/>
              <a:t>
              </a:t>
            </a:r>
          </a:p>
        </p:txBody>
      </p:sp>
      <p:sp>
        <p:nvSpPr>
          <p:cNvPr id="105286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6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530" name="Group 8"/>
          <p:cNvGrpSpPr/>
          <p:nvPr/>
        </p:nvGrpSpPr>
        <p:grpSpPr>
          <a:xfrm>
            <a:off x="0" y="0"/>
            <a:ext cx="12192000" cy="6858000"/>
            <a:chOff x="0" y="0"/>
            <a:chExt cx="12192000" cy="6858000"/>
          </a:xfrm>
        </p:grpSpPr>
        <p:sp>
          <p:nvSpPr>
            <p:cNvPr id="105276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76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6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6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6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6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6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76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7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77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277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77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7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2775" name="Footer Placeholder 5"/>
          <p:cNvSpPr>
            <a:spLocks noGrp="1"/>
          </p:cNvSpPr>
          <p:nvPr>
            <p:ph type="ftr" sz="quarter" idx="11"/>
          </p:nvPr>
        </p:nvSpPr>
        <p:spPr/>
        <p:txBody>
          <a:bodyPr/>
          <a:lstStyle/>
          <a:p>
            <a:r>
              <a:rPr lang="en-US" dirty="0"/>
              <a:t>
              </a:t>
            </a:r>
          </a:p>
        </p:txBody>
      </p:sp>
      <p:sp>
        <p:nvSpPr>
          <p:cNvPr id="10527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7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546" name="Group 6"/>
          <p:cNvGrpSpPr/>
          <p:nvPr/>
        </p:nvGrpSpPr>
        <p:grpSpPr>
          <a:xfrm>
            <a:off x="0" y="0"/>
            <a:ext cx="12192000" cy="6858000"/>
            <a:chOff x="0" y="0"/>
            <a:chExt cx="12192000" cy="6858000"/>
          </a:xfrm>
        </p:grpSpPr>
        <p:sp>
          <p:nvSpPr>
            <p:cNvPr id="105288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88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8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8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8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9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9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89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28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89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289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89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2897" name="Footer Placeholder 4"/>
          <p:cNvSpPr>
            <a:spLocks noGrp="1"/>
          </p:cNvSpPr>
          <p:nvPr>
            <p:ph type="ftr" sz="quarter" idx="11"/>
          </p:nvPr>
        </p:nvSpPr>
        <p:spPr/>
        <p:txBody>
          <a:bodyPr/>
          <a:lstStyle/>
          <a:p>
            <a:r>
              <a:rPr lang="en-US" dirty="0"/>
              <a:t>
              </a:t>
            </a:r>
          </a:p>
        </p:txBody>
      </p:sp>
      <p:sp>
        <p:nvSpPr>
          <p:cNvPr id="105289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537" name="Group 2"/>
          <p:cNvGrpSpPr/>
          <p:nvPr/>
        </p:nvGrpSpPr>
        <p:grpSpPr>
          <a:xfrm>
            <a:off x="0" y="0"/>
            <a:ext cx="12192000" cy="6858000"/>
            <a:chOff x="0" y="0"/>
            <a:chExt cx="12192000" cy="6858000"/>
          </a:xfrm>
        </p:grpSpPr>
        <p:sp>
          <p:nvSpPr>
            <p:cNvPr id="105281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81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1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2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2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2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2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82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8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82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82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82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282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83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83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2832" name="Footer Placeholder 4"/>
          <p:cNvSpPr>
            <a:spLocks noGrp="1"/>
          </p:cNvSpPr>
          <p:nvPr>
            <p:ph type="ftr" sz="quarter" idx="11"/>
          </p:nvPr>
        </p:nvSpPr>
        <p:spPr/>
        <p:txBody>
          <a:bodyPr/>
          <a:lstStyle/>
          <a:p>
            <a:r>
              <a:rPr lang="en-US" dirty="0"/>
              <a:t>
              </a:t>
            </a:r>
          </a:p>
        </p:txBody>
      </p:sp>
      <p:sp>
        <p:nvSpPr>
          <p:cNvPr id="105283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3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535" name="Group 8"/>
          <p:cNvGrpSpPr/>
          <p:nvPr/>
        </p:nvGrpSpPr>
        <p:grpSpPr>
          <a:xfrm>
            <a:off x="0" y="0"/>
            <a:ext cx="12192000" cy="6858000"/>
            <a:chOff x="0" y="0"/>
            <a:chExt cx="12192000" cy="6858000"/>
          </a:xfrm>
        </p:grpSpPr>
        <p:sp>
          <p:nvSpPr>
            <p:cNvPr id="105280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80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0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0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0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0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80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8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8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81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81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81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814" name="Footer Placeholder 4"/>
          <p:cNvSpPr>
            <a:spLocks noGrp="1"/>
          </p:cNvSpPr>
          <p:nvPr>
            <p:ph type="ftr" sz="quarter" idx="11"/>
          </p:nvPr>
        </p:nvSpPr>
        <p:spPr/>
        <p:txBody>
          <a:bodyPr/>
          <a:lstStyle/>
          <a:p>
            <a:r>
              <a:rPr lang="en-US" dirty="0"/>
              <a:t>
              </a:t>
            </a:r>
          </a:p>
        </p:txBody>
      </p:sp>
      <p:sp>
        <p:nvSpPr>
          <p:cNvPr id="105281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8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90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90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0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0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0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0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0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7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7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90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908" name="Footer Placeholder 7"/>
          <p:cNvSpPr>
            <a:spLocks noGrp="1"/>
          </p:cNvSpPr>
          <p:nvPr>
            <p:ph type="ftr" sz="quarter" idx="11"/>
          </p:nvPr>
        </p:nvSpPr>
        <p:spPr/>
        <p:txBody>
          <a:bodyPr/>
          <a:lstStyle/>
          <a:p>
            <a:r>
              <a:rPr lang="en-US" dirty="0"/>
              <a:t>
              </a:t>
            </a:r>
          </a:p>
        </p:txBody>
      </p:sp>
      <p:sp>
        <p:nvSpPr>
          <p:cNvPr id="105290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277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77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78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78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8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78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78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8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78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78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6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6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78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2789" name="Footer Placeholder 7"/>
          <p:cNvSpPr>
            <a:spLocks noGrp="1"/>
          </p:cNvSpPr>
          <p:nvPr>
            <p:ph type="ftr" sz="quarter" idx="11"/>
          </p:nvPr>
        </p:nvSpPr>
        <p:spPr>
          <a:xfrm>
            <a:off x="561111" y="6391838"/>
            <a:ext cx="3644282" cy="304801"/>
          </a:xfrm>
        </p:spPr>
        <p:txBody>
          <a:bodyPr/>
          <a:lstStyle/>
          <a:p>
            <a:r>
              <a:rPr lang="en-US" dirty="0"/>
              <a:t>
              </a:t>
            </a:r>
          </a:p>
        </p:txBody>
      </p:sp>
      <p:sp>
        <p:nvSpPr>
          <p:cNvPr id="10527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86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86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86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2867" name="Footer Placeholder 4"/>
          <p:cNvSpPr>
            <a:spLocks noGrp="1"/>
          </p:cNvSpPr>
          <p:nvPr>
            <p:ph type="ftr" sz="quarter" idx="11"/>
          </p:nvPr>
        </p:nvSpPr>
        <p:spPr/>
        <p:txBody>
          <a:bodyPr/>
          <a:lstStyle/>
          <a:p>
            <a:r>
              <a:rPr lang="en-US" dirty="0"/>
              <a:t>
              </a:t>
            </a:r>
          </a:p>
        </p:txBody>
      </p:sp>
      <p:sp>
        <p:nvSpPr>
          <p:cNvPr id="10528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552" name="Group 8"/>
          <p:cNvGrpSpPr/>
          <p:nvPr/>
        </p:nvGrpSpPr>
        <p:grpSpPr>
          <a:xfrm>
            <a:off x="0" y="0"/>
            <a:ext cx="12192000" cy="6858000"/>
            <a:chOff x="0" y="0"/>
            <a:chExt cx="12192000" cy="6858000"/>
          </a:xfrm>
        </p:grpSpPr>
        <p:sp>
          <p:nvSpPr>
            <p:cNvPr id="105293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93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3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3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3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3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3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93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93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9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94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294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94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2944" name="Footer Placeholder 4"/>
          <p:cNvSpPr>
            <a:spLocks noGrp="1"/>
          </p:cNvSpPr>
          <p:nvPr>
            <p:ph type="ftr" sz="quarter" idx="11"/>
          </p:nvPr>
        </p:nvSpPr>
        <p:spPr/>
        <p:txBody>
          <a:bodyPr/>
          <a:lstStyle/>
          <a:p>
            <a:r>
              <a:rPr lang="en-US" dirty="0"/>
              <a:t>
              </a:t>
            </a:r>
          </a:p>
        </p:txBody>
      </p:sp>
      <p:sp>
        <p:nvSpPr>
          <p:cNvPr id="105294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9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83" name="Group 6"/>
          <p:cNvGrpSpPr/>
          <p:nvPr/>
        </p:nvGrpSpPr>
        <p:grpSpPr>
          <a:xfrm>
            <a:off x="0" y="0"/>
            <a:ext cx="12192000" cy="6858000"/>
            <a:chOff x="0" y="0"/>
            <a:chExt cx="12192000" cy="6858000"/>
          </a:xfrm>
        </p:grpSpPr>
        <p:sp>
          <p:nvSpPr>
            <p:cNvPr id="104911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1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11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11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11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11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2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7528" name="Title 1"/>
          <p:cNvSpPr>
            <a:spLocks noGrp="1"/>
          </p:cNvSpPr>
          <p:nvPr>
            <p:ph type="title"/>
          </p:nvPr>
        </p:nvSpPr>
        <p:spPr/>
        <p:txBody>
          <a:bodyPr/>
          <a:lstStyle/>
          <a:p>
            <a:r>
              <a:rPr lang="en-US"/>
              <a:t>Click to edit Master title style</a:t>
            </a:r>
            <a:endParaRPr lang="en-US" dirty="0"/>
          </a:p>
        </p:txBody>
      </p:sp>
      <p:sp>
        <p:nvSpPr>
          <p:cNvPr id="106752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53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7531" name="Footer Placeholder 4"/>
          <p:cNvSpPr>
            <a:spLocks noGrp="1"/>
          </p:cNvSpPr>
          <p:nvPr>
            <p:ph type="ftr" sz="quarter" idx="11"/>
          </p:nvPr>
        </p:nvSpPr>
        <p:spPr/>
        <p:txBody>
          <a:bodyPr/>
          <a:lstStyle/>
          <a:p>
            <a:r>
              <a:rPr lang="en-US" dirty="0"/>
              <a:t>
              </a:t>
            </a:r>
          </a:p>
        </p:txBody>
      </p:sp>
      <p:sp>
        <p:nvSpPr>
          <p:cNvPr id="10675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582" name="Group 7"/>
          <p:cNvGrpSpPr/>
          <p:nvPr/>
        </p:nvGrpSpPr>
        <p:grpSpPr>
          <a:xfrm>
            <a:off x="0" y="0"/>
            <a:ext cx="12192000" cy="6858000"/>
            <a:chOff x="0" y="0"/>
            <a:chExt cx="12192000" cy="6858000"/>
          </a:xfrm>
        </p:grpSpPr>
        <p:sp>
          <p:nvSpPr>
            <p:cNvPr id="106746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4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7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47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47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4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47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747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47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7480" name="Footer Placeholder 4"/>
          <p:cNvSpPr>
            <a:spLocks noGrp="1"/>
          </p:cNvSpPr>
          <p:nvPr>
            <p:ph type="ftr" sz="quarter" idx="11"/>
          </p:nvPr>
        </p:nvSpPr>
        <p:spPr/>
        <p:txBody>
          <a:bodyPr/>
          <a:lstStyle/>
          <a:p>
            <a:r>
              <a:rPr lang="en-US" dirty="0"/>
              <a:t>
              </a:t>
            </a:r>
          </a:p>
        </p:txBody>
      </p:sp>
      <p:sp>
        <p:nvSpPr>
          <p:cNvPr id="10674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4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7392" name="Title 1"/>
          <p:cNvSpPr>
            <a:spLocks noGrp="1"/>
          </p:cNvSpPr>
          <p:nvPr>
            <p:ph type="title"/>
          </p:nvPr>
        </p:nvSpPr>
        <p:spPr/>
        <p:txBody>
          <a:bodyPr/>
          <a:lstStyle/>
          <a:p>
            <a:r>
              <a:rPr lang="en-US"/>
              <a:t>Click to edit Master title style</a:t>
            </a:r>
            <a:endParaRPr lang="en-US" dirty="0"/>
          </a:p>
        </p:txBody>
      </p:sp>
      <p:sp>
        <p:nvSpPr>
          <p:cNvPr id="106739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9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9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7396" name="Footer Placeholder 5"/>
          <p:cNvSpPr>
            <a:spLocks noGrp="1"/>
          </p:cNvSpPr>
          <p:nvPr>
            <p:ph type="ftr" sz="quarter" idx="11"/>
          </p:nvPr>
        </p:nvSpPr>
        <p:spPr/>
        <p:txBody>
          <a:bodyPr/>
          <a:lstStyle/>
          <a:p>
            <a:r>
              <a:rPr lang="en-US" dirty="0"/>
              <a:t>
              </a:t>
            </a:r>
          </a:p>
        </p:txBody>
      </p:sp>
      <p:sp>
        <p:nvSpPr>
          <p:cNvPr id="106739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7488" name="Title 1"/>
          <p:cNvSpPr>
            <a:spLocks noGrp="1"/>
          </p:cNvSpPr>
          <p:nvPr>
            <p:ph type="title"/>
          </p:nvPr>
        </p:nvSpPr>
        <p:spPr/>
        <p:txBody>
          <a:bodyPr/>
          <a:lstStyle/>
          <a:p>
            <a:r>
              <a:rPr lang="en-US"/>
              <a:t>Click to edit Master title style</a:t>
            </a:r>
            <a:endParaRPr lang="en-US" dirty="0"/>
          </a:p>
        </p:txBody>
      </p:sp>
      <p:sp>
        <p:nvSpPr>
          <p:cNvPr id="106748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49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49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49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49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7494" name="Footer Placeholder 7"/>
          <p:cNvSpPr>
            <a:spLocks noGrp="1"/>
          </p:cNvSpPr>
          <p:nvPr>
            <p:ph type="ftr" sz="quarter" idx="11"/>
          </p:nvPr>
        </p:nvSpPr>
        <p:spPr/>
        <p:txBody>
          <a:bodyPr/>
          <a:lstStyle/>
          <a:p>
            <a:r>
              <a:rPr lang="en-US" dirty="0"/>
              <a:t>
              </a:t>
            </a:r>
          </a:p>
        </p:txBody>
      </p:sp>
      <p:sp>
        <p:nvSpPr>
          <p:cNvPr id="10674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741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741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7418" name="Footer Placeholder 3"/>
          <p:cNvSpPr>
            <a:spLocks noGrp="1"/>
          </p:cNvSpPr>
          <p:nvPr>
            <p:ph type="ftr" sz="quarter" idx="11"/>
          </p:nvPr>
        </p:nvSpPr>
        <p:spPr/>
        <p:txBody>
          <a:bodyPr/>
          <a:lstStyle/>
          <a:p>
            <a:r>
              <a:rPr lang="en-US" dirty="0"/>
              <a:t>
              </a:t>
            </a:r>
          </a:p>
        </p:txBody>
      </p:sp>
      <p:sp>
        <p:nvSpPr>
          <p:cNvPr id="106741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46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464" name="Footer Placeholder 2"/>
          <p:cNvSpPr>
            <a:spLocks noGrp="1"/>
          </p:cNvSpPr>
          <p:nvPr>
            <p:ph type="ftr" sz="quarter" idx="11"/>
          </p:nvPr>
        </p:nvSpPr>
        <p:spPr/>
        <p:txBody>
          <a:bodyPr/>
          <a:lstStyle/>
          <a:p>
            <a:r>
              <a:rPr lang="en-US" dirty="0"/>
              <a:t>
              </a:t>
            </a:r>
          </a:p>
        </p:txBody>
      </p:sp>
      <p:sp>
        <p:nvSpPr>
          <p:cNvPr id="106746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46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588" name="Group 8"/>
          <p:cNvGrpSpPr/>
          <p:nvPr/>
        </p:nvGrpSpPr>
        <p:grpSpPr>
          <a:xfrm>
            <a:off x="0" y="0"/>
            <a:ext cx="12192000" cy="6858000"/>
            <a:chOff x="0" y="0"/>
            <a:chExt cx="12192000" cy="6858000"/>
          </a:xfrm>
        </p:grpSpPr>
        <p:sp>
          <p:nvSpPr>
            <p:cNvPr id="10675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5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1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1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1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1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1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51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51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5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52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52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52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2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525" name="Footer Placeholder 5"/>
          <p:cNvSpPr>
            <a:spLocks noGrp="1"/>
          </p:cNvSpPr>
          <p:nvPr>
            <p:ph type="ftr" sz="quarter" idx="11"/>
          </p:nvPr>
        </p:nvSpPr>
        <p:spPr/>
        <p:txBody>
          <a:bodyPr/>
          <a:lstStyle/>
          <a:p>
            <a:r>
              <a:rPr lang="en-US" dirty="0"/>
              <a:t>
              </a:t>
            </a:r>
          </a:p>
        </p:txBody>
      </p:sp>
      <p:sp>
        <p:nvSpPr>
          <p:cNvPr id="10675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5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576" name="Group 8"/>
          <p:cNvGrpSpPr/>
          <p:nvPr/>
        </p:nvGrpSpPr>
        <p:grpSpPr>
          <a:xfrm>
            <a:off x="0" y="0"/>
            <a:ext cx="12192000" cy="6858000"/>
            <a:chOff x="0" y="0"/>
            <a:chExt cx="12192000" cy="6858000"/>
          </a:xfrm>
        </p:grpSpPr>
        <p:sp>
          <p:nvSpPr>
            <p:cNvPr id="10674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4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2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42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42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4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43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43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43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3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434" name="Footer Placeholder 5"/>
          <p:cNvSpPr>
            <a:spLocks noGrp="1"/>
          </p:cNvSpPr>
          <p:nvPr>
            <p:ph type="ftr" sz="quarter" idx="11"/>
          </p:nvPr>
        </p:nvSpPr>
        <p:spPr/>
        <p:txBody>
          <a:bodyPr/>
          <a:lstStyle/>
          <a:p>
            <a:r>
              <a:rPr lang="en-US" dirty="0"/>
              <a:t>
              </a:t>
            </a:r>
          </a:p>
        </p:txBody>
      </p:sp>
      <p:sp>
        <p:nvSpPr>
          <p:cNvPr id="106743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43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578" name="Group 8"/>
          <p:cNvGrpSpPr/>
          <p:nvPr/>
        </p:nvGrpSpPr>
        <p:grpSpPr>
          <a:xfrm>
            <a:off x="0" y="0"/>
            <a:ext cx="12192000" cy="6858000"/>
            <a:chOff x="0" y="0"/>
            <a:chExt cx="12192000" cy="6858000"/>
          </a:xfrm>
        </p:grpSpPr>
        <p:sp>
          <p:nvSpPr>
            <p:cNvPr id="106743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4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3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4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4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4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4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44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4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44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744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44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4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7450" name="Footer Placeholder 5"/>
          <p:cNvSpPr>
            <a:spLocks noGrp="1"/>
          </p:cNvSpPr>
          <p:nvPr>
            <p:ph type="ftr" sz="quarter" idx="11"/>
          </p:nvPr>
        </p:nvSpPr>
        <p:spPr/>
        <p:txBody>
          <a:bodyPr/>
          <a:lstStyle/>
          <a:p>
            <a:r>
              <a:rPr lang="en-US" dirty="0"/>
              <a:t>
              </a:t>
            </a:r>
          </a:p>
        </p:txBody>
      </p:sp>
      <p:sp>
        <p:nvSpPr>
          <p:cNvPr id="10674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4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586" name="Group 6"/>
          <p:cNvGrpSpPr/>
          <p:nvPr/>
        </p:nvGrpSpPr>
        <p:grpSpPr>
          <a:xfrm>
            <a:off x="0" y="0"/>
            <a:ext cx="12192000" cy="6858000"/>
            <a:chOff x="0" y="0"/>
            <a:chExt cx="12192000" cy="6858000"/>
          </a:xfrm>
        </p:grpSpPr>
        <p:sp>
          <p:nvSpPr>
            <p:cNvPr id="106749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49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9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9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0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0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0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50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75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50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750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0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7508" name="Footer Placeholder 4"/>
          <p:cNvSpPr>
            <a:spLocks noGrp="1"/>
          </p:cNvSpPr>
          <p:nvPr>
            <p:ph type="ftr" sz="quarter" idx="11"/>
          </p:nvPr>
        </p:nvSpPr>
        <p:spPr/>
        <p:txBody>
          <a:bodyPr/>
          <a:lstStyle/>
          <a:p>
            <a:r>
              <a:rPr lang="en-US" dirty="0"/>
              <a:t>
              </a:t>
            </a:r>
          </a:p>
        </p:txBody>
      </p:sp>
      <p:sp>
        <p:nvSpPr>
          <p:cNvPr id="106750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5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573" name="Group 2"/>
          <p:cNvGrpSpPr/>
          <p:nvPr/>
        </p:nvGrpSpPr>
        <p:grpSpPr>
          <a:xfrm>
            <a:off x="0" y="0"/>
            <a:ext cx="12192000" cy="6858000"/>
            <a:chOff x="0" y="0"/>
            <a:chExt cx="12192000" cy="6858000"/>
          </a:xfrm>
        </p:grpSpPr>
        <p:sp>
          <p:nvSpPr>
            <p:cNvPr id="106739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39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0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0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0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0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40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40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4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40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40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40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741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1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1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7413" name="Footer Placeholder 4"/>
          <p:cNvSpPr>
            <a:spLocks noGrp="1"/>
          </p:cNvSpPr>
          <p:nvPr>
            <p:ph type="ftr" sz="quarter" idx="11"/>
          </p:nvPr>
        </p:nvSpPr>
        <p:spPr/>
        <p:txBody>
          <a:bodyPr/>
          <a:lstStyle/>
          <a:p>
            <a:r>
              <a:rPr lang="en-US" dirty="0"/>
              <a:t>
              </a:t>
            </a:r>
          </a:p>
        </p:txBody>
      </p:sp>
      <p:sp>
        <p:nvSpPr>
          <p:cNvPr id="106741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4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591" name="Group 8"/>
          <p:cNvGrpSpPr/>
          <p:nvPr/>
        </p:nvGrpSpPr>
        <p:grpSpPr>
          <a:xfrm>
            <a:off x="0" y="0"/>
            <a:ext cx="12192000" cy="6858000"/>
            <a:chOff x="0" y="0"/>
            <a:chExt cx="12192000" cy="6858000"/>
          </a:xfrm>
        </p:grpSpPr>
        <p:sp>
          <p:nvSpPr>
            <p:cNvPr id="106753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53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3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3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3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3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3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54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5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54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54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54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545" name="Footer Placeholder 4"/>
          <p:cNvSpPr>
            <a:spLocks noGrp="1"/>
          </p:cNvSpPr>
          <p:nvPr>
            <p:ph type="ftr" sz="quarter" idx="11"/>
          </p:nvPr>
        </p:nvSpPr>
        <p:spPr/>
        <p:txBody>
          <a:bodyPr/>
          <a:lstStyle/>
          <a:p>
            <a:r>
              <a:rPr lang="en-US" dirty="0"/>
              <a:t>
              </a:t>
            </a:r>
          </a:p>
        </p:txBody>
      </p:sp>
      <p:sp>
        <p:nvSpPr>
          <p:cNvPr id="106754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5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745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45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45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5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45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45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45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8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8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46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7461" name="Footer Placeholder 7"/>
          <p:cNvSpPr>
            <a:spLocks noGrp="1"/>
          </p:cNvSpPr>
          <p:nvPr>
            <p:ph type="ftr" sz="quarter" idx="11"/>
          </p:nvPr>
        </p:nvSpPr>
        <p:spPr/>
        <p:txBody>
          <a:bodyPr/>
          <a:lstStyle/>
          <a:p>
            <a:r>
              <a:rPr lang="en-US" dirty="0"/>
              <a:t>
              </a:t>
            </a:r>
          </a:p>
        </p:txBody>
      </p:sp>
      <p:sp>
        <p:nvSpPr>
          <p:cNvPr id="106746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754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54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5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55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5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5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55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5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5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55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8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8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55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755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756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748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748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48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7486" name="Footer Placeholder 4"/>
          <p:cNvSpPr>
            <a:spLocks noGrp="1"/>
          </p:cNvSpPr>
          <p:nvPr>
            <p:ph type="ftr" sz="quarter" idx="11"/>
          </p:nvPr>
        </p:nvSpPr>
        <p:spPr/>
        <p:txBody>
          <a:bodyPr/>
          <a:lstStyle/>
          <a:p>
            <a:r>
              <a:rPr lang="en-US" dirty="0"/>
              <a:t>
              </a:t>
            </a:r>
          </a:p>
        </p:txBody>
      </p:sp>
      <p:sp>
        <p:nvSpPr>
          <p:cNvPr id="10674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570" name="Group 8"/>
          <p:cNvGrpSpPr/>
          <p:nvPr/>
        </p:nvGrpSpPr>
        <p:grpSpPr>
          <a:xfrm>
            <a:off x="0" y="0"/>
            <a:ext cx="12192000" cy="6858000"/>
            <a:chOff x="0" y="0"/>
            <a:chExt cx="12192000" cy="6858000"/>
          </a:xfrm>
        </p:grpSpPr>
        <p:sp>
          <p:nvSpPr>
            <p:cNvPr id="106737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37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7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7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8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8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8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38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38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3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38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738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8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7389" name="Footer Placeholder 4"/>
          <p:cNvSpPr>
            <a:spLocks noGrp="1"/>
          </p:cNvSpPr>
          <p:nvPr>
            <p:ph type="ftr" sz="quarter" idx="11"/>
          </p:nvPr>
        </p:nvSpPr>
        <p:spPr/>
        <p:txBody>
          <a:bodyPr/>
          <a:lstStyle/>
          <a:p>
            <a:r>
              <a:rPr lang="en-US" dirty="0"/>
              <a:t>
              </a:t>
            </a:r>
          </a:p>
        </p:txBody>
      </p:sp>
      <p:sp>
        <p:nvSpPr>
          <p:cNvPr id="106739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05" name="Group 6"/>
          <p:cNvGrpSpPr/>
          <p:nvPr/>
        </p:nvGrpSpPr>
        <p:grpSpPr>
          <a:xfrm>
            <a:off x="0" y="0"/>
            <a:ext cx="12192000" cy="6858000"/>
            <a:chOff x="0" y="0"/>
            <a:chExt cx="12192000" cy="6858000"/>
          </a:xfrm>
        </p:grpSpPr>
        <p:sp>
          <p:nvSpPr>
            <p:cNvPr id="104913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4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14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14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14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14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4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078" name="Title 1"/>
          <p:cNvSpPr>
            <a:spLocks noGrp="1"/>
          </p:cNvSpPr>
          <p:nvPr>
            <p:ph type="title"/>
          </p:nvPr>
        </p:nvSpPr>
        <p:spPr/>
        <p:txBody>
          <a:bodyPr/>
          <a:lstStyle/>
          <a:p>
            <a:r>
              <a:rPr lang="en-US"/>
              <a:t>Click to edit Master title style</a:t>
            </a:r>
            <a:endParaRPr lang="en-US" dirty="0"/>
          </a:p>
        </p:txBody>
      </p:sp>
      <p:sp>
        <p:nvSpPr>
          <p:cNvPr id="105907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08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081" name="Footer Placeholder 4"/>
          <p:cNvSpPr>
            <a:spLocks noGrp="1"/>
          </p:cNvSpPr>
          <p:nvPr>
            <p:ph type="ftr" sz="quarter" idx="11"/>
          </p:nvPr>
        </p:nvSpPr>
        <p:spPr/>
        <p:txBody>
          <a:bodyPr/>
          <a:lstStyle/>
          <a:p>
            <a:r>
              <a:rPr lang="en-US" dirty="0"/>
              <a:t>
              </a:t>
            </a:r>
          </a:p>
        </p:txBody>
      </p:sp>
      <p:sp>
        <p:nvSpPr>
          <p:cNvPr id="10590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369" name="Group 7"/>
          <p:cNvGrpSpPr/>
          <p:nvPr/>
        </p:nvGrpSpPr>
        <p:grpSpPr>
          <a:xfrm>
            <a:off x="0" y="0"/>
            <a:ext cx="12192000" cy="6858000"/>
            <a:chOff x="0" y="0"/>
            <a:chExt cx="12192000" cy="6858000"/>
          </a:xfrm>
        </p:grpSpPr>
        <p:sp>
          <p:nvSpPr>
            <p:cNvPr id="10589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9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9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9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9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9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9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962" name="Footer Placeholder 4"/>
          <p:cNvSpPr>
            <a:spLocks noGrp="1"/>
          </p:cNvSpPr>
          <p:nvPr>
            <p:ph type="ftr" sz="quarter" idx="11"/>
          </p:nvPr>
        </p:nvSpPr>
        <p:spPr/>
        <p:txBody>
          <a:bodyPr/>
          <a:lstStyle/>
          <a:p>
            <a:r>
              <a:rPr lang="en-US" dirty="0"/>
              <a:t>
              </a:t>
            </a:r>
          </a:p>
        </p:txBody>
      </p:sp>
      <p:sp>
        <p:nvSpPr>
          <p:cNvPr id="1058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9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943" name="Title 1"/>
          <p:cNvSpPr>
            <a:spLocks noGrp="1"/>
          </p:cNvSpPr>
          <p:nvPr>
            <p:ph type="title"/>
          </p:nvPr>
        </p:nvSpPr>
        <p:spPr/>
        <p:txBody>
          <a:bodyPr/>
          <a:lstStyle/>
          <a:p>
            <a:r>
              <a:rPr lang="en-US"/>
              <a:t>Click to edit Master title style</a:t>
            </a:r>
            <a:endParaRPr lang="en-US" dirty="0"/>
          </a:p>
        </p:txBody>
      </p:sp>
      <p:sp>
        <p:nvSpPr>
          <p:cNvPr id="105894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94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94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947" name="Footer Placeholder 5"/>
          <p:cNvSpPr>
            <a:spLocks noGrp="1"/>
          </p:cNvSpPr>
          <p:nvPr>
            <p:ph type="ftr" sz="quarter" idx="11"/>
          </p:nvPr>
        </p:nvSpPr>
        <p:spPr/>
        <p:txBody>
          <a:bodyPr/>
          <a:lstStyle/>
          <a:p>
            <a:r>
              <a:rPr lang="en-US" dirty="0"/>
              <a:t>
              </a:t>
            </a:r>
          </a:p>
        </p:txBody>
      </p:sp>
      <p:sp>
        <p:nvSpPr>
          <p:cNvPr id="10589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9040" name="Title 1"/>
          <p:cNvSpPr>
            <a:spLocks noGrp="1"/>
          </p:cNvSpPr>
          <p:nvPr>
            <p:ph type="title"/>
          </p:nvPr>
        </p:nvSpPr>
        <p:spPr/>
        <p:txBody>
          <a:bodyPr/>
          <a:lstStyle/>
          <a:p>
            <a:r>
              <a:rPr lang="en-US"/>
              <a:t>Click to edit Master title style</a:t>
            </a:r>
            <a:endParaRPr lang="en-US" dirty="0"/>
          </a:p>
        </p:txBody>
      </p:sp>
      <p:sp>
        <p:nvSpPr>
          <p:cNvPr id="105904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04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04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04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04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9046" name="Footer Placeholder 7"/>
          <p:cNvSpPr>
            <a:spLocks noGrp="1"/>
          </p:cNvSpPr>
          <p:nvPr>
            <p:ph type="ftr" sz="quarter" idx="11"/>
          </p:nvPr>
        </p:nvSpPr>
        <p:spPr/>
        <p:txBody>
          <a:bodyPr/>
          <a:lstStyle/>
          <a:p>
            <a:r>
              <a:rPr lang="en-US" dirty="0"/>
              <a:t>
              </a:t>
            </a:r>
          </a:p>
        </p:txBody>
      </p:sp>
      <p:sp>
        <p:nvSpPr>
          <p:cNvPr id="105904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91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91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915" name="Footer Placeholder 3"/>
          <p:cNvSpPr>
            <a:spLocks noGrp="1"/>
          </p:cNvSpPr>
          <p:nvPr>
            <p:ph type="ftr" sz="quarter" idx="11"/>
          </p:nvPr>
        </p:nvSpPr>
        <p:spPr/>
        <p:txBody>
          <a:bodyPr/>
          <a:lstStyle/>
          <a:p>
            <a:r>
              <a:rPr lang="en-US" dirty="0"/>
              <a:t>
              </a:t>
            </a:r>
          </a:p>
        </p:txBody>
      </p:sp>
      <p:sp>
        <p:nvSpPr>
          <p:cNvPr id="105891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902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9022" name="Footer Placeholder 2"/>
          <p:cNvSpPr>
            <a:spLocks noGrp="1"/>
          </p:cNvSpPr>
          <p:nvPr>
            <p:ph type="ftr" sz="quarter" idx="11"/>
          </p:nvPr>
        </p:nvSpPr>
        <p:spPr/>
        <p:txBody>
          <a:bodyPr/>
          <a:lstStyle/>
          <a:p>
            <a:r>
              <a:rPr lang="en-US" dirty="0"/>
              <a:t>
              </a:t>
            </a:r>
          </a:p>
        </p:txBody>
      </p:sp>
      <p:sp>
        <p:nvSpPr>
          <p:cNvPr id="105902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2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372" name="Group 8"/>
          <p:cNvGrpSpPr/>
          <p:nvPr/>
        </p:nvGrpSpPr>
        <p:grpSpPr>
          <a:xfrm>
            <a:off x="0" y="0"/>
            <a:ext cx="12192000" cy="6858000"/>
            <a:chOff x="0" y="0"/>
            <a:chExt cx="12192000" cy="6858000"/>
          </a:xfrm>
        </p:grpSpPr>
        <p:sp>
          <p:nvSpPr>
            <p:cNvPr id="105897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97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7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7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7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7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7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97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97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9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98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98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98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8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984" name="Footer Placeholder 5"/>
          <p:cNvSpPr>
            <a:spLocks noGrp="1"/>
          </p:cNvSpPr>
          <p:nvPr>
            <p:ph type="ftr" sz="quarter" idx="11"/>
          </p:nvPr>
        </p:nvSpPr>
        <p:spPr/>
        <p:txBody>
          <a:bodyPr/>
          <a:lstStyle/>
          <a:p>
            <a:r>
              <a:rPr lang="en-US" dirty="0"/>
              <a:t>
              </a:t>
            </a:r>
          </a:p>
        </p:txBody>
      </p:sp>
      <p:sp>
        <p:nvSpPr>
          <p:cNvPr id="105898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9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382" name="Group 8"/>
          <p:cNvGrpSpPr/>
          <p:nvPr/>
        </p:nvGrpSpPr>
        <p:grpSpPr>
          <a:xfrm>
            <a:off x="0" y="0"/>
            <a:ext cx="12192000" cy="6858000"/>
            <a:chOff x="0" y="0"/>
            <a:chExt cx="12192000" cy="6858000"/>
          </a:xfrm>
        </p:grpSpPr>
        <p:sp>
          <p:nvSpPr>
            <p:cNvPr id="10590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0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0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0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0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0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0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0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062" name="Footer Placeholder 5"/>
          <p:cNvSpPr>
            <a:spLocks noGrp="1"/>
          </p:cNvSpPr>
          <p:nvPr>
            <p:ph type="ftr" sz="quarter" idx="11"/>
          </p:nvPr>
        </p:nvSpPr>
        <p:spPr/>
        <p:txBody>
          <a:bodyPr/>
          <a:lstStyle/>
          <a:p>
            <a:r>
              <a:rPr lang="en-US" dirty="0"/>
              <a:t>
              </a:t>
            </a:r>
          </a:p>
        </p:txBody>
      </p:sp>
      <p:sp>
        <p:nvSpPr>
          <p:cNvPr id="10590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374" name="Group 8"/>
          <p:cNvGrpSpPr/>
          <p:nvPr/>
        </p:nvGrpSpPr>
        <p:grpSpPr>
          <a:xfrm>
            <a:off x="0" y="0"/>
            <a:ext cx="12192000" cy="6858000"/>
            <a:chOff x="0" y="0"/>
            <a:chExt cx="12192000" cy="6858000"/>
          </a:xfrm>
        </p:grpSpPr>
        <p:sp>
          <p:nvSpPr>
            <p:cNvPr id="105898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9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8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9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9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9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9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99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9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99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99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99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9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000" name="Footer Placeholder 5"/>
          <p:cNvSpPr>
            <a:spLocks noGrp="1"/>
          </p:cNvSpPr>
          <p:nvPr>
            <p:ph type="ftr" sz="quarter" idx="11"/>
          </p:nvPr>
        </p:nvSpPr>
        <p:spPr/>
        <p:txBody>
          <a:bodyPr/>
          <a:lstStyle/>
          <a:p>
            <a:r>
              <a:rPr lang="en-US" dirty="0"/>
              <a:t>
              </a:t>
            </a:r>
          </a:p>
        </p:txBody>
      </p:sp>
      <p:sp>
        <p:nvSpPr>
          <p:cNvPr id="105900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0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386" name="Group 6"/>
          <p:cNvGrpSpPr/>
          <p:nvPr/>
        </p:nvGrpSpPr>
        <p:grpSpPr>
          <a:xfrm>
            <a:off x="0" y="0"/>
            <a:ext cx="12192000" cy="6858000"/>
            <a:chOff x="0" y="0"/>
            <a:chExt cx="12192000" cy="6858000"/>
          </a:xfrm>
        </p:grpSpPr>
        <p:sp>
          <p:nvSpPr>
            <p:cNvPr id="105908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08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8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8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8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8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8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09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0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09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09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9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095" name="Footer Placeholder 4"/>
          <p:cNvSpPr>
            <a:spLocks noGrp="1"/>
          </p:cNvSpPr>
          <p:nvPr>
            <p:ph type="ftr" sz="quarter" idx="11"/>
          </p:nvPr>
        </p:nvSpPr>
        <p:spPr/>
        <p:txBody>
          <a:bodyPr/>
          <a:lstStyle/>
          <a:p>
            <a:r>
              <a:rPr lang="en-US" dirty="0"/>
              <a:t>
              </a:t>
            </a:r>
          </a:p>
        </p:txBody>
      </p:sp>
      <p:sp>
        <p:nvSpPr>
          <p:cNvPr id="105909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376" name="Group 2"/>
          <p:cNvGrpSpPr/>
          <p:nvPr/>
        </p:nvGrpSpPr>
        <p:grpSpPr>
          <a:xfrm>
            <a:off x="0" y="0"/>
            <a:ext cx="12192000" cy="6858000"/>
            <a:chOff x="0" y="0"/>
            <a:chExt cx="12192000" cy="6858000"/>
          </a:xfrm>
        </p:grpSpPr>
        <p:sp>
          <p:nvSpPr>
            <p:cNvPr id="105900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00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0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0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0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0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0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01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0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01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01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01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901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1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1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9018" name="Footer Placeholder 4"/>
          <p:cNvSpPr>
            <a:spLocks noGrp="1"/>
          </p:cNvSpPr>
          <p:nvPr>
            <p:ph type="ftr" sz="quarter" idx="11"/>
          </p:nvPr>
        </p:nvSpPr>
        <p:spPr/>
        <p:txBody>
          <a:bodyPr/>
          <a:lstStyle/>
          <a:p>
            <a:r>
              <a:rPr lang="en-US" dirty="0"/>
              <a:t>
              </a:t>
            </a:r>
          </a:p>
        </p:txBody>
      </p:sp>
      <p:sp>
        <p:nvSpPr>
          <p:cNvPr id="105901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379" name="Group 8"/>
          <p:cNvGrpSpPr/>
          <p:nvPr/>
        </p:nvGrpSpPr>
        <p:grpSpPr>
          <a:xfrm>
            <a:off x="0" y="0"/>
            <a:ext cx="12192000" cy="6858000"/>
            <a:chOff x="0" y="0"/>
            <a:chExt cx="12192000" cy="6858000"/>
          </a:xfrm>
        </p:grpSpPr>
        <p:sp>
          <p:nvSpPr>
            <p:cNvPr id="10590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02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2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2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03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03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0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03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03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03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037" name="Footer Placeholder 4"/>
          <p:cNvSpPr>
            <a:spLocks noGrp="1"/>
          </p:cNvSpPr>
          <p:nvPr>
            <p:ph type="ftr" sz="quarter" idx="11"/>
          </p:nvPr>
        </p:nvSpPr>
        <p:spPr/>
        <p:txBody>
          <a:bodyPr/>
          <a:lstStyle/>
          <a:p>
            <a:r>
              <a:rPr lang="en-US" dirty="0"/>
              <a:t>
              </a:t>
            </a:r>
          </a:p>
        </p:txBody>
      </p:sp>
      <p:sp>
        <p:nvSpPr>
          <p:cNvPr id="105903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0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91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91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1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2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2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2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2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0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0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92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925" name="Footer Placeholder 7"/>
          <p:cNvSpPr>
            <a:spLocks noGrp="1"/>
          </p:cNvSpPr>
          <p:nvPr>
            <p:ph type="ftr" sz="quarter" idx="11"/>
          </p:nvPr>
        </p:nvSpPr>
        <p:spPr/>
        <p:txBody>
          <a:bodyPr/>
          <a:lstStyle/>
          <a:p>
            <a:r>
              <a:rPr lang="en-US" dirty="0"/>
              <a:t>
              </a:t>
            </a:r>
          </a:p>
        </p:txBody>
      </p:sp>
      <p:sp>
        <p:nvSpPr>
          <p:cNvPr id="105892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06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06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06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06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6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07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07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07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07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07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0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0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07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07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07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96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96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96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968" name="Footer Placeholder 4"/>
          <p:cNvSpPr>
            <a:spLocks noGrp="1"/>
          </p:cNvSpPr>
          <p:nvPr>
            <p:ph type="ftr" sz="quarter" idx="11"/>
          </p:nvPr>
        </p:nvSpPr>
        <p:spPr/>
        <p:txBody>
          <a:bodyPr/>
          <a:lstStyle/>
          <a:p>
            <a:r>
              <a:rPr lang="en-US" dirty="0"/>
              <a:t>
              </a:t>
            </a:r>
          </a:p>
        </p:txBody>
      </p:sp>
      <p:sp>
        <p:nvSpPr>
          <p:cNvPr id="10589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366" name="Group 8"/>
          <p:cNvGrpSpPr/>
          <p:nvPr/>
        </p:nvGrpSpPr>
        <p:grpSpPr>
          <a:xfrm>
            <a:off x="0" y="0"/>
            <a:ext cx="12192000" cy="6858000"/>
            <a:chOff x="0" y="0"/>
            <a:chExt cx="12192000" cy="6858000"/>
          </a:xfrm>
        </p:grpSpPr>
        <p:sp>
          <p:nvSpPr>
            <p:cNvPr id="105892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92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2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3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3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3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93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93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93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9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93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93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93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940" name="Footer Placeholder 4"/>
          <p:cNvSpPr>
            <a:spLocks noGrp="1"/>
          </p:cNvSpPr>
          <p:nvPr>
            <p:ph type="ftr" sz="quarter" idx="11"/>
          </p:nvPr>
        </p:nvSpPr>
        <p:spPr/>
        <p:txBody>
          <a:bodyPr/>
          <a:lstStyle/>
          <a:p>
            <a:r>
              <a:rPr lang="en-US" dirty="0"/>
              <a:t>
              </a:t>
            </a:r>
          </a:p>
        </p:txBody>
      </p:sp>
      <p:sp>
        <p:nvSpPr>
          <p:cNvPr id="105894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9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771" name="Group 6"/>
          <p:cNvGrpSpPr/>
          <p:nvPr/>
        </p:nvGrpSpPr>
        <p:grpSpPr>
          <a:xfrm>
            <a:off x="0" y="0"/>
            <a:ext cx="12192000" cy="6858000"/>
            <a:chOff x="0" y="0"/>
            <a:chExt cx="12192000" cy="6858000"/>
          </a:xfrm>
        </p:grpSpPr>
        <p:sp>
          <p:nvSpPr>
            <p:cNvPr id="106866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6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66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866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866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866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866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66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556" name="Title 1"/>
          <p:cNvSpPr>
            <a:spLocks noGrp="1"/>
          </p:cNvSpPr>
          <p:nvPr>
            <p:ph type="title"/>
          </p:nvPr>
        </p:nvSpPr>
        <p:spPr/>
        <p:txBody>
          <a:bodyPr/>
          <a:lstStyle/>
          <a:p>
            <a:r>
              <a:rPr lang="en-US"/>
              <a:t>Click to edit Master title style</a:t>
            </a:r>
            <a:endParaRPr lang="en-US" dirty="0"/>
          </a:p>
        </p:txBody>
      </p:sp>
      <p:sp>
        <p:nvSpPr>
          <p:cNvPr id="106855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5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559" name="Footer Placeholder 4"/>
          <p:cNvSpPr>
            <a:spLocks noGrp="1"/>
          </p:cNvSpPr>
          <p:nvPr>
            <p:ph type="ftr" sz="quarter" idx="11"/>
          </p:nvPr>
        </p:nvSpPr>
        <p:spPr/>
        <p:txBody>
          <a:bodyPr/>
          <a:lstStyle/>
          <a:p>
            <a:r>
              <a:rPr lang="en-US" dirty="0"/>
              <a:t>
              </a:t>
            </a:r>
          </a:p>
        </p:txBody>
      </p:sp>
      <p:sp>
        <p:nvSpPr>
          <p:cNvPr id="10685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768" name="Group 7"/>
          <p:cNvGrpSpPr/>
          <p:nvPr/>
        </p:nvGrpSpPr>
        <p:grpSpPr>
          <a:xfrm>
            <a:off x="0" y="0"/>
            <a:ext cx="12192000" cy="6858000"/>
            <a:chOff x="0" y="0"/>
            <a:chExt cx="12192000" cy="6858000"/>
          </a:xfrm>
        </p:grpSpPr>
        <p:sp>
          <p:nvSpPr>
            <p:cNvPr id="10686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6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3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3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3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3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4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64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64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6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64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64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64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647" name="Footer Placeholder 4"/>
          <p:cNvSpPr>
            <a:spLocks noGrp="1"/>
          </p:cNvSpPr>
          <p:nvPr>
            <p:ph type="ftr" sz="quarter" idx="11"/>
          </p:nvPr>
        </p:nvSpPr>
        <p:spPr/>
        <p:txBody>
          <a:bodyPr/>
          <a:lstStyle/>
          <a:p>
            <a:r>
              <a:rPr lang="en-US" dirty="0"/>
              <a:t>
              </a:t>
            </a:r>
          </a:p>
        </p:txBody>
      </p:sp>
      <p:sp>
        <p:nvSpPr>
          <p:cNvPr id="106864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6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8574" name="Title 1"/>
          <p:cNvSpPr>
            <a:spLocks noGrp="1"/>
          </p:cNvSpPr>
          <p:nvPr>
            <p:ph type="title"/>
          </p:nvPr>
        </p:nvSpPr>
        <p:spPr/>
        <p:txBody>
          <a:bodyPr/>
          <a:lstStyle/>
          <a:p>
            <a:r>
              <a:rPr lang="en-US"/>
              <a:t>Click to edit Master title style</a:t>
            </a:r>
            <a:endParaRPr lang="en-US" dirty="0"/>
          </a:p>
        </p:txBody>
      </p:sp>
      <p:sp>
        <p:nvSpPr>
          <p:cNvPr id="106857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7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7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8578" name="Footer Placeholder 5"/>
          <p:cNvSpPr>
            <a:spLocks noGrp="1"/>
          </p:cNvSpPr>
          <p:nvPr>
            <p:ph type="ftr" sz="quarter" idx="11"/>
          </p:nvPr>
        </p:nvSpPr>
        <p:spPr/>
        <p:txBody>
          <a:bodyPr/>
          <a:lstStyle/>
          <a:p>
            <a:r>
              <a:rPr lang="en-US" dirty="0"/>
              <a:t>
              </a:t>
            </a:r>
          </a:p>
        </p:txBody>
      </p:sp>
      <p:sp>
        <p:nvSpPr>
          <p:cNvPr id="106857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668" name="Title 1"/>
          <p:cNvSpPr>
            <a:spLocks noGrp="1"/>
          </p:cNvSpPr>
          <p:nvPr>
            <p:ph type="title"/>
          </p:nvPr>
        </p:nvSpPr>
        <p:spPr/>
        <p:txBody>
          <a:bodyPr/>
          <a:lstStyle/>
          <a:p>
            <a:r>
              <a:rPr lang="en-US"/>
              <a:t>Click to edit Master title style</a:t>
            </a:r>
            <a:endParaRPr lang="en-US" dirty="0"/>
          </a:p>
        </p:txBody>
      </p:sp>
      <p:sp>
        <p:nvSpPr>
          <p:cNvPr id="106866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67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67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67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67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674" name="Footer Placeholder 7"/>
          <p:cNvSpPr>
            <a:spLocks noGrp="1"/>
          </p:cNvSpPr>
          <p:nvPr>
            <p:ph type="ftr" sz="quarter" idx="11"/>
          </p:nvPr>
        </p:nvSpPr>
        <p:spPr/>
        <p:txBody>
          <a:bodyPr/>
          <a:lstStyle/>
          <a:p>
            <a:r>
              <a:rPr lang="en-US" dirty="0"/>
              <a:t>
              </a:t>
            </a:r>
          </a:p>
        </p:txBody>
      </p:sp>
      <p:sp>
        <p:nvSpPr>
          <p:cNvPr id="10686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861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861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8614" name="Footer Placeholder 3"/>
          <p:cNvSpPr>
            <a:spLocks noGrp="1"/>
          </p:cNvSpPr>
          <p:nvPr>
            <p:ph type="ftr" sz="quarter" idx="11"/>
          </p:nvPr>
        </p:nvSpPr>
        <p:spPr/>
        <p:txBody>
          <a:bodyPr/>
          <a:lstStyle/>
          <a:p>
            <a:r>
              <a:rPr lang="en-US" dirty="0"/>
              <a:t>
              </a:t>
            </a:r>
          </a:p>
        </p:txBody>
      </p:sp>
      <p:sp>
        <p:nvSpPr>
          <p:cNvPr id="106861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871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8714" name="Footer Placeholder 2"/>
          <p:cNvSpPr>
            <a:spLocks noGrp="1"/>
          </p:cNvSpPr>
          <p:nvPr>
            <p:ph type="ftr" sz="quarter" idx="11"/>
          </p:nvPr>
        </p:nvSpPr>
        <p:spPr/>
        <p:txBody>
          <a:bodyPr/>
          <a:lstStyle/>
          <a:p>
            <a:r>
              <a:rPr lang="en-US" dirty="0"/>
              <a:t>
              </a:t>
            </a:r>
          </a:p>
        </p:txBody>
      </p:sp>
      <p:sp>
        <p:nvSpPr>
          <p:cNvPr id="106871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1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754" name="Group 8"/>
          <p:cNvGrpSpPr/>
          <p:nvPr/>
        </p:nvGrpSpPr>
        <p:grpSpPr>
          <a:xfrm>
            <a:off x="0" y="0"/>
            <a:ext cx="12192000" cy="6858000"/>
            <a:chOff x="0" y="0"/>
            <a:chExt cx="12192000" cy="6858000"/>
          </a:xfrm>
        </p:grpSpPr>
        <p:sp>
          <p:nvSpPr>
            <p:cNvPr id="106852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52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2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2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2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2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3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53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53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5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53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853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3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53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8538" name="Footer Placeholder 5"/>
          <p:cNvSpPr>
            <a:spLocks noGrp="1"/>
          </p:cNvSpPr>
          <p:nvPr>
            <p:ph type="ftr" sz="quarter" idx="11"/>
          </p:nvPr>
        </p:nvSpPr>
        <p:spPr/>
        <p:txBody>
          <a:bodyPr/>
          <a:lstStyle/>
          <a:p>
            <a:r>
              <a:rPr lang="en-US" dirty="0"/>
              <a:t>
              </a:t>
            </a:r>
          </a:p>
        </p:txBody>
      </p:sp>
      <p:sp>
        <p:nvSpPr>
          <p:cNvPr id="10685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5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777" name="Group 8"/>
          <p:cNvGrpSpPr/>
          <p:nvPr/>
        </p:nvGrpSpPr>
        <p:grpSpPr>
          <a:xfrm>
            <a:off x="0" y="0"/>
            <a:ext cx="12192000" cy="6858000"/>
            <a:chOff x="0" y="0"/>
            <a:chExt cx="12192000" cy="6858000"/>
          </a:xfrm>
        </p:grpSpPr>
        <p:sp>
          <p:nvSpPr>
            <p:cNvPr id="106869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6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9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9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0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0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0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70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70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7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70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70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70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70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710" name="Footer Placeholder 5"/>
          <p:cNvSpPr>
            <a:spLocks noGrp="1"/>
          </p:cNvSpPr>
          <p:nvPr>
            <p:ph type="ftr" sz="quarter" idx="11"/>
          </p:nvPr>
        </p:nvSpPr>
        <p:spPr/>
        <p:txBody>
          <a:bodyPr/>
          <a:lstStyle/>
          <a:p>
            <a:r>
              <a:rPr lang="en-US" dirty="0"/>
              <a:t>
              </a:t>
            </a:r>
          </a:p>
        </p:txBody>
      </p:sp>
      <p:sp>
        <p:nvSpPr>
          <p:cNvPr id="10687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763" name="Group 8"/>
          <p:cNvGrpSpPr/>
          <p:nvPr/>
        </p:nvGrpSpPr>
        <p:grpSpPr>
          <a:xfrm>
            <a:off x="0" y="0"/>
            <a:ext cx="12192000" cy="6858000"/>
            <a:chOff x="0" y="0"/>
            <a:chExt cx="12192000" cy="6858000"/>
          </a:xfrm>
        </p:grpSpPr>
        <p:sp>
          <p:nvSpPr>
            <p:cNvPr id="106859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5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9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9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0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0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0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60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86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60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860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60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0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8609" name="Footer Placeholder 5"/>
          <p:cNvSpPr>
            <a:spLocks noGrp="1"/>
          </p:cNvSpPr>
          <p:nvPr>
            <p:ph type="ftr" sz="quarter" idx="11"/>
          </p:nvPr>
        </p:nvSpPr>
        <p:spPr/>
        <p:txBody>
          <a:bodyPr/>
          <a:lstStyle/>
          <a:p>
            <a:r>
              <a:rPr lang="en-US" dirty="0"/>
              <a:t>
              </a:t>
            </a:r>
          </a:p>
        </p:txBody>
      </p:sp>
      <p:sp>
        <p:nvSpPr>
          <p:cNvPr id="10686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6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774" name="Group 6"/>
          <p:cNvGrpSpPr/>
          <p:nvPr/>
        </p:nvGrpSpPr>
        <p:grpSpPr>
          <a:xfrm>
            <a:off x="0" y="0"/>
            <a:ext cx="12192000" cy="6858000"/>
            <a:chOff x="0" y="0"/>
            <a:chExt cx="12192000" cy="6858000"/>
          </a:xfrm>
        </p:grpSpPr>
        <p:sp>
          <p:nvSpPr>
            <p:cNvPr id="106867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67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7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7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8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8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8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68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86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68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868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8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8688" name="Footer Placeholder 4"/>
          <p:cNvSpPr>
            <a:spLocks noGrp="1"/>
          </p:cNvSpPr>
          <p:nvPr>
            <p:ph type="ftr" sz="quarter" idx="11"/>
          </p:nvPr>
        </p:nvSpPr>
        <p:spPr/>
        <p:txBody>
          <a:bodyPr/>
          <a:lstStyle/>
          <a:p>
            <a:r>
              <a:rPr lang="en-US" dirty="0"/>
              <a:t>
              </a:t>
            </a:r>
          </a:p>
        </p:txBody>
      </p:sp>
      <p:sp>
        <p:nvSpPr>
          <p:cNvPr id="106868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6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766" name="Group 2"/>
          <p:cNvGrpSpPr/>
          <p:nvPr/>
        </p:nvGrpSpPr>
        <p:grpSpPr>
          <a:xfrm>
            <a:off x="0" y="0"/>
            <a:ext cx="12192000" cy="6858000"/>
            <a:chOff x="0" y="0"/>
            <a:chExt cx="12192000" cy="6858000"/>
          </a:xfrm>
        </p:grpSpPr>
        <p:sp>
          <p:nvSpPr>
            <p:cNvPr id="106861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61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1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1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2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2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62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62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6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62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62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62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62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2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3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631" name="Footer Placeholder 4"/>
          <p:cNvSpPr>
            <a:spLocks noGrp="1"/>
          </p:cNvSpPr>
          <p:nvPr>
            <p:ph type="ftr" sz="quarter" idx="11"/>
          </p:nvPr>
        </p:nvSpPr>
        <p:spPr/>
        <p:txBody>
          <a:bodyPr/>
          <a:lstStyle/>
          <a:p>
            <a:r>
              <a:rPr lang="en-US" dirty="0"/>
              <a:t>
              </a:t>
            </a:r>
          </a:p>
        </p:txBody>
      </p:sp>
      <p:sp>
        <p:nvSpPr>
          <p:cNvPr id="106863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6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756" name="Group 8"/>
          <p:cNvGrpSpPr/>
          <p:nvPr/>
        </p:nvGrpSpPr>
        <p:grpSpPr>
          <a:xfrm>
            <a:off x="0" y="0"/>
            <a:ext cx="12192000" cy="6858000"/>
            <a:chOff x="0" y="0"/>
            <a:chExt cx="12192000" cy="6858000"/>
          </a:xfrm>
        </p:grpSpPr>
        <p:sp>
          <p:nvSpPr>
            <p:cNvPr id="106854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54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4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4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4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4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4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54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5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55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855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55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8553" name="Footer Placeholder 4"/>
          <p:cNvSpPr>
            <a:spLocks noGrp="1"/>
          </p:cNvSpPr>
          <p:nvPr>
            <p:ph type="ftr" sz="quarter" idx="11"/>
          </p:nvPr>
        </p:nvSpPr>
        <p:spPr/>
        <p:txBody>
          <a:bodyPr/>
          <a:lstStyle/>
          <a:p>
            <a:r>
              <a:rPr lang="en-US" dirty="0"/>
              <a:t>
              </a:t>
            </a:r>
          </a:p>
        </p:txBody>
      </p:sp>
      <p:sp>
        <p:nvSpPr>
          <p:cNvPr id="106855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55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65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65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65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5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65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65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65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0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0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65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658" name="Footer Placeholder 7"/>
          <p:cNvSpPr>
            <a:spLocks noGrp="1"/>
          </p:cNvSpPr>
          <p:nvPr>
            <p:ph type="ftr" sz="quarter" idx="11"/>
          </p:nvPr>
        </p:nvSpPr>
        <p:spPr/>
        <p:txBody>
          <a:bodyPr/>
          <a:lstStyle/>
          <a:p>
            <a:r>
              <a:rPr lang="en-US" dirty="0"/>
              <a:t>
              </a:t>
            </a:r>
          </a:p>
        </p:txBody>
      </p:sp>
      <p:sp>
        <p:nvSpPr>
          <p:cNvPr id="106865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856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56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56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56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56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56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56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56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56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57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0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0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57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857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857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69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69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69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694" name="Footer Placeholder 4"/>
          <p:cNvSpPr>
            <a:spLocks noGrp="1"/>
          </p:cNvSpPr>
          <p:nvPr>
            <p:ph type="ftr" sz="quarter" idx="11"/>
          </p:nvPr>
        </p:nvSpPr>
        <p:spPr/>
        <p:txBody>
          <a:bodyPr/>
          <a:lstStyle/>
          <a:p>
            <a:r>
              <a:rPr lang="en-US" dirty="0"/>
              <a:t>
              </a:t>
            </a:r>
          </a:p>
        </p:txBody>
      </p:sp>
      <p:sp>
        <p:nvSpPr>
          <p:cNvPr id="10686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761" name="Group 8"/>
          <p:cNvGrpSpPr/>
          <p:nvPr/>
        </p:nvGrpSpPr>
        <p:grpSpPr>
          <a:xfrm>
            <a:off x="0" y="0"/>
            <a:ext cx="12192000" cy="6858000"/>
            <a:chOff x="0" y="0"/>
            <a:chExt cx="12192000" cy="6858000"/>
          </a:xfrm>
        </p:grpSpPr>
        <p:sp>
          <p:nvSpPr>
            <p:cNvPr id="106858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58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8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8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8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8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8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58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58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5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59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859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9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8593" name="Footer Placeholder 4"/>
          <p:cNvSpPr>
            <a:spLocks noGrp="1"/>
          </p:cNvSpPr>
          <p:nvPr>
            <p:ph type="ftr" sz="quarter" idx="11"/>
          </p:nvPr>
        </p:nvSpPr>
        <p:spPr/>
        <p:txBody>
          <a:bodyPr/>
          <a:lstStyle/>
          <a:p>
            <a:r>
              <a:rPr lang="en-US" dirty="0"/>
              <a:t>
              </a:t>
            </a:r>
          </a:p>
        </p:txBody>
      </p:sp>
      <p:sp>
        <p:nvSpPr>
          <p:cNvPr id="106859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5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49" name="Group 6"/>
          <p:cNvGrpSpPr/>
          <p:nvPr/>
        </p:nvGrpSpPr>
        <p:grpSpPr>
          <a:xfrm>
            <a:off x="0" y="0"/>
            <a:ext cx="12192000" cy="6858000"/>
            <a:chOff x="0" y="0"/>
            <a:chExt cx="12192000" cy="6858000"/>
          </a:xfrm>
        </p:grpSpPr>
        <p:sp>
          <p:nvSpPr>
            <p:cNvPr id="1049186"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88"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189"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190"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191"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192"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93"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5829" name="Title 1"/>
          <p:cNvSpPr>
            <a:spLocks noGrp="1"/>
          </p:cNvSpPr>
          <p:nvPr>
            <p:ph type="title"/>
          </p:nvPr>
        </p:nvSpPr>
        <p:spPr/>
        <p:txBody>
          <a:bodyPr/>
          <a:lstStyle/>
          <a:p>
            <a:r>
              <a:rPr lang="en-US"/>
              <a:t>Click to edit Master title style</a:t>
            </a:r>
            <a:endParaRPr lang="en-US" dirty="0"/>
          </a:p>
        </p:txBody>
      </p:sp>
      <p:sp>
        <p:nvSpPr>
          <p:cNvPr id="105583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83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5832" name="Footer Placeholder 4"/>
          <p:cNvSpPr>
            <a:spLocks noGrp="1"/>
          </p:cNvSpPr>
          <p:nvPr>
            <p:ph type="ftr" sz="quarter" idx="11"/>
          </p:nvPr>
        </p:nvSpPr>
        <p:spPr/>
        <p:txBody>
          <a:bodyPr/>
          <a:lstStyle/>
          <a:p>
            <a:r>
              <a:rPr lang="en-US" dirty="0"/>
              <a:t>
              </a:t>
            </a:r>
          </a:p>
        </p:txBody>
      </p:sp>
      <p:sp>
        <p:nvSpPr>
          <p:cNvPr id="10558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957" name="Group 7"/>
          <p:cNvGrpSpPr/>
          <p:nvPr/>
        </p:nvGrpSpPr>
        <p:grpSpPr>
          <a:xfrm>
            <a:off x="0" y="0"/>
            <a:ext cx="12192000" cy="6858000"/>
            <a:chOff x="0" y="0"/>
            <a:chExt cx="12192000" cy="6858000"/>
          </a:xfrm>
        </p:grpSpPr>
        <p:sp>
          <p:nvSpPr>
            <p:cNvPr id="10559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91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1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1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1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1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2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92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92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9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92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592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92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5927" name="Footer Placeholder 4"/>
          <p:cNvSpPr>
            <a:spLocks noGrp="1"/>
          </p:cNvSpPr>
          <p:nvPr>
            <p:ph type="ftr" sz="quarter" idx="11"/>
          </p:nvPr>
        </p:nvSpPr>
        <p:spPr/>
        <p:txBody>
          <a:bodyPr/>
          <a:lstStyle/>
          <a:p>
            <a:r>
              <a:rPr lang="en-US" dirty="0"/>
              <a:t>
              </a:t>
            </a:r>
          </a:p>
        </p:txBody>
      </p:sp>
      <p:sp>
        <p:nvSpPr>
          <p:cNvPr id="105592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5807" name="Title 1"/>
          <p:cNvSpPr>
            <a:spLocks noGrp="1"/>
          </p:cNvSpPr>
          <p:nvPr>
            <p:ph type="title"/>
          </p:nvPr>
        </p:nvSpPr>
        <p:spPr/>
        <p:txBody>
          <a:bodyPr/>
          <a:lstStyle/>
          <a:p>
            <a:r>
              <a:rPr lang="en-US"/>
              <a:t>Click to edit Master title style</a:t>
            </a:r>
            <a:endParaRPr lang="en-US" dirty="0"/>
          </a:p>
        </p:txBody>
      </p:sp>
      <p:sp>
        <p:nvSpPr>
          <p:cNvPr id="105580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80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81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5811" name="Footer Placeholder 5"/>
          <p:cNvSpPr>
            <a:spLocks noGrp="1"/>
          </p:cNvSpPr>
          <p:nvPr>
            <p:ph type="ftr" sz="quarter" idx="11"/>
          </p:nvPr>
        </p:nvSpPr>
        <p:spPr/>
        <p:txBody>
          <a:bodyPr/>
          <a:lstStyle/>
          <a:p>
            <a:r>
              <a:rPr lang="en-US" dirty="0"/>
              <a:t>
              </a:t>
            </a:r>
          </a:p>
        </p:txBody>
      </p:sp>
      <p:sp>
        <p:nvSpPr>
          <p:cNvPr id="10558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5897" name="Title 1"/>
          <p:cNvSpPr>
            <a:spLocks noGrp="1"/>
          </p:cNvSpPr>
          <p:nvPr>
            <p:ph type="title"/>
          </p:nvPr>
        </p:nvSpPr>
        <p:spPr/>
        <p:txBody>
          <a:bodyPr/>
          <a:lstStyle/>
          <a:p>
            <a:r>
              <a:rPr lang="en-US"/>
              <a:t>Click to edit Master title style</a:t>
            </a:r>
            <a:endParaRPr lang="en-US" dirty="0"/>
          </a:p>
        </p:txBody>
      </p:sp>
      <p:sp>
        <p:nvSpPr>
          <p:cNvPr id="105589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89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90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90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90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5903" name="Footer Placeholder 7"/>
          <p:cNvSpPr>
            <a:spLocks noGrp="1"/>
          </p:cNvSpPr>
          <p:nvPr>
            <p:ph type="ftr" sz="quarter" idx="11"/>
          </p:nvPr>
        </p:nvSpPr>
        <p:spPr/>
        <p:txBody>
          <a:bodyPr/>
          <a:lstStyle/>
          <a:p>
            <a:r>
              <a:rPr lang="en-US" dirty="0"/>
              <a:t>
              </a:t>
            </a:r>
          </a:p>
        </p:txBody>
      </p:sp>
      <p:sp>
        <p:nvSpPr>
          <p:cNvPr id="10559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579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579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5792" name="Footer Placeholder 3"/>
          <p:cNvSpPr>
            <a:spLocks noGrp="1"/>
          </p:cNvSpPr>
          <p:nvPr>
            <p:ph type="ftr" sz="quarter" idx="11"/>
          </p:nvPr>
        </p:nvSpPr>
        <p:spPr/>
        <p:txBody>
          <a:bodyPr/>
          <a:lstStyle/>
          <a:p>
            <a:r>
              <a:rPr lang="en-US" dirty="0"/>
              <a:t>
              </a:t>
            </a:r>
          </a:p>
        </p:txBody>
      </p:sp>
      <p:sp>
        <p:nvSpPr>
          <p:cNvPr id="105579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91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911" name="Footer Placeholder 2"/>
          <p:cNvSpPr>
            <a:spLocks noGrp="1"/>
          </p:cNvSpPr>
          <p:nvPr>
            <p:ph type="ftr" sz="quarter" idx="11"/>
          </p:nvPr>
        </p:nvSpPr>
        <p:spPr/>
        <p:txBody>
          <a:bodyPr/>
          <a:lstStyle/>
          <a:p>
            <a:r>
              <a:rPr lang="en-US" dirty="0"/>
              <a:t>
              </a:t>
            </a:r>
          </a:p>
        </p:txBody>
      </p:sp>
      <p:sp>
        <p:nvSpPr>
          <p:cNvPr id="105591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1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948" name="Group 8"/>
          <p:cNvGrpSpPr/>
          <p:nvPr/>
        </p:nvGrpSpPr>
        <p:grpSpPr>
          <a:xfrm>
            <a:off x="0" y="0"/>
            <a:ext cx="12192000" cy="6858000"/>
            <a:chOff x="0" y="0"/>
            <a:chExt cx="12192000" cy="6858000"/>
          </a:xfrm>
        </p:grpSpPr>
        <p:sp>
          <p:nvSpPr>
            <p:cNvPr id="10558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8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5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5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5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5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5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85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85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8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85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586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86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86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5863" name="Footer Placeholder 5"/>
          <p:cNvSpPr>
            <a:spLocks noGrp="1"/>
          </p:cNvSpPr>
          <p:nvPr>
            <p:ph type="ftr" sz="quarter" idx="11"/>
          </p:nvPr>
        </p:nvSpPr>
        <p:spPr/>
        <p:txBody>
          <a:bodyPr/>
          <a:lstStyle/>
          <a:p>
            <a:r>
              <a:rPr lang="en-US" dirty="0"/>
              <a:t>
              </a:t>
            </a:r>
          </a:p>
        </p:txBody>
      </p:sp>
      <p:sp>
        <p:nvSpPr>
          <p:cNvPr id="105586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86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936" name="Group 8"/>
          <p:cNvGrpSpPr/>
          <p:nvPr/>
        </p:nvGrpSpPr>
        <p:grpSpPr>
          <a:xfrm>
            <a:off x="0" y="0"/>
            <a:ext cx="12192000" cy="6858000"/>
            <a:chOff x="0" y="0"/>
            <a:chExt cx="12192000" cy="6858000"/>
          </a:xfrm>
        </p:grpSpPr>
        <p:sp>
          <p:nvSpPr>
            <p:cNvPr id="105575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7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5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5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5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6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6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76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76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7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76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76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76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6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769" name="Footer Placeholder 5"/>
          <p:cNvSpPr>
            <a:spLocks noGrp="1"/>
          </p:cNvSpPr>
          <p:nvPr>
            <p:ph type="ftr" sz="quarter" idx="11"/>
          </p:nvPr>
        </p:nvSpPr>
        <p:spPr/>
        <p:txBody>
          <a:bodyPr/>
          <a:lstStyle/>
          <a:p>
            <a:r>
              <a:rPr lang="en-US" dirty="0"/>
              <a:t>
              </a:t>
            </a:r>
          </a:p>
        </p:txBody>
      </p:sp>
      <p:sp>
        <p:nvSpPr>
          <p:cNvPr id="10557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7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952" name="Group 8"/>
          <p:cNvGrpSpPr/>
          <p:nvPr/>
        </p:nvGrpSpPr>
        <p:grpSpPr>
          <a:xfrm>
            <a:off x="0" y="0"/>
            <a:ext cx="12192000" cy="6858000"/>
            <a:chOff x="0" y="0"/>
            <a:chExt cx="12192000" cy="6858000"/>
          </a:xfrm>
        </p:grpSpPr>
        <p:sp>
          <p:nvSpPr>
            <p:cNvPr id="105588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88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8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8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8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8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8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88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8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89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589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89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89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5894" name="Footer Placeholder 5"/>
          <p:cNvSpPr>
            <a:spLocks noGrp="1"/>
          </p:cNvSpPr>
          <p:nvPr>
            <p:ph type="ftr" sz="quarter" idx="11"/>
          </p:nvPr>
        </p:nvSpPr>
        <p:spPr/>
        <p:txBody>
          <a:bodyPr/>
          <a:lstStyle/>
          <a:p>
            <a:r>
              <a:rPr lang="en-US" dirty="0"/>
              <a:t>
              </a:t>
            </a:r>
          </a:p>
        </p:txBody>
      </p:sp>
      <p:sp>
        <p:nvSpPr>
          <p:cNvPr id="105589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89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950" name="Group 6"/>
          <p:cNvGrpSpPr/>
          <p:nvPr/>
        </p:nvGrpSpPr>
        <p:grpSpPr>
          <a:xfrm>
            <a:off x="0" y="0"/>
            <a:ext cx="12192000" cy="6858000"/>
            <a:chOff x="0" y="0"/>
            <a:chExt cx="12192000" cy="6858000"/>
          </a:xfrm>
        </p:grpSpPr>
        <p:sp>
          <p:nvSpPr>
            <p:cNvPr id="105586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86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6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6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7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7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7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87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8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87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87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87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878" name="Footer Placeholder 4"/>
          <p:cNvSpPr>
            <a:spLocks noGrp="1"/>
          </p:cNvSpPr>
          <p:nvPr>
            <p:ph type="ftr" sz="quarter" idx="11"/>
          </p:nvPr>
        </p:nvSpPr>
        <p:spPr/>
        <p:txBody>
          <a:bodyPr/>
          <a:lstStyle/>
          <a:p>
            <a:r>
              <a:rPr lang="en-US" dirty="0"/>
              <a:t>
              </a:t>
            </a:r>
          </a:p>
        </p:txBody>
      </p:sp>
      <p:sp>
        <p:nvSpPr>
          <p:cNvPr id="105587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8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938" name="Group 2"/>
          <p:cNvGrpSpPr/>
          <p:nvPr/>
        </p:nvGrpSpPr>
        <p:grpSpPr>
          <a:xfrm>
            <a:off x="0" y="0"/>
            <a:ext cx="12192000" cy="6858000"/>
            <a:chOff x="0" y="0"/>
            <a:chExt cx="12192000" cy="6858000"/>
          </a:xfrm>
        </p:grpSpPr>
        <p:sp>
          <p:nvSpPr>
            <p:cNvPr id="105577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77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7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7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7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7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7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77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7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78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78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78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78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8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8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787" name="Footer Placeholder 4"/>
          <p:cNvSpPr>
            <a:spLocks noGrp="1"/>
          </p:cNvSpPr>
          <p:nvPr>
            <p:ph type="ftr" sz="quarter" idx="11"/>
          </p:nvPr>
        </p:nvSpPr>
        <p:spPr/>
        <p:txBody>
          <a:bodyPr/>
          <a:lstStyle/>
          <a:p>
            <a:r>
              <a:rPr lang="en-US" dirty="0"/>
              <a:t>
              </a:t>
            </a:r>
          </a:p>
        </p:txBody>
      </p:sp>
      <p:sp>
        <p:nvSpPr>
          <p:cNvPr id="105578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7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946" name="Group 8"/>
          <p:cNvGrpSpPr/>
          <p:nvPr/>
        </p:nvGrpSpPr>
        <p:grpSpPr>
          <a:xfrm>
            <a:off x="0" y="0"/>
            <a:ext cx="12192000" cy="6858000"/>
            <a:chOff x="0" y="0"/>
            <a:chExt cx="12192000" cy="6858000"/>
          </a:xfrm>
        </p:grpSpPr>
        <p:sp>
          <p:nvSpPr>
            <p:cNvPr id="105583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83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3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3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3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3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4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84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8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84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584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84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5846" name="Footer Placeholder 4"/>
          <p:cNvSpPr>
            <a:spLocks noGrp="1"/>
          </p:cNvSpPr>
          <p:nvPr>
            <p:ph type="ftr" sz="quarter" idx="11"/>
          </p:nvPr>
        </p:nvSpPr>
        <p:spPr/>
        <p:txBody>
          <a:bodyPr/>
          <a:lstStyle/>
          <a:p>
            <a:r>
              <a:rPr lang="en-US" dirty="0"/>
              <a:t>
              </a:t>
            </a:r>
          </a:p>
        </p:txBody>
      </p:sp>
      <p:sp>
        <p:nvSpPr>
          <p:cNvPr id="105584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8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574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74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4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4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4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5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5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3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3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75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5753" name="Footer Placeholder 7"/>
          <p:cNvSpPr>
            <a:spLocks noGrp="1"/>
          </p:cNvSpPr>
          <p:nvPr>
            <p:ph type="ftr" sz="quarter" idx="11"/>
          </p:nvPr>
        </p:nvSpPr>
        <p:spPr/>
        <p:txBody>
          <a:bodyPr/>
          <a:lstStyle/>
          <a:p>
            <a:r>
              <a:rPr lang="en-US" dirty="0"/>
              <a:t>
              </a:t>
            </a:r>
          </a:p>
        </p:txBody>
      </p:sp>
      <p:sp>
        <p:nvSpPr>
          <p:cNvPr id="10557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579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79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9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79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9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9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80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80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80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80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3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3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80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580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580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590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590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90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5908" name="Footer Placeholder 4"/>
          <p:cNvSpPr>
            <a:spLocks noGrp="1"/>
          </p:cNvSpPr>
          <p:nvPr>
            <p:ph type="ftr" sz="quarter" idx="11"/>
          </p:nvPr>
        </p:nvSpPr>
        <p:spPr/>
        <p:txBody>
          <a:bodyPr/>
          <a:lstStyle/>
          <a:p>
            <a:r>
              <a:rPr lang="en-US" dirty="0"/>
              <a:t>
              </a:t>
            </a:r>
          </a:p>
        </p:txBody>
      </p:sp>
      <p:sp>
        <p:nvSpPr>
          <p:cNvPr id="10559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943" name="Group 8"/>
          <p:cNvGrpSpPr/>
          <p:nvPr/>
        </p:nvGrpSpPr>
        <p:grpSpPr>
          <a:xfrm>
            <a:off x="0" y="0"/>
            <a:ext cx="12192000" cy="6858000"/>
            <a:chOff x="0" y="0"/>
            <a:chExt cx="12192000" cy="6858000"/>
          </a:xfrm>
        </p:grpSpPr>
        <p:sp>
          <p:nvSpPr>
            <p:cNvPr id="105581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81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1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1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1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1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81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82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82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8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82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582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82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5826" name="Footer Placeholder 4"/>
          <p:cNvSpPr>
            <a:spLocks noGrp="1"/>
          </p:cNvSpPr>
          <p:nvPr>
            <p:ph type="ftr" sz="quarter" idx="11"/>
          </p:nvPr>
        </p:nvSpPr>
        <p:spPr/>
        <p:txBody>
          <a:bodyPr/>
          <a:lstStyle/>
          <a:p>
            <a:r>
              <a:rPr lang="en-US" dirty="0"/>
              <a:t>
              </a:t>
            </a:r>
          </a:p>
        </p:txBody>
      </p:sp>
      <p:sp>
        <p:nvSpPr>
          <p:cNvPr id="105582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8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07" name="Group 6"/>
          <p:cNvGrpSpPr/>
          <p:nvPr/>
        </p:nvGrpSpPr>
        <p:grpSpPr>
          <a:xfrm>
            <a:off x="0" y="0"/>
            <a:ext cx="12192000" cy="6858000"/>
            <a:chOff x="0" y="0"/>
            <a:chExt cx="12192000" cy="6858000"/>
          </a:xfrm>
        </p:grpSpPr>
        <p:sp>
          <p:nvSpPr>
            <p:cNvPr id="1048916"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18"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919"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920"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921"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922"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23"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5817" name="Title 1"/>
          <p:cNvSpPr>
            <a:spLocks noGrp="1"/>
          </p:cNvSpPr>
          <p:nvPr>
            <p:ph type="title"/>
          </p:nvPr>
        </p:nvSpPr>
        <p:spPr/>
        <p:txBody>
          <a:bodyPr/>
          <a:lstStyle/>
          <a:p>
            <a:r>
              <a:rPr lang="en-US"/>
              <a:t>Click to edit Master title style</a:t>
            </a:r>
            <a:endParaRPr lang="en-US" dirty="0"/>
          </a:p>
        </p:txBody>
      </p:sp>
      <p:sp>
        <p:nvSpPr>
          <p:cNvPr id="106581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1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5820" name="Footer Placeholder 4"/>
          <p:cNvSpPr>
            <a:spLocks noGrp="1"/>
          </p:cNvSpPr>
          <p:nvPr>
            <p:ph type="ftr" sz="quarter" idx="11"/>
          </p:nvPr>
        </p:nvSpPr>
        <p:spPr/>
        <p:txBody>
          <a:bodyPr/>
          <a:lstStyle/>
          <a:p>
            <a:r>
              <a:rPr lang="en-US" dirty="0"/>
              <a:t>
              </a:t>
            </a:r>
          </a:p>
        </p:txBody>
      </p:sp>
      <p:sp>
        <p:nvSpPr>
          <p:cNvPr id="10658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357" name="Group 7"/>
          <p:cNvGrpSpPr/>
          <p:nvPr/>
        </p:nvGrpSpPr>
        <p:grpSpPr>
          <a:xfrm>
            <a:off x="0" y="0"/>
            <a:ext cx="12192000" cy="6858000"/>
            <a:chOff x="0" y="0"/>
            <a:chExt cx="12192000" cy="6858000"/>
          </a:xfrm>
        </p:grpSpPr>
        <p:sp>
          <p:nvSpPr>
            <p:cNvPr id="106573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7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4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74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74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4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74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75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751" name="Footer Placeholder 4"/>
          <p:cNvSpPr>
            <a:spLocks noGrp="1"/>
          </p:cNvSpPr>
          <p:nvPr>
            <p:ph type="ftr" sz="quarter" idx="11"/>
          </p:nvPr>
        </p:nvSpPr>
        <p:spPr/>
        <p:txBody>
          <a:bodyPr/>
          <a:lstStyle/>
          <a:p>
            <a:r>
              <a:rPr lang="en-US" dirty="0"/>
              <a:t>
              </a:t>
            </a:r>
          </a:p>
        </p:txBody>
      </p:sp>
      <p:sp>
        <p:nvSpPr>
          <p:cNvPr id="10657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7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5822" name="Title 1"/>
          <p:cNvSpPr>
            <a:spLocks noGrp="1"/>
          </p:cNvSpPr>
          <p:nvPr>
            <p:ph type="title"/>
          </p:nvPr>
        </p:nvSpPr>
        <p:spPr/>
        <p:txBody>
          <a:bodyPr/>
          <a:lstStyle/>
          <a:p>
            <a:r>
              <a:rPr lang="en-US"/>
              <a:t>Click to edit Master title style</a:t>
            </a:r>
            <a:endParaRPr lang="en-US" dirty="0"/>
          </a:p>
        </p:txBody>
      </p:sp>
      <p:sp>
        <p:nvSpPr>
          <p:cNvPr id="106582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2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2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5826" name="Footer Placeholder 5"/>
          <p:cNvSpPr>
            <a:spLocks noGrp="1"/>
          </p:cNvSpPr>
          <p:nvPr>
            <p:ph type="ftr" sz="quarter" idx="11"/>
          </p:nvPr>
        </p:nvSpPr>
        <p:spPr/>
        <p:txBody>
          <a:bodyPr/>
          <a:lstStyle/>
          <a:p>
            <a:r>
              <a:rPr lang="en-US" dirty="0"/>
              <a:t>
              </a:t>
            </a:r>
          </a:p>
        </p:txBody>
      </p:sp>
      <p:sp>
        <p:nvSpPr>
          <p:cNvPr id="10658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849" name="Title 1"/>
          <p:cNvSpPr>
            <a:spLocks noGrp="1"/>
          </p:cNvSpPr>
          <p:nvPr>
            <p:ph type="title"/>
          </p:nvPr>
        </p:nvSpPr>
        <p:spPr/>
        <p:txBody>
          <a:bodyPr/>
          <a:lstStyle/>
          <a:p>
            <a:r>
              <a:rPr lang="en-US"/>
              <a:t>Click to edit Master title style</a:t>
            </a:r>
            <a:endParaRPr lang="en-US" dirty="0"/>
          </a:p>
        </p:txBody>
      </p:sp>
      <p:sp>
        <p:nvSpPr>
          <p:cNvPr id="106585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85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5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85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5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855" name="Footer Placeholder 7"/>
          <p:cNvSpPr>
            <a:spLocks noGrp="1"/>
          </p:cNvSpPr>
          <p:nvPr>
            <p:ph type="ftr" sz="quarter" idx="11"/>
          </p:nvPr>
        </p:nvSpPr>
        <p:spPr/>
        <p:txBody>
          <a:bodyPr/>
          <a:lstStyle/>
          <a:p>
            <a:r>
              <a:rPr lang="en-US" dirty="0"/>
              <a:t>
              </a:t>
            </a:r>
          </a:p>
        </p:txBody>
      </p:sp>
      <p:sp>
        <p:nvSpPr>
          <p:cNvPr id="106585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75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75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756" name="Footer Placeholder 3"/>
          <p:cNvSpPr>
            <a:spLocks noGrp="1"/>
          </p:cNvSpPr>
          <p:nvPr>
            <p:ph type="ftr" sz="quarter" idx="11"/>
          </p:nvPr>
        </p:nvSpPr>
        <p:spPr/>
        <p:txBody>
          <a:bodyPr/>
          <a:lstStyle/>
          <a:p>
            <a:r>
              <a:rPr lang="en-US" dirty="0"/>
              <a:t>
              </a:t>
            </a:r>
          </a:p>
        </p:txBody>
      </p:sp>
      <p:sp>
        <p:nvSpPr>
          <p:cNvPr id="106575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84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846" name="Footer Placeholder 2"/>
          <p:cNvSpPr>
            <a:spLocks noGrp="1"/>
          </p:cNvSpPr>
          <p:nvPr>
            <p:ph type="ftr" sz="quarter" idx="11"/>
          </p:nvPr>
        </p:nvSpPr>
        <p:spPr/>
        <p:txBody>
          <a:bodyPr/>
          <a:lstStyle/>
          <a:p>
            <a:r>
              <a:rPr lang="en-US" dirty="0"/>
              <a:t>
              </a:t>
            </a:r>
          </a:p>
        </p:txBody>
      </p:sp>
      <p:sp>
        <p:nvSpPr>
          <p:cNvPr id="106584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84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354" name="Group 8"/>
          <p:cNvGrpSpPr/>
          <p:nvPr/>
        </p:nvGrpSpPr>
        <p:grpSpPr>
          <a:xfrm>
            <a:off x="0" y="0"/>
            <a:ext cx="12192000" cy="6858000"/>
            <a:chOff x="0" y="0"/>
            <a:chExt cx="12192000" cy="6858000"/>
          </a:xfrm>
        </p:grpSpPr>
        <p:sp>
          <p:nvSpPr>
            <p:cNvPr id="10657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7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1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1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1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1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1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71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1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7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2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72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72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72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725" name="Footer Placeholder 5"/>
          <p:cNvSpPr>
            <a:spLocks noGrp="1"/>
          </p:cNvSpPr>
          <p:nvPr>
            <p:ph type="ftr" sz="quarter" idx="11"/>
          </p:nvPr>
        </p:nvSpPr>
        <p:spPr/>
        <p:txBody>
          <a:bodyPr/>
          <a:lstStyle/>
          <a:p>
            <a:r>
              <a:rPr lang="en-US" dirty="0"/>
              <a:t>
              </a:t>
            </a:r>
          </a:p>
        </p:txBody>
      </p:sp>
      <p:sp>
        <p:nvSpPr>
          <p:cNvPr id="10657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7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369" name="Group 8"/>
          <p:cNvGrpSpPr/>
          <p:nvPr/>
        </p:nvGrpSpPr>
        <p:grpSpPr>
          <a:xfrm>
            <a:off x="0" y="0"/>
            <a:ext cx="12192000" cy="6858000"/>
            <a:chOff x="0" y="0"/>
            <a:chExt cx="12192000" cy="6858000"/>
          </a:xfrm>
        </p:grpSpPr>
        <p:sp>
          <p:nvSpPr>
            <p:cNvPr id="106582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8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3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83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83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8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83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583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584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4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5842" name="Footer Placeholder 5"/>
          <p:cNvSpPr>
            <a:spLocks noGrp="1"/>
          </p:cNvSpPr>
          <p:nvPr>
            <p:ph type="ftr" sz="quarter" idx="11"/>
          </p:nvPr>
        </p:nvSpPr>
        <p:spPr/>
        <p:txBody>
          <a:bodyPr/>
          <a:lstStyle/>
          <a:p>
            <a:r>
              <a:rPr lang="en-US" dirty="0"/>
              <a:t>
              </a:t>
            </a:r>
          </a:p>
        </p:txBody>
      </p:sp>
      <p:sp>
        <p:nvSpPr>
          <p:cNvPr id="10658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8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373" name="Group 8"/>
          <p:cNvGrpSpPr/>
          <p:nvPr/>
        </p:nvGrpSpPr>
        <p:grpSpPr>
          <a:xfrm>
            <a:off x="0" y="0"/>
            <a:ext cx="12192000" cy="6858000"/>
            <a:chOff x="0" y="0"/>
            <a:chExt cx="12192000" cy="6858000"/>
          </a:xfrm>
        </p:grpSpPr>
        <p:sp>
          <p:nvSpPr>
            <p:cNvPr id="106585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85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5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6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6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6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6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86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8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86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586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86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6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5870" name="Footer Placeholder 5"/>
          <p:cNvSpPr>
            <a:spLocks noGrp="1"/>
          </p:cNvSpPr>
          <p:nvPr>
            <p:ph type="ftr" sz="quarter" idx="11"/>
          </p:nvPr>
        </p:nvSpPr>
        <p:spPr/>
        <p:txBody>
          <a:bodyPr/>
          <a:lstStyle/>
          <a:p>
            <a:r>
              <a:rPr lang="en-US" dirty="0"/>
              <a:t>
              </a:t>
            </a:r>
          </a:p>
        </p:txBody>
      </p:sp>
      <p:sp>
        <p:nvSpPr>
          <p:cNvPr id="106587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87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360" name="Group 6"/>
          <p:cNvGrpSpPr/>
          <p:nvPr/>
        </p:nvGrpSpPr>
        <p:grpSpPr>
          <a:xfrm>
            <a:off x="0" y="0"/>
            <a:ext cx="12192000" cy="6858000"/>
            <a:chOff x="0" y="0"/>
            <a:chExt cx="12192000" cy="6858000"/>
          </a:xfrm>
        </p:grpSpPr>
        <p:sp>
          <p:nvSpPr>
            <p:cNvPr id="106575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75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6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6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6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6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6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6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7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6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76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76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770" name="Footer Placeholder 4"/>
          <p:cNvSpPr>
            <a:spLocks noGrp="1"/>
          </p:cNvSpPr>
          <p:nvPr>
            <p:ph type="ftr" sz="quarter" idx="11"/>
          </p:nvPr>
        </p:nvSpPr>
        <p:spPr/>
        <p:txBody>
          <a:bodyPr/>
          <a:lstStyle/>
          <a:p>
            <a:r>
              <a:rPr lang="en-US" dirty="0"/>
              <a:t>
              </a:t>
            </a:r>
          </a:p>
        </p:txBody>
      </p:sp>
      <p:sp>
        <p:nvSpPr>
          <p:cNvPr id="106577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7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376" name="Group 2"/>
          <p:cNvGrpSpPr/>
          <p:nvPr/>
        </p:nvGrpSpPr>
        <p:grpSpPr>
          <a:xfrm>
            <a:off x="0" y="0"/>
            <a:ext cx="12192000" cy="6858000"/>
            <a:chOff x="0" y="0"/>
            <a:chExt cx="12192000" cy="6858000"/>
          </a:xfrm>
        </p:grpSpPr>
        <p:sp>
          <p:nvSpPr>
            <p:cNvPr id="106587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87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8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8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8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8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88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88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8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88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88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88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89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9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9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893" name="Footer Placeholder 4"/>
          <p:cNvSpPr>
            <a:spLocks noGrp="1"/>
          </p:cNvSpPr>
          <p:nvPr>
            <p:ph type="ftr" sz="quarter" idx="11"/>
          </p:nvPr>
        </p:nvSpPr>
        <p:spPr/>
        <p:txBody>
          <a:bodyPr/>
          <a:lstStyle/>
          <a:p>
            <a:r>
              <a:rPr lang="en-US" dirty="0"/>
              <a:t>
              </a:t>
            </a:r>
          </a:p>
        </p:txBody>
      </p:sp>
      <p:sp>
        <p:nvSpPr>
          <p:cNvPr id="106589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8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364" name="Group 8"/>
          <p:cNvGrpSpPr/>
          <p:nvPr/>
        </p:nvGrpSpPr>
        <p:grpSpPr>
          <a:xfrm>
            <a:off x="0" y="0"/>
            <a:ext cx="12192000" cy="6858000"/>
            <a:chOff x="0" y="0"/>
            <a:chExt cx="12192000" cy="6858000"/>
          </a:xfrm>
        </p:grpSpPr>
        <p:sp>
          <p:nvSpPr>
            <p:cNvPr id="106578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79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9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9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9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9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9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9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7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9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579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80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5801" name="Footer Placeholder 4"/>
          <p:cNvSpPr>
            <a:spLocks noGrp="1"/>
          </p:cNvSpPr>
          <p:nvPr>
            <p:ph type="ftr" sz="quarter" idx="11"/>
          </p:nvPr>
        </p:nvSpPr>
        <p:spPr/>
        <p:txBody>
          <a:bodyPr/>
          <a:lstStyle/>
          <a:p>
            <a:r>
              <a:rPr lang="en-US" dirty="0"/>
              <a:t>
              </a:t>
            </a:r>
          </a:p>
        </p:txBody>
      </p:sp>
      <p:sp>
        <p:nvSpPr>
          <p:cNvPr id="106580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80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72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72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73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73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73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73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73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4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4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73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736" name="Footer Placeholder 7"/>
          <p:cNvSpPr>
            <a:spLocks noGrp="1"/>
          </p:cNvSpPr>
          <p:nvPr>
            <p:ph type="ftr" sz="quarter" idx="11"/>
          </p:nvPr>
        </p:nvSpPr>
        <p:spPr/>
        <p:txBody>
          <a:bodyPr/>
          <a:lstStyle/>
          <a:p>
            <a:r>
              <a:rPr lang="en-US" dirty="0"/>
              <a:t>
              </a:t>
            </a:r>
          </a:p>
        </p:txBody>
      </p:sp>
      <p:sp>
        <p:nvSpPr>
          <p:cNvPr id="106573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580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80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80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80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0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80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81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81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81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81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4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4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81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581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581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87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87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87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876" name="Footer Placeholder 4"/>
          <p:cNvSpPr>
            <a:spLocks noGrp="1"/>
          </p:cNvSpPr>
          <p:nvPr>
            <p:ph type="ftr" sz="quarter" idx="11"/>
          </p:nvPr>
        </p:nvSpPr>
        <p:spPr/>
        <p:txBody>
          <a:bodyPr/>
          <a:lstStyle/>
          <a:p>
            <a:r>
              <a:rPr lang="en-US" dirty="0"/>
              <a:t>
              </a:t>
            </a:r>
          </a:p>
        </p:txBody>
      </p:sp>
      <p:sp>
        <p:nvSpPr>
          <p:cNvPr id="106587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362" name="Group 8"/>
          <p:cNvGrpSpPr/>
          <p:nvPr/>
        </p:nvGrpSpPr>
        <p:grpSpPr>
          <a:xfrm>
            <a:off x="0" y="0"/>
            <a:ext cx="12192000" cy="6858000"/>
            <a:chOff x="0" y="0"/>
            <a:chExt cx="12192000" cy="6858000"/>
          </a:xfrm>
        </p:grpSpPr>
        <p:sp>
          <p:nvSpPr>
            <p:cNvPr id="106577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77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7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7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7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7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7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78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8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7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8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578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78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5786" name="Footer Placeholder 4"/>
          <p:cNvSpPr>
            <a:spLocks noGrp="1"/>
          </p:cNvSpPr>
          <p:nvPr>
            <p:ph type="ftr" sz="quarter" idx="11"/>
          </p:nvPr>
        </p:nvSpPr>
        <p:spPr/>
        <p:txBody>
          <a:bodyPr/>
          <a:lstStyle/>
          <a:p>
            <a:r>
              <a:rPr lang="en-US" dirty="0"/>
              <a:t>
              </a:t>
            </a:r>
          </a:p>
        </p:txBody>
      </p:sp>
      <p:sp>
        <p:nvSpPr>
          <p:cNvPr id="106578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7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27" name="Group 6"/>
          <p:cNvGrpSpPr/>
          <p:nvPr/>
        </p:nvGrpSpPr>
        <p:grpSpPr>
          <a:xfrm>
            <a:off x="0" y="0"/>
            <a:ext cx="12192000" cy="6858000"/>
            <a:chOff x="0" y="0"/>
            <a:chExt cx="12192000" cy="6858000"/>
          </a:xfrm>
        </p:grpSpPr>
        <p:sp>
          <p:nvSpPr>
            <p:cNvPr id="104916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6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16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16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16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16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6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903" name="Title 1"/>
          <p:cNvSpPr>
            <a:spLocks noGrp="1"/>
          </p:cNvSpPr>
          <p:nvPr>
            <p:ph type="title"/>
          </p:nvPr>
        </p:nvSpPr>
        <p:spPr/>
        <p:txBody>
          <a:bodyPr/>
          <a:lstStyle/>
          <a:p>
            <a:r>
              <a:rPr lang="en-US"/>
              <a:t>Click to edit Master title style</a:t>
            </a:r>
            <a:endParaRPr lang="en-US" dirty="0"/>
          </a:p>
        </p:txBody>
      </p:sp>
      <p:sp>
        <p:nvSpPr>
          <p:cNvPr id="106290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90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906" name="Footer Placeholder 4"/>
          <p:cNvSpPr>
            <a:spLocks noGrp="1"/>
          </p:cNvSpPr>
          <p:nvPr>
            <p:ph type="ftr" sz="quarter" idx="11"/>
          </p:nvPr>
        </p:nvSpPr>
        <p:spPr/>
        <p:txBody>
          <a:bodyPr/>
          <a:lstStyle/>
          <a:p>
            <a:r>
              <a:rPr lang="en-US" dirty="0"/>
              <a:t>
              </a:t>
            </a:r>
          </a:p>
        </p:txBody>
      </p:sp>
      <p:sp>
        <p:nvSpPr>
          <p:cNvPr id="10629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963" name="Group 7"/>
          <p:cNvGrpSpPr/>
          <p:nvPr/>
        </p:nvGrpSpPr>
        <p:grpSpPr>
          <a:xfrm>
            <a:off x="0" y="0"/>
            <a:ext cx="12192000" cy="6858000"/>
            <a:chOff x="0" y="0"/>
            <a:chExt cx="12192000" cy="6858000"/>
          </a:xfrm>
        </p:grpSpPr>
        <p:sp>
          <p:nvSpPr>
            <p:cNvPr id="10629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9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6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6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6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7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7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97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97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9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97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297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97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2978" name="Footer Placeholder 4"/>
          <p:cNvSpPr>
            <a:spLocks noGrp="1"/>
          </p:cNvSpPr>
          <p:nvPr>
            <p:ph type="ftr" sz="quarter" idx="11"/>
          </p:nvPr>
        </p:nvSpPr>
        <p:spPr/>
        <p:txBody>
          <a:bodyPr/>
          <a:lstStyle/>
          <a:p>
            <a:r>
              <a:rPr lang="en-US" dirty="0"/>
              <a:t>
              </a:t>
            </a:r>
          </a:p>
        </p:txBody>
      </p:sp>
      <p:sp>
        <p:nvSpPr>
          <p:cNvPr id="106297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9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2908" name="Title 1"/>
          <p:cNvSpPr>
            <a:spLocks noGrp="1"/>
          </p:cNvSpPr>
          <p:nvPr>
            <p:ph type="title"/>
          </p:nvPr>
        </p:nvSpPr>
        <p:spPr/>
        <p:txBody>
          <a:bodyPr/>
          <a:lstStyle/>
          <a:p>
            <a:r>
              <a:rPr lang="en-US"/>
              <a:t>Click to edit Master title style</a:t>
            </a:r>
            <a:endParaRPr lang="en-US" dirty="0"/>
          </a:p>
        </p:txBody>
      </p:sp>
      <p:sp>
        <p:nvSpPr>
          <p:cNvPr id="106290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91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91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912" name="Footer Placeholder 5"/>
          <p:cNvSpPr>
            <a:spLocks noGrp="1"/>
          </p:cNvSpPr>
          <p:nvPr>
            <p:ph type="ftr" sz="quarter" idx="11"/>
          </p:nvPr>
        </p:nvSpPr>
        <p:spPr/>
        <p:txBody>
          <a:bodyPr/>
          <a:lstStyle/>
          <a:p>
            <a:r>
              <a:rPr lang="en-US" dirty="0"/>
              <a:t>
              </a:t>
            </a:r>
          </a:p>
        </p:txBody>
      </p:sp>
      <p:sp>
        <p:nvSpPr>
          <p:cNvPr id="106291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895" name="Title 1"/>
          <p:cNvSpPr>
            <a:spLocks noGrp="1"/>
          </p:cNvSpPr>
          <p:nvPr>
            <p:ph type="title"/>
          </p:nvPr>
        </p:nvSpPr>
        <p:spPr/>
        <p:txBody>
          <a:bodyPr/>
          <a:lstStyle/>
          <a:p>
            <a:r>
              <a:rPr lang="en-US"/>
              <a:t>Click to edit Master title style</a:t>
            </a:r>
            <a:endParaRPr lang="en-US" dirty="0"/>
          </a:p>
        </p:txBody>
      </p:sp>
      <p:sp>
        <p:nvSpPr>
          <p:cNvPr id="106289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89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89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89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90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901" name="Footer Placeholder 7"/>
          <p:cNvSpPr>
            <a:spLocks noGrp="1"/>
          </p:cNvSpPr>
          <p:nvPr>
            <p:ph type="ftr" sz="quarter" idx="11"/>
          </p:nvPr>
        </p:nvSpPr>
        <p:spPr/>
        <p:txBody>
          <a:bodyPr/>
          <a:lstStyle/>
          <a:p>
            <a:r>
              <a:rPr lang="en-US" dirty="0"/>
              <a:t>
              </a:t>
            </a:r>
          </a:p>
        </p:txBody>
      </p:sp>
      <p:sp>
        <p:nvSpPr>
          <p:cNvPr id="106290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03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03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040" name="Footer Placeholder 3"/>
          <p:cNvSpPr>
            <a:spLocks noGrp="1"/>
          </p:cNvSpPr>
          <p:nvPr>
            <p:ph type="ftr" sz="quarter" idx="11"/>
          </p:nvPr>
        </p:nvSpPr>
        <p:spPr/>
        <p:txBody>
          <a:bodyPr/>
          <a:lstStyle/>
          <a:p>
            <a:r>
              <a:rPr lang="en-US" dirty="0"/>
              <a:t>
              </a:t>
            </a:r>
          </a:p>
        </p:txBody>
      </p:sp>
      <p:sp>
        <p:nvSpPr>
          <p:cNvPr id="106304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91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915" name="Footer Placeholder 2"/>
          <p:cNvSpPr>
            <a:spLocks noGrp="1"/>
          </p:cNvSpPr>
          <p:nvPr>
            <p:ph type="ftr" sz="quarter" idx="11"/>
          </p:nvPr>
        </p:nvSpPr>
        <p:spPr/>
        <p:txBody>
          <a:bodyPr/>
          <a:lstStyle/>
          <a:p>
            <a:r>
              <a:rPr lang="en-US" dirty="0"/>
              <a:t>
              </a:t>
            </a:r>
          </a:p>
        </p:txBody>
      </p:sp>
      <p:sp>
        <p:nvSpPr>
          <p:cNvPr id="106291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91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972" name="Group 8"/>
          <p:cNvGrpSpPr/>
          <p:nvPr/>
        </p:nvGrpSpPr>
        <p:grpSpPr>
          <a:xfrm>
            <a:off x="0" y="0"/>
            <a:ext cx="12192000" cy="6858000"/>
            <a:chOff x="0" y="0"/>
            <a:chExt cx="12192000" cy="6858000"/>
          </a:xfrm>
        </p:grpSpPr>
        <p:sp>
          <p:nvSpPr>
            <p:cNvPr id="106304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04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4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4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4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4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4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04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05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0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05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05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05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5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056" name="Footer Placeholder 5"/>
          <p:cNvSpPr>
            <a:spLocks noGrp="1"/>
          </p:cNvSpPr>
          <p:nvPr>
            <p:ph type="ftr" sz="quarter" idx="11"/>
          </p:nvPr>
        </p:nvSpPr>
        <p:spPr/>
        <p:txBody>
          <a:bodyPr/>
          <a:lstStyle/>
          <a:p>
            <a:r>
              <a:rPr lang="en-US" dirty="0"/>
              <a:t>
              </a:t>
            </a:r>
          </a:p>
        </p:txBody>
      </p:sp>
      <p:sp>
        <p:nvSpPr>
          <p:cNvPr id="106305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0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961" name="Group 8"/>
          <p:cNvGrpSpPr/>
          <p:nvPr/>
        </p:nvGrpSpPr>
        <p:grpSpPr>
          <a:xfrm>
            <a:off x="0" y="0"/>
            <a:ext cx="12192000" cy="6858000"/>
            <a:chOff x="0" y="0"/>
            <a:chExt cx="12192000" cy="6858000"/>
          </a:xfrm>
        </p:grpSpPr>
        <p:sp>
          <p:nvSpPr>
            <p:cNvPr id="10629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9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9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9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9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9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9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9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9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962" name="Footer Placeholder 5"/>
          <p:cNvSpPr>
            <a:spLocks noGrp="1"/>
          </p:cNvSpPr>
          <p:nvPr>
            <p:ph type="ftr" sz="quarter" idx="11"/>
          </p:nvPr>
        </p:nvSpPr>
        <p:spPr/>
        <p:txBody>
          <a:bodyPr/>
          <a:lstStyle/>
          <a:p>
            <a:r>
              <a:rPr lang="en-US" dirty="0"/>
              <a:t>
              </a:t>
            </a:r>
          </a:p>
        </p:txBody>
      </p:sp>
      <p:sp>
        <p:nvSpPr>
          <p:cNvPr id="1062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9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974" name="Group 8"/>
          <p:cNvGrpSpPr/>
          <p:nvPr/>
        </p:nvGrpSpPr>
        <p:grpSpPr>
          <a:xfrm>
            <a:off x="0" y="0"/>
            <a:ext cx="12192000" cy="6858000"/>
            <a:chOff x="0" y="0"/>
            <a:chExt cx="12192000" cy="6858000"/>
          </a:xfrm>
        </p:grpSpPr>
        <p:sp>
          <p:nvSpPr>
            <p:cNvPr id="106305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0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6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06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0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06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06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07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7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072" name="Footer Placeholder 5"/>
          <p:cNvSpPr>
            <a:spLocks noGrp="1"/>
          </p:cNvSpPr>
          <p:nvPr>
            <p:ph type="ftr" sz="quarter" idx="11"/>
          </p:nvPr>
        </p:nvSpPr>
        <p:spPr/>
        <p:txBody>
          <a:bodyPr/>
          <a:lstStyle/>
          <a:p>
            <a:r>
              <a:rPr lang="en-US" dirty="0"/>
              <a:t>
              </a:t>
            </a:r>
          </a:p>
        </p:txBody>
      </p:sp>
      <p:sp>
        <p:nvSpPr>
          <p:cNvPr id="10630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0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959" name="Group 6"/>
          <p:cNvGrpSpPr/>
          <p:nvPr/>
        </p:nvGrpSpPr>
        <p:grpSpPr>
          <a:xfrm>
            <a:off x="0" y="0"/>
            <a:ext cx="12192000" cy="6858000"/>
            <a:chOff x="0" y="0"/>
            <a:chExt cx="12192000" cy="6858000"/>
          </a:xfrm>
        </p:grpSpPr>
        <p:sp>
          <p:nvSpPr>
            <p:cNvPr id="106293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93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3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3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3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3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3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94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29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94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294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94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2945" name="Footer Placeholder 4"/>
          <p:cNvSpPr>
            <a:spLocks noGrp="1"/>
          </p:cNvSpPr>
          <p:nvPr>
            <p:ph type="ftr" sz="quarter" idx="11"/>
          </p:nvPr>
        </p:nvSpPr>
        <p:spPr/>
        <p:txBody>
          <a:bodyPr/>
          <a:lstStyle/>
          <a:p>
            <a:r>
              <a:rPr lang="en-US" dirty="0"/>
              <a:t>
              </a:t>
            </a:r>
          </a:p>
        </p:txBody>
      </p:sp>
      <p:sp>
        <p:nvSpPr>
          <p:cNvPr id="106294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9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969" name="Group 2"/>
          <p:cNvGrpSpPr/>
          <p:nvPr/>
        </p:nvGrpSpPr>
        <p:grpSpPr>
          <a:xfrm>
            <a:off x="0" y="0"/>
            <a:ext cx="12192000" cy="6858000"/>
            <a:chOff x="0" y="0"/>
            <a:chExt cx="12192000" cy="6858000"/>
          </a:xfrm>
        </p:grpSpPr>
        <p:sp>
          <p:nvSpPr>
            <p:cNvPr id="106302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02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2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2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2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2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2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02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0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02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03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03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03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3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3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035" name="Footer Placeholder 4"/>
          <p:cNvSpPr>
            <a:spLocks noGrp="1"/>
          </p:cNvSpPr>
          <p:nvPr>
            <p:ph type="ftr" sz="quarter" idx="11"/>
          </p:nvPr>
        </p:nvSpPr>
        <p:spPr/>
        <p:txBody>
          <a:bodyPr/>
          <a:lstStyle/>
          <a:p>
            <a:r>
              <a:rPr lang="en-US" dirty="0"/>
              <a:t>
              </a:t>
            </a:r>
          </a:p>
        </p:txBody>
      </p:sp>
      <p:sp>
        <p:nvSpPr>
          <p:cNvPr id="106303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0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957" name="Group 8"/>
          <p:cNvGrpSpPr/>
          <p:nvPr/>
        </p:nvGrpSpPr>
        <p:grpSpPr>
          <a:xfrm>
            <a:off x="0" y="0"/>
            <a:ext cx="12192000" cy="6858000"/>
            <a:chOff x="0" y="0"/>
            <a:chExt cx="12192000" cy="6858000"/>
          </a:xfrm>
        </p:grpSpPr>
        <p:sp>
          <p:nvSpPr>
            <p:cNvPr id="106291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91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2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2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2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2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2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92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9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92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92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92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930" name="Footer Placeholder 4"/>
          <p:cNvSpPr>
            <a:spLocks noGrp="1"/>
          </p:cNvSpPr>
          <p:nvPr>
            <p:ph type="ftr" sz="quarter" idx="11"/>
          </p:nvPr>
        </p:nvSpPr>
        <p:spPr/>
        <p:txBody>
          <a:bodyPr/>
          <a:lstStyle/>
          <a:p>
            <a:r>
              <a:rPr lang="en-US" dirty="0"/>
              <a:t>
              </a:t>
            </a:r>
          </a:p>
        </p:txBody>
      </p:sp>
      <p:sp>
        <p:nvSpPr>
          <p:cNvPr id="106293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9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98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98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98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98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98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98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98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8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8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98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989" name="Footer Placeholder 7"/>
          <p:cNvSpPr>
            <a:spLocks noGrp="1"/>
          </p:cNvSpPr>
          <p:nvPr>
            <p:ph type="ftr" sz="quarter" idx="11"/>
          </p:nvPr>
        </p:nvSpPr>
        <p:spPr/>
        <p:txBody>
          <a:bodyPr/>
          <a:lstStyle/>
          <a:p>
            <a:r>
              <a:rPr lang="en-US" dirty="0"/>
              <a:t>
              </a:t>
            </a:r>
          </a:p>
        </p:txBody>
      </p:sp>
      <p:sp>
        <p:nvSpPr>
          <p:cNvPr id="10629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00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00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00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01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1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01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01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01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01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01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8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8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01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01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0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89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89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89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893" name="Footer Placeholder 4"/>
          <p:cNvSpPr>
            <a:spLocks noGrp="1"/>
          </p:cNvSpPr>
          <p:nvPr>
            <p:ph type="ftr" sz="quarter" idx="11"/>
          </p:nvPr>
        </p:nvSpPr>
        <p:spPr/>
        <p:txBody>
          <a:bodyPr/>
          <a:lstStyle/>
          <a:p>
            <a:r>
              <a:rPr lang="en-US" dirty="0"/>
              <a:t>
              </a:t>
            </a:r>
          </a:p>
        </p:txBody>
      </p:sp>
      <p:sp>
        <p:nvSpPr>
          <p:cNvPr id="10628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966" name="Group 8"/>
          <p:cNvGrpSpPr/>
          <p:nvPr/>
        </p:nvGrpSpPr>
        <p:grpSpPr>
          <a:xfrm>
            <a:off x="0" y="0"/>
            <a:ext cx="12192000" cy="6858000"/>
            <a:chOff x="0" y="0"/>
            <a:chExt cx="12192000" cy="6858000"/>
          </a:xfrm>
        </p:grpSpPr>
        <p:sp>
          <p:nvSpPr>
            <p:cNvPr id="106299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99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9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9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9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9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99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99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99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0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00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00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00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004" name="Footer Placeholder 4"/>
          <p:cNvSpPr>
            <a:spLocks noGrp="1"/>
          </p:cNvSpPr>
          <p:nvPr>
            <p:ph type="ftr" sz="quarter" idx="11"/>
          </p:nvPr>
        </p:nvSpPr>
        <p:spPr/>
        <p:txBody>
          <a:bodyPr/>
          <a:lstStyle/>
          <a:p>
            <a:r>
              <a:rPr lang="en-US" dirty="0"/>
              <a:t>
              </a:t>
            </a:r>
          </a:p>
        </p:txBody>
      </p:sp>
      <p:sp>
        <p:nvSpPr>
          <p:cNvPr id="106300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0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71" name="Group 6"/>
          <p:cNvGrpSpPr/>
          <p:nvPr/>
        </p:nvGrpSpPr>
        <p:grpSpPr>
          <a:xfrm>
            <a:off x="0" y="0"/>
            <a:ext cx="12192000" cy="6858000"/>
            <a:chOff x="0" y="0"/>
            <a:chExt cx="12192000" cy="6858000"/>
          </a:xfrm>
        </p:grpSpPr>
        <p:sp>
          <p:nvSpPr>
            <p:cNvPr id="104921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1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21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21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21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21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1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5141" name="Title 1"/>
          <p:cNvSpPr>
            <a:spLocks noGrp="1"/>
          </p:cNvSpPr>
          <p:nvPr>
            <p:ph type="title"/>
          </p:nvPr>
        </p:nvSpPr>
        <p:spPr/>
        <p:txBody>
          <a:bodyPr/>
          <a:lstStyle/>
          <a:p>
            <a:r>
              <a:rPr lang="en-US"/>
              <a:t>Click to edit Master title style</a:t>
            </a:r>
            <a:endParaRPr lang="en-US" dirty="0"/>
          </a:p>
        </p:txBody>
      </p:sp>
      <p:sp>
        <p:nvSpPr>
          <p:cNvPr id="105514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4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5144" name="Footer Placeholder 4"/>
          <p:cNvSpPr>
            <a:spLocks noGrp="1"/>
          </p:cNvSpPr>
          <p:nvPr>
            <p:ph type="ftr" sz="quarter" idx="11"/>
          </p:nvPr>
        </p:nvSpPr>
        <p:spPr/>
        <p:txBody>
          <a:bodyPr/>
          <a:lstStyle/>
          <a:p>
            <a:r>
              <a:rPr lang="en-US" dirty="0"/>
              <a:t>
              </a:t>
            </a:r>
          </a:p>
        </p:txBody>
      </p:sp>
      <p:sp>
        <p:nvSpPr>
          <p:cNvPr id="105514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829" name="Group 7"/>
          <p:cNvGrpSpPr/>
          <p:nvPr/>
        </p:nvGrpSpPr>
        <p:grpSpPr>
          <a:xfrm>
            <a:off x="0" y="0"/>
            <a:ext cx="12192000" cy="6858000"/>
            <a:chOff x="0" y="0"/>
            <a:chExt cx="12192000" cy="6858000"/>
          </a:xfrm>
        </p:grpSpPr>
        <p:sp>
          <p:nvSpPr>
            <p:cNvPr id="105507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07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8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8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8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8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8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08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08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0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08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508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09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5091" name="Footer Placeholder 4"/>
          <p:cNvSpPr>
            <a:spLocks noGrp="1"/>
          </p:cNvSpPr>
          <p:nvPr>
            <p:ph type="ftr" sz="quarter" idx="11"/>
          </p:nvPr>
        </p:nvSpPr>
        <p:spPr/>
        <p:txBody>
          <a:bodyPr/>
          <a:lstStyle/>
          <a:p>
            <a:r>
              <a:rPr lang="en-US" dirty="0"/>
              <a:t>
              </a:t>
            </a:r>
          </a:p>
        </p:txBody>
      </p:sp>
      <p:sp>
        <p:nvSpPr>
          <p:cNvPr id="105509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982" name="Title 1"/>
          <p:cNvSpPr>
            <a:spLocks noGrp="1"/>
          </p:cNvSpPr>
          <p:nvPr>
            <p:ph type="title"/>
          </p:nvPr>
        </p:nvSpPr>
        <p:spPr/>
        <p:txBody>
          <a:bodyPr/>
          <a:lstStyle/>
          <a:p>
            <a:r>
              <a:rPr lang="en-US"/>
              <a:t>Click to edit Master title style</a:t>
            </a:r>
            <a:endParaRPr lang="en-US" dirty="0"/>
          </a:p>
        </p:txBody>
      </p:sp>
      <p:sp>
        <p:nvSpPr>
          <p:cNvPr id="105498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98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98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986" name="Footer Placeholder 5"/>
          <p:cNvSpPr>
            <a:spLocks noGrp="1"/>
          </p:cNvSpPr>
          <p:nvPr>
            <p:ph type="ftr" sz="quarter" idx="11"/>
          </p:nvPr>
        </p:nvSpPr>
        <p:spPr/>
        <p:txBody>
          <a:bodyPr/>
          <a:lstStyle/>
          <a:p>
            <a:r>
              <a:rPr lang="en-US" dirty="0"/>
              <a:t>
              </a:t>
            </a:r>
          </a:p>
        </p:txBody>
      </p:sp>
      <p:sp>
        <p:nvSpPr>
          <p:cNvPr id="105498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5113" name="Title 1"/>
          <p:cNvSpPr>
            <a:spLocks noGrp="1"/>
          </p:cNvSpPr>
          <p:nvPr>
            <p:ph type="title"/>
          </p:nvPr>
        </p:nvSpPr>
        <p:spPr/>
        <p:txBody>
          <a:bodyPr/>
          <a:lstStyle/>
          <a:p>
            <a:r>
              <a:rPr lang="en-US"/>
              <a:t>Click to edit Master title style</a:t>
            </a:r>
            <a:endParaRPr lang="en-US" dirty="0"/>
          </a:p>
        </p:txBody>
      </p:sp>
      <p:sp>
        <p:nvSpPr>
          <p:cNvPr id="105511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11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1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11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1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5119" name="Footer Placeholder 7"/>
          <p:cNvSpPr>
            <a:spLocks noGrp="1"/>
          </p:cNvSpPr>
          <p:nvPr>
            <p:ph type="ftr" sz="quarter" idx="11"/>
          </p:nvPr>
        </p:nvSpPr>
        <p:spPr/>
        <p:txBody>
          <a:bodyPr/>
          <a:lstStyle/>
          <a:p>
            <a:r>
              <a:rPr lang="en-US" dirty="0"/>
              <a:t>
              </a:t>
            </a:r>
          </a:p>
        </p:txBody>
      </p:sp>
      <p:sp>
        <p:nvSpPr>
          <p:cNvPr id="105512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516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516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5165" name="Footer Placeholder 3"/>
          <p:cNvSpPr>
            <a:spLocks noGrp="1"/>
          </p:cNvSpPr>
          <p:nvPr>
            <p:ph type="ftr" sz="quarter" idx="11"/>
          </p:nvPr>
        </p:nvSpPr>
        <p:spPr/>
        <p:txBody>
          <a:bodyPr/>
          <a:lstStyle/>
          <a:p>
            <a:r>
              <a:rPr lang="en-US" dirty="0"/>
              <a:t>
              </a:t>
            </a:r>
          </a:p>
        </p:txBody>
      </p:sp>
      <p:sp>
        <p:nvSpPr>
          <p:cNvPr id="105516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09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095" name="Footer Placeholder 2"/>
          <p:cNvSpPr>
            <a:spLocks noGrp="1"/>
          </p:cNvSpPr>
          <p:nvPr>
            <p:ph type="ftr" sz="quarter" idx="11"/>
          </p:nvPr>
        </p:nvSpPr>
        <p:spPr/>
        <p:txBody>
          <a:bodyPr/>
          <a:lstStyle/>
          <a:p>
            <a:r>
              <a:rPr lang="en-US" dirty="0"/>
              <a:t>
              </a:t>
            </a:r>
          </a:p>
        </p:txBody>
      </p:sp>
      <p:sp>
        <p:nvSpPr>
          <p:cNvPr id="105509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9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839" name="Group 8"/>
          <p:cNvGrpSpPr/>
          <p:nvPr/>
        </p:nvGrpSpPr>
        <p:grpSpPr>
          <a:xfrm>
            <a:off x="0" y="0"/>
            <a:ext cx="12192000" cy="6858000"/>
            <a:chOff x="0" y="0"/>
            <a:chExt cx="12192000" cy="6858000"/>
          </a:xfrm>
        </p:grpSpPr>
        <p:sp>
          <p:nvSpPr>
            <p:cNvPr id="105514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14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4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4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5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5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5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15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15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1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15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515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5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15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5160" name="Footer Placeholder 5"/>
          <p:cNvSpPr>
            <a:spLocks noGrp="1"/>
          </p:cNvSpPr>
          <p:nvPr>
            <p:ph type="ftr" sz="quarter" idx="11"/>
          </p:nvPr>
        </p:nvSpPr>
        <p:spPr/>
        <p:txBody>
          <a:bodyPr/>
          <a:lstStyle/>
          <a:p>
            <a:r>
              <a:rPr lang="en-US" dirty="0"/>
              <a:t>
              </a:t>
            </a:r>
          </a:p>
        </p:txBody>
      </p:sp>
      <p:sp>
        <p:nvSpPr>
          <p:cNvPr id="105516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16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827" name="Group 8"/>
          <p:cNvGrpSpPr/>
          <p:nvPr/>
        </p:nvGrpSpPr>
        <p:grpSpPr>
          <a:xfrm>
            <a:off x="0" y="0"/>
            <a:ext cx="12192000" cy="6858000"/>
            <a:chOff x="0" y="0"/>
            <a:chExt cx="12192000" cy="6858000"/>
          </a:xfrm>
        </p:grpSpPr>
        <p:sp>
          <p:nvSpPr>
            <p:cNvPr id="10550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0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6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06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06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0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07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07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07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7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075" name="Footer Placeholder 5"/>
          <p:cNvSpPr>
            <a:spLocks noGrp="1"/>
          </p:cNvSpPr>
          <p:nvPr>
            <p:ph type="ftr" sz="quarter" idx="11"/>
          </p:nvPr>
        </p:nvSpPr>
        <p:spPr/>
        <p:txBody>
          <a:bodyPr/>
          <a:lstStyle/>
          <a:p>
            <a:r>
              <a:rPr lang="en-US" dirty="0"/>
              <a:t>
              </a:t>
            </a:r>
          </a:p>
        </p:txBody>
      </p:sp>
      <p:sp>
        <p:nvSpPr>
          <p:cNvPr id="10550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822" name="Group 8"/>
          <p:cNvGrpSpPr/>
          <p:nvPr/>
        </p:nvGrpSpPr>
        <p:grpSpPr>
          <a:xfrm>
            <a:off x="0" y="0"/>
            <a:ext cx="12192000" cy="6858000"/>
            <a:chOff x="0" y="0"/>
            <a:chExt cx="12192000" cy="6858000"/>
          </a:xfrm>
        </p:grpSpPr>
        <p:sp>
          <p:nvSpPr>
            <p:cNvPr id="105501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0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1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2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2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2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2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02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0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02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502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02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2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5030" name="Footer Placeholder 5"/>
          <p:cNvSpPr>
            <a:spLocks noGrp="1"/>
          </p:cNvSpPr>
          <p:nvPr>
            <p:ph type="ftr" sz="quarter" idx="11"/>
          </p:nvPr>
        </p:nvSpPr>
        <p:spPr/>
        <p:txBody>
          <a:bodyPr/>
          <a:lstStyle/>
          <a:p>
            <a:r>
              <a:rPr lang="en-US" dirty="0"/>
              <a:t>
              </a:t>
            </a:r>
          </a:p>
        </p:txBody>
      </p:sp>
      <p:sp>
        <p:nvSpPr>
          <p:cNvPr id="105503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3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832" name="Group 6"/>
          <p:cNvGrpSpPr/>
          <p:nvPr/>
        </p:nvGrpSpPr>
        <p:grpSpPr>
          <a:xfrm>
            <a:off x="0" y="0"/>
            <a:ext cx="12192000" cy="6858000"/>
            <a:chOff x="0" y="0"/>
            <a:chExt cx="12192000" cy="6858000"/>
          </a:xfrm>
        </p:grpSpPr>
        <p:sp>
          <p:nvSpPr>
            <p:cNvPr id="105509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09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0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0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0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0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0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10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1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10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10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10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110" name="Footer Placeholder 4"/>
          <p:cNvSpPr>
            <a:spLocks noGrp="1"/>
          </p:cNvSpPr>
          <p:nvPr>
            <p:ph type="ftr" sz="quarter" idx="11"/>
          </p:nvPr>
        </p:nvSpPr>
        <p:spPr/>
        <p:txBody>
          <a:bodyPr/>
          <a:lstStyle/>
          <a:p>
            <a:r>
              <a:rPr lang="en-US" dirty="0"/>
              <a:t>
              </a:t>
            </a:r>
          </a:p>
        </p:txBody>
      </p:sp>
      <p:sp>
        <p:nvSpPr>
          <p:cNvPr id="105511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11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824" name="Group 2"/>
          <p:cNvGrpSpPr/>
          <p:nvPr/>
        </p:nvGrpSpPr>
        <p:grpSpPr>
          <a:xfrm>
            <a:off x="0" y="0"/>
            <a:ext cx="12192000" cy="6858000"/>
            <a:chOff x="0" y="0"/>
            <a:chExt cx="12192000" cy="6858000"/>
          </a:xfrm>
        </p:grpSpPr>
        <p:sp>
          <p:nvSpPr>
            <p:cNvPr id="105503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03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3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3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3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3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03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04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0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04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04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04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04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4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4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048" name="Footer Placeholder 4"/>
          <p:cNvSpPr>
            <a:spLocks noGrp="1"/>
          </p:cNvSpPr>
          <p:nvPr>
            <p:ph type="ftr" sz="quarter" idx="11"/>
          </p:nvPr>
        </p:nvSpPr>
        <p:spPr/>
        <p:txBody>
          <a:bodyPr/>
          <a:lstStyle/>
          <a:p>
            <a:r>
              <a:rPr lang="en-US" dirty="0"/>
              <a:t>
              </a:t>
            </a:r>
          </a:p>
        </p:txBody>
      </p:sp>
      <p:sp>
        <p:nvSpPr>
          <p:cNvPr id="105504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836" name="Group 8"/>
          <p:cNvGrpSpPr/>
          <p:nvPr/>
        </p:nvGrpSpPr>
        <p:grpSpPr>
          <a:xfrm>
            <a:off x="0" y="0"/>
            <a:ext cx="12192000" cy="6858000"/>
            <a:chOff x="0" y="0"/>
            <a:chExt cx="12192000" cy="6858000"/>
          </a:xfrm>
        </p:grpSpPr>
        <p:sp>
          <p:nvSpPr>
            <p:cNvPr id="105512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12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2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29"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3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3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132"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13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1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135"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5136"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137"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5138" name="Footer Placeholder 4"/>
          <p:cNvSpPr>
            <a:spLocks noGrp="1"/>
          </p:cNvSpPr>
          <p:nvPr>
            <p:ph type="ftr" sz="quarter" idx="11"/>
          </p:nvPr>
        </p:nvSpPr>
        <p:spPr/>
        <p:txBody>
          <a:bodyPr/>
          <a:lstStyle/>
          <a:p>
            <a:r>
              <a:rPr lang="en-US" dirty="0"/>
              <a:t>
              </a:t>
            </a:r>
          </a:p>
        </p:txBody>
      </p:sp>
      <p:sp>
        <p:nvSpPr>
          <p:cNvPr id="105513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1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505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05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5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5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5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5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5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1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1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05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5059" name="Footer Placeholder 7"/>
          <p:cNvSpPr>
            <a:spLocks noGrp="1"/>
          </p:cNvSpPr>
          <p:nvPr>
            <p:ph type="ftr" sz="quarter" idx="11"/>
          </p:nvPr>
        </p:nvSpPr>
        <p:spPr/>
        <p:txBody>
          <a:bodyPr/>
          <a:lstStyle/>
          <a:p>
            <a:r>
              <a:rPr lang="en-US" dirty="0"/>
              <a:t>
              </a:t>
            </a:r>
          </a:p>
        </p:txBody>
      </p:sp>
      <p:sp>
        <p:nvSpPr>
          <p:cNvPr id="105506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500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00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0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00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0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0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01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01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01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01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1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1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01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501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501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512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512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12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5124" name="Footer Placeholder 4"/>
          <p:cNvSpPr>
            <a:spLocks noGrp="1"/>
          </p:cNvSpPr>
          <p:nvPr>
            <p:ph type="ftr" sz="quarter" idx="11"/>
          </p:nvPr>
        </p:nvSpPr>
        <p:spPr/>
        <p:txBody>
          <a:bodyPr/>
          <a:lstStyle/>
          <a:p>
            <a:r>
              <a:rPr lang="en-US" dirty="0"/>
              <a:t>
              </a:t>
            </a:r>
          </a:p>
        </p:txBody>
      </p:sp>
      <p:sp>
        <p:nvSpPr>
          <p:cNvPr id="10551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819" name="Group 8"/>
          <p:cNvGrpSpPr/>
          <p:nvPr/>
        </p:nvGrpSpPr>
        <p:grpSpPr>
          <a:xfrm>
            <a:off x="0" y="0"/>
            <a:ext cx="12192000" cy="6858000"/>
            <a:chOff x="0" y="0"/>
            <a:chExt cx="12192000" cy="6858000"/>
          </a:xfrm>
        </p:grpSpPr>
        <p:sp>
          <p:nvSpPr>
            <p:cNvPr id="105498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98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9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9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9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9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9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99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99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9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99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99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00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5001" name="Footer Placeholder 4"/>
          <p:cNvSpPr>
            <a:spLocks noGrp="1"/>
          </p:cNvSpPr>
          <p:nvPr>
            <p:ph type="ftr" sz="quarter" idx="11"/>
          </p:nvPr>
        </p:nvSpPr>
        <p:spPr/>
        <p:txBody>
          <a:bodyPr/>
          <a:lstStyle/>
          <a:p>
            <a:r>
              <a:rPr lang="en-US" dirty="0"/>
              <a:t>
              </a:t>
            </a:r>
          </a:p>
        </p:txBody>
      </p:sp>
      <p:sp>
        <p:nvSpPr>
          <p:cNvPr id="105500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00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815" name="Group 6"/>
          <p:cNvGrpSpPr/>
          <p:nvPr/>
        </p:nvGrpSpPr>
        <p:grpSpPr>
          <a:xfrm>
            <a:off x="0" y="0"/>
            <a:ext cx="12192000" cy="6858000"/>
            <a:chOff x="0" y="0"/>
            <a:chExt cx="12192000" cy="6858000"/>
          </a:xfrm>
        </p:grpSpPr>
        <p:sp>
          <p:nvSpPr>
            <p:cNvPr id="104926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6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26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26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26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26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6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0945" name="Title 1"/>
          <p:cNvSpPr>
            <a:spLocks noGrp="1"/>
          </p:cNvSpPr>
          <p:nvPr>
            <p:ph type="title"/>
          </p:nvPr>
        </p:nvSpPr>
        <p:spPr/>
        <p:txBody>
          <a:bodyPr/>
          <a:lstStyle/>
          <a:p>
            <a:r>
              <a:rPr lang="en-US"/>
              <a:t>Click to edit Master title style</a:t>
            </a:r>
            <a:endParaRPr lang="en-US" dirty="0"/>
          </a:p>
        </p:txBody>
      </p:sp>
      <p:sp>
        <p:nvSpPr>
          <p:cNvPr id="106094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4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0948" name="Footer Placeholder 4"/>
          <p:cNvSpPr>
            <a:spLocks noGrp="1"/>
          </p:cNvSpPr>
          <p:nvPr>
            <p:ph type="ftr" sz="quarter" idx="11"/>
          </p:nvPr>
        </p:nvSpPr>
        <p:spPr/>
        <p:txBody>
          <a:bodyPr/>
          <a:lstStyle/>
          <a:p>
            <a:r>
              <a:rPr lang="en-US" dirty="0"/>
              <a:t>
              </a:t>
            </a:r>
          </a:p>
        </p:txBody>
      </p:sp>
      <p:sp>
        <p:nvSpPr>
          <p:cNvPr id="10609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653" name="Group 7"/>
          <p:cNvGrpSpPr/>
          <p:nvPr/>
        </p:nvGrpSpPr>
        <p:grpSpPr>
          <a:xfrm>
            <a:off x="0" y="0"/>
            <a:ext cx="12192000" cy="6858000"/>
            <a:chOff x="0" y="0"/>
            <a:chExt cx="12192000" cy="6858000"/>
          </a:xfrm>
        </p:grpSpPr>
        <p:sp>
          <p:nvSpPr>
            <p:cNvPr id="10608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8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6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6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6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7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7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87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87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8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87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87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87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878" name="Footer Placeholder 4"/>
          <p:cNvSpPr>
            <a:spLocks noGrp="1"/>
          </p:cNvSpPr>
          <p:nvPr>
            <p:ph type="ftr" sz="quarter" idx="11"/>
          </p:nvPr>
        </p:nvSpPr>
        <p:spPr/>
        <p:txBody>
          <a:bodyPr/>
          <a:lstStyle/>
          <a:p>
            <a:r>
              <a:rPr lang="en-US" dirty="0"/>
              <a:t>
              </a:t>
            </a:r>
          </a:p>
        </p:txBody>
      </p:sp>
      <p:sp>
        <p:nvSpPr>
          <p:cNvPr id="106087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8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0939" name="Title 1"/>
          <p:cNvSpPr>
            <a:spLocks noGrp="1"/>
          </p:cNvSpPr>
          <p:nvPr>
            <p:ph type="title"/>
          </p:nvPr>
        </p:nvSpPr>
        <p:spPr/>
        <p:txBody>
          <a:bodyPr/>
          <a:lstStyle/>
          <a:p>
            <a:r>
              <a:rPr lang="en-US"/>
              <a:t>Click to edit Master title style</a:t>
            </a:r>
            <a:endParaRPr lang="en-US" dirty="0"/>
          </a:p>
        </p:txBody>
      </p:sp>
      <p:sp>
        <p:nvSpPr>
          <p:cNvPr id="106094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4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4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0943" name="Footer Placeholder 5"/>
          <p:cNvSpPr>
            <a:spLocks noGrp="1"/>
          </p:cNvSpPr>
          <p:nvPr>
            <p:ph type="ftr" sz="quarter" idx="11"/>
          </p:nvPr>
        </p:nvSpPr>
        <p:spPr/>
        <p:txBody>
          <a:bodyPr/>
          <a:lstStyle/>
          <a:p>
            <a:r>
              <a:rPr lang="en-US" dirty="0"/>
              <a:t>
              </a:t>
            </a:r>
          </a:p>
        </p:txBody>
      </p:sp>
      <p:sp>
        <p:nvSpPr>
          <p:cNvPr id="10609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911" name="Title 1"/>
          <p:cNvSpPr>
            <a:spLocks noGrp="1"/>
          </p:cNvSpPr>
          <p:nvPr>
            <p:ph type="title"/>
          </p:nvPr>
        </p:nvSpPr>
        <p:spPr/>
        <p:txBody>
          <a:bodyPr/>
          <a:lstStyle/>
          <a:p>
            <a:r>
              <a:rPr lang="en-US"/>
              <a:t>Click to edit Master title style</a:t>
            </a:r>
            <a:endParaRPr lang="en-US" dirty="0"/>
          </a:p>
        </p:txBody>
      </p:sp>
      <p:sp>
        <p:nvSpPr>
          <p:cNvPr id="106091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91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1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91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1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917" name="Footer Placeholder 7"/>
          <p:cNvSpPr>
            <a:spLocks noGrp="1"/>
          </p:cNvSpPr>
          <p:nvPr>
            <p:ph type="ftr" sz="quarter" idx="11"/>
          </p:nvPr>
        </p:nvSpPr>
        <p:spPr/>
        <p:txBody>
          <a:bodyPr/>
          <a:lstStyle/>
          <a:p>
            <a:r>
              <a:rPr lang="en-US" dirty="0"/>
              <a:t>
              </a:t>
            </a:r>
          </a:p>
        </p:txBody>
      </p:sp>
      <p:sp>
        <p:nvSpPr>
          <p:cNvPr id="106091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080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081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0811" name="Footer Placeholder 3"/>
          <p:cNvSpPr>
            <a:spLocks noGrp="1"/>
          </p:cNvSpPr>
          <p:nvPr>
            <p:ph type="ftr" sz="quarter" idx="11"/>
          </p:nvPr>
        </p:nvSpPr>
        <p:spPr/>
        <p:txBody>
          <a:bodyPr/>
          <a:lstStyle/>
          <a:p>
            <a:r>
              <a:rPr lang="en-US" dirty="0"/>
              <a:t>
              </a:t>
            </a:r>
          </a:p>
        </p:txBody>
      </p:sp>
      <p:sp>
        <p:nvSpPr>
          <p:cNvPr id="106081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93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936" name="Footer Placeholder 2"/>
          <p:cNvSpPr>
            <a:spLocks noGrp="1"/>
          </p:cNvSpPr>
          <p:nvPr>
            <p:ph type="ftr" sz="quarter" idx="11"/>
          </p:nvPr>
        </p:nvSpPr>
        <p:spPr/>
        <p:txBody>
          <a:bodyPr/>
          <a:lstStyle/>
          <a:p>
            <a:r>
              <a:rPr lang="en-US" dirty="0"/>
              <a:t>
              </a:t>
            </a:r>
          </a:p>
        </p:txBody>
      </p:sp>
      <p:sp>
        <p:nvSpPr>
          <p:cNvPr id="106093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93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649" name="Group 8"/>
          <p:cNvGrpSpPr/>
          <p:nvPr/>
        </p:nvGrpSpPr>
        <p:grpSpPr>
          <a:xfrm>
            <a:off x="0" y="0"/>
            <a:ext cx="12192000" cy="6858000"/>
            <a:chOff x="0" y="0"/>
            <a:chExt cx="12192000" cy="6858000"/>
          </a:xfrm>
        </p:grpSpPr>
        <p:sp>
          <p:nvSpPr>
            <p:cNvPr id="106083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83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3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3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3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3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3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83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83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8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84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084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84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4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0845" name="Footer Placeholder 5"/>
          <p:cNvSpPr>
            <a:spLocks noGrp="1"/>
          </p:cNvSpPr>
          <p:nvPr>
            <p:ph type="ftr" sz="quarter" idx="11"/>
          </p:nvPr>
        </p:nvSpPr>
        <p:spPr/>
        <p:txBody>
          <a:bodyPr/>
          <a:lstStyle/>
          <a:p>
            <a:r>
              <a:rPr lang="en-US" dirty="0"/>
              <a:t>
              </a:t>
            </a:r>
          </a:p>
        </p:txBody>
      </p:sp>
      <p:sp>
        <p:nvSpPr>
          <p:cNvPr id="106084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8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651" name="Group 8"/>
          <p:cNvGrpSpPr/>
          <p:nvPr/>
        </p:nvGrpSpPr>
        <p:grpSpPr>
          <a:xfrm>
            <a:off x="0" y="0"/>
            <a:ext cx="12192000" cy="6858000"/>
            <a:chOff x="0" y="0"/>
            <a:chExt cx="12192000" cy="6858000"/>
          </a:xfrm>
        </p:grpSpPr>
        <p:sp>
          <p:nvSpPr>
            <p:cNvPr id="10608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8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8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8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8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8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08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08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0862" name="Footer Placeholder 5"/>
          <p:cNvSpPr>
            <a:spLocks noGrp="1"/>
          </p:cNvSpPr>
          <p:nvPr>
            <p:ph type="ftr" sz="quarter" idx="11"/>
          </p:nvPr>
        </p:nvSpPr>
        <p:spPr/>
        <p:txBody>
          <a:bodyPr/>
          <a:lstStyle/>
          <a:p>
            <a:r>
              <a:rPr lang="en-US" dirty="0"/>
              <a:t>
              </a:t>
            </a:r>
          </a:p>
        </p:txBody>
      </p:sp>
      <p:sp>
        <p:nvSpPr>
          <p:cNvPr id="10608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8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660" name="Group 8"/>
          <p:cNvGrpSpPr/>
          <p:nvPr/>
        </p:nvGrpSpPr>
        <p:grpSpPr>
          <a:xfrm>
            <a:off x="0" y="0"/>
            <a:ext cx="12192000" cy="6858000"/>
            <a:chOff x="0" y="0"/>
            <a:chExt cx="12192000" cy="6858000"/>
          </a:xfrm>
        </p:grpSpPr>
        <p:sp>
          <p:nvSpPr>
            <p:cNvPr id="106091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92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2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2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2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2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2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92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9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92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092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93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93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0932" name="Footer Placeholder 5"/>
          <p:cNvSpPr>
            <a:spLocks noGrp="1"/>
          </p:cNvSpPr>
          <p:nvPr>
            <p:ph type="ftr" sz="quarter" idx="11"/>
          </p:nvPr>
        </p:nvSpPr>
        <p:spPr/>
        <p:txBody>
          <a:bodyPr/>
          <a:lstStyle/>
          <a:p>
            <a:r>
              <a:rPr lang="en-US" dirty="0"/>
              <a:t>
              </a:t>
            </a:r>
          </a:p>
        </p:txBody>
      </p:sp>
      <p:sp>
        <p:nvSpPr>
          <p:cNvPr id="106093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93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665" name="Group 6"/>
          <p:cNvGrpSpPr/>
          <p:nvPr/>
        </p:nvGrpSpPr>
        <p:grpSpPr>
          <a:xfrm>
            <a:off x="0" y="0"/>
            <a:ext cx="12192000" cy="6858000"/>
            <a:chOff x="0" y="0"/>
            <a:chExt cx="12192000" cy="6858000"/>
          </a:xfrm>
        </p:grpSpPr>
        <p:sp>
          <p:nvSpPr>
            <p:cNvPr id="106095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95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5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5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5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5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95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0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95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096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96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0962" name="Footer Placeholder 4"/>
          <p:cNvSpPr>
            <a:spLocks noGrp="1"/>
          </p:cNvSpPr>
          <p:nvPr>
            <p:ph type="ftr" sz="quarter" idx="11"/>
          </p:nvPr>
        </p:nvSpPr>
        <p:spPr/>
        <p:txBody>
          <a:bodyPr/>
          <a:lstStyle/>
          <a:p>
            <a:r>
              <a:rPr lang="en-US" dirty="0"/>
              <a:t>
              </a:t>
            </a:r>
          </a:p>
        </p:txBody>
      </p:sp>
      <p:sp>
        <p:nvSpPr>
          <p:cNvPr id="106096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9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647" name="Group 2"/>
          <p:cNvGrpSpPr/>
          <p:nvPr/>
        </p:nvGrpSpPr>
        <p:grpSpPr>
          <a:xfrm>
            <a:off x="0" y="0"/>
            <a:ext cx="12192000" cy="6858000"/>
            <a:chOff x="0" y="0"/>
            <a:chExt cx="12192000" cy="6858000"/>
          </a:xfrm>
        </p:grpSpPr>
        <p:sp>
          <p:nvSpPr>
            <p:cNvPr id="106081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81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1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1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1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1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1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82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8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82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82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82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82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2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2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828" name="Footer Placeholder 4"/>
          <p:cNvSpPr>
            <a:spLocks noGrp="1"/>
          </p:cNvSpPr>
          <p:nvPr>
            <p:ph type="ftr" sz="quarter" idx="11"/>
          </p:nvPr>
        </p:nvSpPr>
        <p:spPr/>
        <p:txBody>
          <a:bodyPr/>
          <a:lstStyle/>
          <a:p>
            <a:r>
              <a:rPr lang="en-US" dirty="0"/>
              <a:t>
              </a:t>
            </a:r>
          </a:p>
        </p:txBody>
      </p:sp>
      <p:sp>
        <p:nvSpPr>
          <p:cNvPr id="106082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83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657" name="Group 8"/>
          <p:cNvGrpSpPr/>
          <p:nvPr/>
        </p:nvGrpSpPr>
        <p:grpSpPr>
          <a:xfrm>
            <a:off x="0" y="0"/>
            <a:ext cx="12192000" cy="6858000"/>
            <a:chOff x="0" y="0"/>
            <a:chExt cx="12192000" cy="6858000"/>
          </a:xfrm>
        </p:grpSpPr>
        <p:sp>
          <p:nvSpPr>
            <p:cNvPr id="106089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89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9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899"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0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0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02"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90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9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905"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0906"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907"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0908" name="Footer Placeholder 4"/>
          <p:cNvSpPr>
            <a:spLocks noGrp="1"/>
          </p:cNvSpPr>
          <p:nvPr>
            <p:ph type="ftr" sz="quarter" idx="11"/>
          </p:nvPr>
        </p:nvSpPr>
        <p:spPr/>
        <p:txBody>
          <a:bodyPr/>
          <a:lstStyle/>
          <a:p>
            <a:r>
              <a:rPr lang="en-US" dirty="0"/>
              <a:t>
              </a:t>
            </a:r>
          </a:p>
        </p:txBody>
      </p:sp>
      <p:sp>
        <p:nvSpPr>
          <p:cNvPr id="106090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9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88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88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88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8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88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8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88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4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4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88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889" name="Footer Placeholder 7"/>
          <p:cNvSpPr>
            <a:spLocks noGrp="1"/>
          </p:cNvSpPr>
          <p:nvPr>
            <p:ph type="ftr" sz="quarter" idx="11"/>
          </p:nvPr>
        </p:nvSpPr>
        <p:spPr/>
        <p:txBody>
          <a:bodyPr/>
          <a:lstStyle/>
          <a:p>
            <a:r>
              <a:rPr lang="en-US" dirty="0"/>
              <a:t>
              </a:t>
            </a:r>
          </a:p>
        </p:txBody>
      </p:sp>
      <p:sp>
        <p:nvSpPr>
          <p:cNvPr id="10608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098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98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98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98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98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98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98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98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98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99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4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4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99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099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099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089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089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89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0894" name="Footer Placeholder 4"/>
          <p:cNvSpPr>
            <a:spLocks noGrp="1"/>
          </p:cNvSpPr>
          <p:nvPr>
            <p:ph type="ftr" sz="quarter" idx="11"/>
          </p:nvPr>
        </p:nvSpPr>
        <p:spPr/>
        <p:txBody>
          <a:bodyPr/>
          <a:lstStyle/>
          <a:p>
            <a:r>
              <a:rPr lang="en-US" dirty="0"/>
              <a:t>
              </a:t>
            </a:r>
          </a:p>
        </p:txBody>
      </p:sp>
      <p:sp>
        <p:nvSpPr>
          <p:cNvPr id="10608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667" name="Group 8"/>
          <p:cNvGrpSpPr/>
          <p:nvPr/>
        </p:nvGrpSpPr>
        <p:grpSpPr>
          <a:xfrm>
            <a:off x="0" y="0"/>
            <a:ext cx="12192000" cy="6858000"/>
            <a:chOff x="0" y="0"/>
            <a:chExt cx="12192000" cy="6858000"/>
          </a:xfrm>
        </p:grpSpPr>
        <p:sp>
          <p:nvSpPr>
            <p:cNvPr id="106096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96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6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6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6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7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7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97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97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9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97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097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97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0978" name="Footer Placeholder 4"/>
          <p:cNvSpPr>
            <a:spLocks noGrp="1"/>
          </p:cNvSpPr>
          <p:nvPr>
            <p:ph type="ftr" sz="quarter" idx="11"/>
          </p:nvPr>
        </p:nvSpPr>
        <p:spPr/>
        <p:txBody>
          <a:bodyPr/>
          <a:lstStyle/>
          <a:p>
            <a:r>
              <a:rPr lang="en-US" dirty="0"/>
              <a:t>
              </a:t>
            </a:r>
          </a:p>
        </p:txBody>
      </p:sp>
      <p:sp>
        <p:nvSpPr>
          <p:cNvPr id="106097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9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93" name="Group 6"/>
          <p:cNvGrpSpPr/>
          <p:nvPr/>
        </p:nvGrpSpPr>
        <p:grpSpPr>
          <a:xfrm>
            <a:off x="0" y="0"/>
            <a:ext cx="12192000" cy="6858000"/>
            <a:chOff x="0" y="0"/>
            <a:chExt cx="12192000" cy="6858000"/>
          </a:xfrm>
        </p:grpSpPr>
        <p:sp>
          <p:nvSpPr>
            <p:cNvPr id="1049236"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38"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239"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240"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241"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242"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43"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972" name="Title 1"/>
          <p:cNvSpPr>
            <a:spLocks noGrp="1"/>
          </p:cNvSpPr>
          <p:nvPr>
            <p:ph type="title"/>
          </p:nvPr>
        </p:nvSpPr>
        <p:spPr/>
        <p:txBody>
          <a:bodyPr/>
          <a:lstStyle/>
          <a:p>
            <a:r>
              <a:rPr lang="en-US"/>
              <a:t>Click to edit Master title style</a:t>
            </a:r>
            <a:endParaRPr lang="en-US" dirty="0"/>
          </a:p>
        </p:txBody>
      </p:sp>
      <p:sp>
        <p:nvSpPr>
          <p:cNvPr id="105297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97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975" name="Footer Placeholder 4"/>
          <p:cNvSpPr>
            <a:spLocks noGrp="1"/>
          </p:cNvSpPr>
          <p:nvPr>
            <p:ph type="ftr" sz="quarter" idx="11"/>
          </p:nvPr>
        </p:nvSpPr>
        <p:spPr/>
        <p:txBody>
          <a:bodyPr/>
          <a:lstStyle/>
          <a:p>
            <a:r>
              <a:rPr lang="en-US" dirty="0"/>
              <a:t>
              </a:t>
            </a:r>
          </a:p>
        </p:txBody>
      </p:sp>
      <p:sp>
        <p:nvSpPr>
          <p:cNvPr id="105297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566" name="Group 7"/>
          <p:cNvGrpSpPr/>
          <p:nvPr/>
        </p:nvGrpSpPr>
        <p:grpSpPr>
          <a:xfrm>
            <a:off x="0" y="0"/>
            <a:ext cx="12192000" cy="6858000"/>
            <a:chOff x="0" y="0"/>
            <a:chExt cx="12192000" cy="6858000"/>
          </a:xfrm>
        </p:grpSpPr>
        <p:sp>
          <p:nvSpPr>
            <p:cNvPr id="105303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03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3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3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3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4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4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04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04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0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04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304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04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3048" name="Footer Placeholder 4"/>
          <p:cNvSpPr>
            <a:spLocks noGrp="1"/>
          </p:cNvSpPr>
          <p:nvPr>
            <p:ph type="ftr" sz="quarter" idx="11"/>
          </p:nvPr>
        </p:nvSpPr>
        <p:spPr/>
        <p:txBody>
          <a:bodyPr/>
          <a:lstStyle/>
          <a:p>
            <a:r>
              <a:rPr lang="en-US" dirty="0"/>
              <a:t>
              </a:t>
            </a:r>
          </a:p>
        </p:txBody>
      </p:sp>
      <p:sp>
        <p:nvSpPr>
          <p:cNvPr id="105304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0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086" name="Title 1"/>
          <p:cNvSpPr>
            <a:spLocks noGrp="1"/>
          </p:cNvSpPr>
          <p:nvPr>
            <p:ph type="title"/>
          </p:nvPr>
        </p:nvSpPr>
        <p:spPr/>
        <p:txBody>
          <a:bodyPr/>
          <a:lstStyle/>
          <a:p>
            <a:r>
              <a:rPr lang="en-US"/>
              <a:t>Click to edit Master title style</a:t>
            </a:r>
            <a:endParaRPr lang="en-US" dirty="0"/>
          </a:p>
        </p:txBody>
      </p:sp>
      <p:sp>
        <p:nvSpPr>
          <p:cNvPr id="105308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8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8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090" name="Footer Placeholder 5"/>
          <p:cNvSpPr>
            <a:spLocks noGrp="1"/>
          </p:cNvSpPr>
          <p:nvPr>
            <p:ph type="ftr" sz="quarter" idx="11"/>
          </p:nvPr>
        </p:nvSpPr>
        <p:spPr/>
        <p:txBody>
          <a:bodyPr/>
          <a:lstStyle/>
          <a:p>
            <a:r>
              <a:rPr lang="en-US" dirty="0"/>
              <a:t>
              </a:t>
            </a:r>
          </a:p>
        </p:txBody>
      </p:sp>
      <p:sp>
        <p:nvSpPr>
          <p:cNvPr id="10530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092" name="Title 1"/>
          <p:cNvSpPr>
            <a:spLocks noGrp="1"/>
          </p:cNvSpPr>
          <p:nvPr>
            <p:ph type="title"/>
          </p:nvPr>
        </p:nvSpPr>
        <p:spPr/>
        <p:txBody>
          <a:bodyPr/>
          <a:lstStyle/>
          <a:p>
            <a:r>
              <a:rPr lang="en-US"/>
              <a:t>Click to edit Master title style</a:t>
            </a:r>
            <a:endParaRPr lang="en-US" dirty="0"/>
          </a:p>
        </p:txBody>
      </p:sp>
      <p:sp>
        <p:nvSpPr>
          <p:cNvPr id="105309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09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9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09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9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098" name="Footer Placeholder 7"/>
          <p:cNvSpPr>
            <a:spLocks noGrp="1"/>
          </p:cNvSpPr>
          <p:nvPr>
            <p:ph type="ftr" sz="quarter" idx="11"/>
          </p:nvPr>
        </p:nvSpPr>
        <p:spPr/>
        <p:txBody>
          <a:bodyPr/>
          <a:lstStyle/>
          <a:p>
            <a:r>
              <a:rPr lang="en-US" dirty="0"/>
              <a:t>
              </a:t>
            </a:r>
          </a:p>
        </p:txBody>
      </p:sp>
      <p:sp>
        <p:nvSpPr>
          <p:cNvPr id="105309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99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99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996" name="Footer Placeholder 3"/>
          <p:cNvSpPr>
            <a:spLocks noGrp="1"/>
          </p:cNvSpPr>
          <p:nvPr>
            <p:ph type="ftr" sz="quarter" idx="11"/>
          </p:nvPr>
        </p:nvSpPr>
        <p:spPr/>
        <p:txBody>
          <a:bodyPr/>
          <a:lstStyle/>
          <a:p>
            <a:r>
              <a:rPr lang="en-US" dirty="0"/>
              <a:t>
              </a:t>
            </a:r>
          </a:p>
        </p:txBody>
      </p:sp>
      <p:sp>
        <p:nvSpPr>
          <p:cNvPr id="105299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06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070" name="Footer Placeholder 2"/>
          <p:cNvSpPr>
            <a:spLocks noGrp="1"/>
          </p:cNvSpPr>
          <p:nvPr>
            <p:ph type="ftr" sz="quarter" idx="11"/>
          </p:nvPr>
        </p:nvSpPr>
        <p:spPr/>
        <p:txBody>
          <a:bodyPr/>
          <a:lstStyle/>
          <a:p>
            <a:r>
              <a:rPr lang="en-US" dirty="0"/>
              <a:t>
              </a:t>
            </a:r>
          </a:p>
        </p:txBody>
      </p:sp>
      <p:sp>
        <p:nvSpPr>
          <p:cNvPr id="105307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07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558" name="Group 8"/>
          <p:cNvGrpSpPr/>
          <p:nvPr/>
        </p:nvGrpSpPr>
        <p:grpSpPr>
          <a:xfrm>
            <a:off x="0" y="0"/>
            <a:ext cx="12192000" cy="6858000"/>
            <a:chOff x="0" y="0"/>
            <a:chExt cx="12192000" cy="6858000"/>
          </a:xfrm>
        </p:grpSpPr>
        <p:sp>
          <p:nvSpPr>
            <p:cNvPr id="105297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9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7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8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8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8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8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98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98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9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98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98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98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9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991" name="Footer Placeholder 5"/>
          <p:cNvSpPr>
            <a:spLocks noGrp="1"/>
          </p:cNvSpPr>
          <p:nvPr>
            <p:ph type="ftr" sz="quarter" idx="11"/>
          </p:nvPr>
        </p:nvSpPr>
        <p:spPr/>
        <p:txBody>
          <a:bodyPr/>
          <a:lstStyle/>
          <a:p>
            <a:r>
              <a:rPr lang="en-US" dirty="0"/>
              <a:t>
              </a:t>
            </a:r>
          </a:p>
        </p:txBody>
      </p:sp>
      <p:sp>
        <p:nvSpPr>
          <p:cNvPr id="105299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99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574" name="Group 8"/>
          <p:cNvGrpSpPr/>
          <p:nvPr/>
        </p:nvGrpSpPr>
        <p:grpSpPr>
          <a:xfrm>
            <a:off x="0" y="0"/>
            <a:ext cx="12192000" cy="6858000"/>
            <a:chOff x="0" y="0"/>
            <a:chExt cx="12192000" cy="6858000"/>
          </a:xfrm>
        </p:grpSpPr>
        <p:sp>
          <p:nvSpPr>
            <p:cNvPr id="10531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0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10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10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1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11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11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11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1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114" name="Footer Placeholder 5"/>
          <p:cNvSpPr>
            <a:spLocks noGrp="1"/>
          </p:cNvSpPr>
          <p:nvPr>
            <p:ph type="ftr" sz="quarter" idx="11"/>
          </p:nvPr>
        </p:nvSpPr>
        <p:spPr/>
        <p:txBody>
          <a:bodyPr/>
          <a:lstStyle/>
          <a:p>
            <a:r>
              <a:rPr lang="en-US" dirty="0"/>
              <a:t>
              </a:t>
            </a:r>
          </a:p>
        </p:txBody>
      </p:sp>
      <p:sp>
        <p:nvSpPr>
          <p:cNvPr id="10531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1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564" name="Group 8"/>
          <p:cNvGrpSpPr/>
          <p:nvPr/>
        </p:nvGrpSpPr>
        <p:grpSpPr>
          <a:xfrm>
            <a:off x="0" y="0"/>
            <a:ext cx="12192000" cy="6858000"/>
            <a:chOff x="0" y="0"/>
            <a:chExt cx="12192000" cy="6858000"/>
          </a:xfrm>
        </p:grpSpPr>
        <p:sp>
          <p:nvSpPr>
            <p:cNvPr id="105301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02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2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2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2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2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2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02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0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02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02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03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03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032" name="Footer Placeholder 5"/>
          <p:cNvSpPr>
            <a:spLocks noGrp="1"/>
          </p:cNvSpPr>
          <p:nvPr>
            <p:ph type="ftr" sz="quarter" idx="11"/>
          </p:nvPr>
        </p:nvSpPr>
        <p:spPr/>
        <p:txBody>
          <a:bodyPr/>
          <a:lstStyle/>
          <a:p>
            <a:r>
              <a:rPr lang="en-US" dirty="0"/>
              <a:t>
              </a:t>
            </a:r>
          </a:p>
        </p:txBody>
      </p:sp>
      <p:sp>
        <p:nvSpPr>
          <p:cNvPr id="105303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03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576" name="Group 6"/>
          <p:cNvGrpSpPr/>
          <p:nvPr/>
        </p:nvGrpSpPr>
        <p:grpSpPr>
          <a:xfrm>
            <a:off x="0" y="0"/>
            <a:ext cx="12192000" cy="6858000"/>
            <a:chOff x="0" y="0"/>
            <a:chExt cx="12192000" cy="6858000"/>
          </a:xfrm>
        </p:grpSpPr>
        <p:sp>
          <p:nvSpPr>
            <p:cNvPr id="105311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1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1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2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2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2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2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12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1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12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12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2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129" name="Footer Placeholder 4"/>
          <p:cNvSpPr>
            <a:spLocks noGrp="1"/>
          </p:cNvSpPr>
          <p:nvPr>
            <p:ph type="ftr" sz="quarter" idx="11"/>
          </p:nvPr>
        </p:nvSpPr>
        <p:spPr/>
        <p:txBody>
          <a:bodyPr/>
          <a:lstStyle/>
          <a:p>
            <a:r>
              <a:rPr lang="en-US" dirty="0"/>
              <a:t>
              </a:t>
            </a:r>
          </a:p>
        </p:txBody>
      </p:sp>
      <p:sp>
        <p:nvSpPr>
          <p:cNvPr id="105313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1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568" name="Group 2"/>
          <p:cNvGrpSpPr/>
          <p:nvPr/>
        </p:nvGrpSpPr>
        <p:grpSpPr>
          <a:xfrm>
            <a:off x="0" y="0"/>
            <a:ext cx="12192000" cy="6858000"/>
            <a:chOff x="0" y="0"/>
            <a:chExt cx="12192000" cy="6858000"/>
          </a:xfrm>
        </p:grpSpPr>
        <p:sp>
          <p:nvSpPr>
            <p:cNvPr id="105305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05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5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5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5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5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5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05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0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06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06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06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306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06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06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3066" name="Footer Placeholder 4"/>
          <p:cNvSpPr>
            <a:spLocks noGrp="1"/>
          </p:cNvSpPr>
          <p:nvPr>
            <p:ph type="ftr" sz="quarter" idx="11"/>
          </p:nvPr>
        </p:nvSpPr>
        <p:spPr/>
        <p:txBody>
          <a:bodyPr/>
          <a:lstStyle/>
          <a:p>
            <a:r>
              <a:rPr lang="en-US" dirty="0"/>
              <a:t>
              </a:t>
            </a:r>
          </a:p>
        </p:txBody>
      </p:sp>
      <p:sp>
        <p:nvSpPr>
          <p:cNvPr id="105306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0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554" name="Group 8"/>
          <p:cNvGrpSpPr/>
          <p:nvPr/>
        </p:nvGrpSpPr>
        <p:grpSpPr>
          <a:xfrm>
            <a:off x="0" y="0"/>
            <a:ext cx="12192000" cy="6858000"/>
            <a:chOff x="0" y="0"/>
            <a:chExt cx="12192000" cy="6858000"/>
          </a:xfrm>
        </p:grpSpPr>
        <p:sp>
          <p:nvSpPr>
            <p:cNvPr id="105294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94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4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5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5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5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95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95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9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95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95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95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959" name="Footer Placeholder 4"/>
          <p:cNvSpPr>
            <a:spLocks noGrp="1"/>
          </p:cNvSpPr>
          <p:nvPr>
            <p:ph type="ftr" sz="quarter" idx="11"/>
          </p:nvPr>
        </p:nvSpPr>
        <p:spPr/>
        <p:txBody>
          <a:bodyPr/>
          <a:lstStyle/>
          <a:p>
            <a:r>
              <a:rPr lang="en-US" dirty="0"/>
              <a:t>
              </a:t>
            </a:r>
          </a:p>
        </p:txBody>
      </p:sp>
      <p:sp>
        <p:nvSpPr>
          <p:cNvPr id="105296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9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96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96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6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6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6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96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96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7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7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96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970" name="Footer Placeholder 7"/>
          <p:cNvSpPr>
            <a:spLocks noGrp="1"/>
          </p:cNvSpPr>
          <p:nvPr>
            <p:ph type="ftr" sz="quarter" idx="11"/>
          </p:nvPr>
        </p:nvSpPr>
        <p:spPr/>
        <p:txBody>
          <a:bodyPr/>
          <a:lstStyle/>
          <a:p>
            <a:r>
              <a:rPr lang="en-US" dirty="0"/>
              <a:t>
              </a:t>
            </a:r>
          </a:p>
        </p:txBody>
      </p:sp>
      <p:sp>
        <p:nvSpPr>
          <p:cNvPr id="105297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07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07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07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07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07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07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07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08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08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08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7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7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08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08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08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99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99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0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001" name="Footer Placeholder 4"/>
          <p:cNvSpPr>
            <a:spLocks noGrp="1"/>
          </p:cNvSpPr>
          <p:nvPr>
            <p:ph type="ftr" sz="quarter" idx="11"/>
          </p:nvPr>
        </p:nvSpPr>
        <p:spPr/>
        <p:txBody>
          <a:bodyPr/>
          <a:lstStyle/>
          <a:p>
            <a:r>
              <a:rPr lang="en-US" dirty="0"/>
              <a:t>
              </a:t>
            </a:r>
          </a:p>
        </p:txBody>
      </p:sp>
      <p:sp>
        <p:nvSpPr>
          <p:cNvPr id="10530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562" name="Group 8"/>
          <p:cNvGrpSpPr/>
          <p:nvPr/>
        </p:nvGrpSpPr>
        <p:grpSpPr>
          <a:xfrm>
            <a:off x="0" y="0"/>
            <a:ext cx="12192000" cy="6858000"/>
            <a:chOff x="0" y="0"/>
            <a:chExt cx="12192000" cy="6858000"/>
          </a:xfrm>
        </p:grpSpPr>
        <p:sp>
          <p:nvSpPr>
            <p:cNvPr id="105300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00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0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0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0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0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00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01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01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0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01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01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01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016" name="Footer Placeholder 4"/>
          <p:cNvSpPr>
            <a:spLocks noGrp="1"/>
          </p:cNvSpPr>
          <p:nvPr>
            <p:ph type="ftr" sz="quarter" idx="11"/>
          </p:nvPr>
        </p:nvSpPr>
        <p:spPr/>
        <p:txBody>
          <a:bodyPr/>
          <a:lstStyle/>
          <a:p>
            <a:r>
              <a:rPr lang="en-US" dirty="0"/>
              <a:t>
              </a:t>
            </a:r>
          </a:p>
        </p:txBody>
      </p:sp>
      <p:sp>
        <p:nvSpPr>
          <p:cNvPr id="105301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0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859" name="Group 6"/>
          <p:cNvGrpSpPr/>
          <p:nvPr/>
        </p:nvGrpSpPr>
        <p:grpSpPr>
          <a:xfrm>
            <a:off x="0" y="0"/>
            <a:ext cx="12192000" cy="6858000"/>
            <a:chOff x="0" y="0"/>
            <a:chExt cx="12192000" cy="6858000"/>
          </a:xfrm>
        </p:grpSpPr>
        <p:sp>
          <p:nvSpPr>
            <p:cNvPr id="104930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1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31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31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31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31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1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4091" name="Title 1"/>
          <p:cNvSpPr>
            <a:spLocks noGrp="1"/>
          </p:cNvSpPr>
          <p:nvPr>
            <p:ph type="title"/>
          </p:nvPr>
        </p:nvSpPr>
        <p:spPr/>
        <p:txBody>
          <a:bodyPr/>
          <a:lstStyle/>
          <a:p>
            <a:r>
              <a:rPr lang="en-US"/>
              <a:t>Click to edit Master title style</a:t>
            </a:r>
            <a:endParaRPr lang="en-US" dirty="0"/>
          </a:p>
        </p:txBody>
      </p:sp>
      <p:sp>
        <p:nvSpPr>
          <p:cNvPr id="105409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09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4094" name="Footer Placeholder 4"/>
          <p:cNvSpPr>
            <a:spLocks noGrp="1"/>
          </p:cNvSpPr>
          <p:nvPr>
            <p:ph type="ftr" sz="quarter" idx="11"/>
          </p:nvPr>
        </p:nvSpPr>
        <p:spPr/>
        <p:txBody>
          <a:bodyPr/>
          <a:lstStyle/>
          <a:p>
            <a:r>
              <a:rPr lang="en-US" dirty="0"/>
              <a:t>
              </a:t>
            </a:r>
          </a:p>
        </p:txBody>
      </p:sp>
      <p:sp>
        <p:nvSpPr>
          <p:cNvPr id="10540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710" name="Group 7"/>
          <p:cNvGrpSpPr/>
          <p:nvPr/>
        </p:nvGrpSpPr>
        <p:grpSpPr>
          <a:xfrm>
            <a:off x="0" y="0"/>
            <a:ext cx="12192000" cy="6858000"/>
            <a:chOff x="0" y="0"/>
            <a:chExt cx="12192000" cy="6858000"/>
          </a:xfrm>
        </p:grpSpPr>
        <p:sp>
          <p:nvSpPr>
            <p:cNvPr id="10541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1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1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1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1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1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1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1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162" name="Footer Placeholder 4"/>
          <p:cNvSpPr>
            <a:spLocks noGrp="1"/>
          </p:cNvSpPr>
          <p:nvPr>
            <p:ph type="ftr" sz="quarter" idx="11"/>
          </p:nvPr>
        </p:nvSpPr>
        <p:spPr/>
        <p:txBody>
          <a:bodyPr/>
          <a:lstStyle/>
          <a:p>
            <a:r>
              <a:rPr lang="en-US" dirty="0"/>
              <a:t>
              </a:t>
            </a:r>
          </a:p>
        </p:txBody>
      </p:sp>
      <p:sp>
        <p:nvSpPr>
          <p:cNvPr id="10541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1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075" name="Title 1"/>
          <p:cNvSpPr>
            <a:spLocks noGrp="1"/>
          </p:cNvSpPr>
          <p:nvPr>
            <p:ph type="title"/>
          </p:nvPr>
        </p:nvSpPr>
        <p:spPr/>
        <p:txBody>
          <a:bodyPr/>
          <a:lstStyle/>
          <a:p>
            <a:r>
              <a:rPr lang="en-US"/>
              <a:t>Click to edit Master title style</a:t>
            </a:r>
            <a:endParaRPr lang="en-US" dirty="0"/>
          </a:p>
        </p:txBody>
      </p:sp>
      <p:sp>
        <p:nvSpPr>
          <p:cNvPr id="1054076"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077"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078"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079" name="Footer Placeholder 5"/>
          <p:cNvSpPr>
            <a:spLocks noGrp="1"/>
          </p:cNvSpPr>
          <p:nvPr>
            <p:ph type="ftr" sz="quarter" idx="11"/>
          </p:nvPr>
        </p:nvSpPr>
        <p:spPr/>
        <p:txBody>
          <a:bodyPr/>
          <a:lstStyle/>
          <a:p>
            <a:r>
              <a:rPr lang="en-US" dirty="0"/>
              <a:t>
              </a:t>
            </a:r>
          </a:p>
        </p:txBody>
      </p:sp>
      <p:sp>
        <p:nvSpPr>
          <p:cNvPr id="105408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4198" name="Title 1"/>
          <p:cNvSpPr>
            <a:spLocks noGrp="1"/>
          </p:cNvSpPr>
          <p:nvPr>
            <p:ph type="title"/>
          </p:nvPr>
        </p:nvSpPr>
        <p:spPr/>
        <p:txBody>
          <a:bodyPr/>
          <a:lstStyle/>
          <a:p>
            <a:r>
              <a:rPr lang="en-US"/>
              <a:t>Click to edit Master title style</a:t>
            </a:r>
            <a:endParaRPr lang="en-US" dirty="0"/>
          </a:p>
        </p:txBody>
      </p:sp>
      <p:sp>
        <p:nvSpPr>
          <p:cNvPr id="105419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20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20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20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20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4204" name="Footer Placeholder 7"/>
          <p:cNvSpPr>
            <a:spLocks noGrp="1"/>
          </p:cNvSpPr>
          <p:nvPr>
            <p:ph type="ftr" sz="quarter" idx="11"/>
          </p:nvPr>
        </p:nvSpPr>
        <p:spPr/>
        <p:txBody>
          <a:bodyPr/>
          <a:lstStyle/>
          <a:p>
            <a:r>
              <a:rPr lang="en-US" dirty="0"/>
              <a:t>
              </a:t>
            </a:r>
          </a:p>
        </p:txBody>
      </p:sp>
      <p:sp>
        <p:nvSpPr>
          <p:cNvPr id="105420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411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411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4114" name="Footer Placeholder 3"/>
          <p:cNvSpPr>
            <a:spLocks noGrp="1"/>
          </p:cNvSpPr>
          <p:nvPr>
            <p:ph type="ftr" sz="quarter" idx="11"/>
          </p:nvPr>
        </p:nvSpPr>
        <p:spPr/>
        <p:txBody>
          <a:bodyPr/>
          <a:lstStyle/>
          <a:p>
            <a:r>
              <a:rPr lang="en-US" dirty="0"/>
              <a:t>
              </a:t>
            </a:r>
          </a:p>
        </p:txBody>
      </p:sp>
      <p:sp>
        <p:nvSpPr>
          <p:cNvPr id="105411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423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4239" name="Footer Placeholder 2"/>
          <p:cNvSpPr>
            <a:spLocks noGrp="1"/>
          </p:cNvSpPr>
          <p:nvPr>
            <p:ph type="ftr" sz="quarter" idx="11"/>
          </p:nvPr>
        </p:nvSpPr>
        <p:spPr/>
        <p:txBody>
          <a:bodyPr/>
          <a:lstStyle/>
          <a:p>
            <a:r>
              <a:rPr lang="en-US" dirty="0"/>
              <a:t>
              </a:t>
            </a:r>
          </a:p>
        </p:txBody>
      </p:sp>
      <p:sp>
        <p:nvSpPr>
          <p:cNvPr id="105424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4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708" name="Group 8"/>
          <p:cNvGrpSpPr/>
          <p:nvPr/>
        </p:nvGrpSpPr>
        <p:grpSpPr>
          <a:xfrm>
            <a:off x="0" y="0"/>
            <a:ext cx="12192000" cy="6858000"/>
            <a:chOff x="0" y="0"/>
            <a:chExt cx="12192000" cy="6858000"/>
          </a:xfrm>
        </p:grpSpPr>
        <p:sp>
          <p:nvSpPr>
            <p:cNvPr id="105413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13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3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3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3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3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3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13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14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1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14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14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14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14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146" name="Footer Placeholder 5"/>
          <p:cNvSpPr>
            <a:spLocks noGrp="1"/>
          </p:cNvSpPr>
          <p:nvPr>
            <p:ph type="ftr" sz="quarter" idx="11"/>
          </p:nvPr>
        </p:nvSpPr>
        <p:spPr/>
        <p:txBody>
          <a:bodyPr/>
          <a:lstStyle/>
          <a:p>
            <a:r>
              <a:rPr lang="en-US" dirty="0"/>
              <a:t>
              </a:t>
            </a:r>
          </a:p>
        </p:txBody>
      </p:sp>
      <p:sp>
        <p:nvSpPr>
          <p:cNvPr id="10541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1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719" name="Group 8"/>
          <p:cNvGrpSpPr/>
          <p:nvPr/>
        </p:nvGrpSpPr>
        <p:grpSpPr>
          <a:xfrm>
            <a:off x="0" y="0"/>
            <a:ext cx="12192000" cy="6858000"/>
            <a:chOff x="0" y="0"/>
            <a:chExt cx="12192000" cy="6858000"/>
          </a:xfrm>
        </p:grpSpPr>
        <p:sp>
          <p:nvSpPr>
            <p:cNvPr id="105422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22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2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2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2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2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2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22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22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2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23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423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423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3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4235" name="Footer Placeholder 5"/>
          <p:cNvSpPr>
            <a:spLocks noGrp="1"/>
          </p:cNvSpPr>
          <p:nvPr>
            <p:ph type="ftr" sz="quarter" idx="11"/>
          </p:nvPr>
        </p:nvSpPr>
        <p:spPr/>
        <p:txBody>
          <a:bodyPr/>
          <a:lstStyle/>
          <a:p>
            <a:r>
              <a:rPr lang="en-US" dirty="0"/>
              <a:t>
              </a:t>
            </a:r>
          </a:p>
        </p:txBody>
      </p:sp>
      <p:sp>
        <p:nvSpPr>
          <p:cNvPr id="105423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3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703" name="Group 8"/>
          <p:cNvGrpSpPr/>
          <p:nvPr/>
        </p:nvGrpSpPr>
        <p:grpSpPr>
          <a:xfrm>
            <a:off x="0" y="0"/>
            <a:ext cx="12192000" cy="6858000"/>
            <a:chOff x="0" y="0"/>
            <a:chExt cx="12192000" cy="6858000"/>
          </a:xfrm>
        </p:grpSpPr>
        <p:sp>
          <p:nvSpPr>
            <p:cNvPr id="105409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0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9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9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0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0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0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10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41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10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410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10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10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4109" name="Footer Placeholder 5"/>
          <p:cNvSpPr>
            <a:spLocks noGrp="1"/>
          </p:cNvSpPr>
          <p:nvPr>
            <p:ph type="ftr" sz="quarter" idx="11"/>
          </p:nvPr>
        </p:nvSpPr>
        <p:spPr/>
        <p:txBody>
          <a:bodyPr/>
          <a:lstStyle/>
          <a:p>
            <a:r>
              <a:rPr lang="en-US" dirty="0"/>
              <a:t>
              </a:t>
            </a:r>
          </a:p>
        </p:txBody>
      </p:sp>
      <p:sp>
        <p:nvSpPr>
          <p:cNvPr id="10541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1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717" name="Group 6"/>
          <p:cNvGrpSpPr/>
          <p:nvPr/>
        </p:nvGrpSpPr>
        <p:grpSpPr>
          <a:xfrm>
            <a:off x="0" y="0"/>
            <a:ext cx="12192000" cy="6858000"/>
            <a:chOff x="0" y="0"/>
            <a:chExt cx="12192000" cy="6858000"/>
          </a:xfrm>
        </p:grpSpPr>
        <p:sp>
          <p:nvSpPr>
            <p:cNvPr id="105420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20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0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0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1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1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21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21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42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21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421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21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4218" name="Footer Placeholder 4"/>
          <p:cNvSpPr>
            <a:spLocks noGrp="1"/>
          </p:cNvSpPr>
          <p:nvPr>
            <p:ph type="ftr" sz="quarter" idx="11"/>
          </p:nvPr>
        </p:nvSpPr>
        <p:spPr/>
        <p:txBody>
          <a:bodyPr/>
          <a:lstStyle/>
          <a:p>
            <a:r>
              <a:rPr lang="en-US" dirty="0"/>
              <a:t>
              </a:t>
            </a:r>
          </a:p>
        </p:txBody>
      </p:sp>
      <p:sp>
        <p:nvSpPr>
          <p:cNvPr id="105421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2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698" name="Group 2"/>
          <p:cNvGrpSpPr/>
          <p:nvPr/>
        </p:nvGrpSpPr>
        <p:grpSpPr>
          <a:xfrm>
            <a:off x="0" y="0"/>
            <a:ext cx="12192000" cy="6858000"/>
            <a:chOff x="0" y="0"/>
            <a:chExt cx="12192000" cy="6858000"/>
          </a:xfrm>
        </p:grpSpPr>
        <p:sp>
          <p:nvSpPr>
            <p:cNvPr id="105405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05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5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6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6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6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6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06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0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06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06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06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06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7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7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072" name="Footer Placeholder 4"/>
          <p:cNvSpPr>
            <a:spLocks noGrp="1"/>
          </p:cNvSpPr>
          <p:nvPr>
            <p:ph type="ftr" sz="quarter" idx="11"/>
          </p:nvPr>
        </p:nvSpPr>
        <p:spPr/>
        <p:txBody>
          <a:bodyPr/>
          <a:lstStyle/>
          <a:p>
            <a:r>
              <a:rPr lang="en-US" dirty="0"/>
              <a:t>
              </a:t>
            </a:r>
          </a:p>
        </p:txBody>
      </p:sp>
      <p:sp>
        <p:nvSpPr>
          <p:cNvPr id="105407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0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712" name="Group 8"/>
          <p:cNvGrpSpPr/>
          <p:nvPr/>
        </p:nvGrpSpPr>
        <p:grpSpPr>
          <a:xfrm>
            <a:off x="0" y="0"/>
            <a:ext cx="12192000" cy="6858000"/>
            <a:chOff x="0" y="0"/>
            <a:chExt cx="12192000" cy="6858000"/>
          </a:xfrm>
        </p:grpSpPr>
        <p:sp>
          <p:nvSpPr>
            <p:cNvPr id="105416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16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6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6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6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7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7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17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1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17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417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17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4177" name="Footer Placeholder 4"/>
          <p:cNvSpPr>
            <a:spLocks noGrp="1"/>
          </p:cNvSpPr>
          <p:nvPr>
            <p:ph type="ftr" sz="quarter" idx="11"/>
          </p:nvPr>
        </p:nvSpPr>
        <p:spPr/>
        <p:txBody>
          <a:bodyPr/>
          <a:lstStyle/>
          <a:p>
            <a:r>
              <a:rPr lang="en-US" dirty="0"/>
              <a:t>
              </a:t>
            </a:r>
          </a:p>
        </p:txBody>
      </p:sp>
      <p:sp>
        <p:nvSpPr>
          <p:cNvPr id="105417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1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08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08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8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8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8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8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8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9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9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08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089" name="Footer Placeholder 7"/>
          <p:cNvSpPr>
            <a:spLocks noGrp="1"/>
          </p:cNvSpPr>
          <p:nvPr>
            <p:ph type="ftr" sz="quarter" idx="11"/>
          </p:nvPr>
        </p:nvSpPr>
        <p:spPr/>
        <p:txBody>
          <a:bodyPr/>
          <a:lstStyle/>
          <a:p>
            <a:r>
              <a:rPr lang="en-US" dirty="0"/>
              <a:t>
              </a:t>
            </a:r>
          </a:p>
        </p:txBody>
      </p:sp>
      <p:sp>
        <p:nvSpPr>
          <p:cNvPr id="10540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418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18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18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18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18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18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18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18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18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18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9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9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19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419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41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419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419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19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4196" name="Footer Placeholder 4"/>
          <p:cNvSpPr>
            <a:spLocks noGrp="1"/>
          </p:cNvSpPr>
          <p:nvPr>
            <p:ph type="ftr" sz="quarter" idx="11"/>
          </p:nvPr>
        </p:nvSpPr>
        <p:spPr/>
        <p:txBody>
          <a:bodyPr/>
          <a:lstStyle/>
          <a:p>
            <a:r>
              <a:rPr lang="en-US" dirty="0"/>
              <a:t>
              </a:t>
            </a:r>
          </a:p>
        </p:txBody>
      </p:sp>
      <p:sp>
        <p:nvSpPr>
          <p:cNvPr id="10541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706" name="Group 8"/>
          <p:cNvGrpSpPr/>
          <p:nvPr/>
        </p:nvGrpSpPr>
        <p:grpSpPr>
          <a:xfrm>
            <a:off x="0" y="0"/>
            <a:ext cx="12192000" cy="6858000"/>
            <a:chOff x="0" y="0"/>
            <a:chExt cx="12192000" cy="6858000"/>
          </a:xfrm>
        </p:grpSpPr>
        <p:sp>
          <p:nvSpPr>
            <p:cNvPr id="105411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11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1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1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2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2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12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12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12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1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12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12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12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4129" name="Footer Placeholder 4"/>
          <p:cNvSpPr>
            <a:spLocks noGrp="1"/>
          </p:cNvSpPr>
          <p:nvPr>
            <p:ph type="ftr" sz="quarter" idx="11"/>
          </p:nvPr>
        </p:nvSpPr>
        <p:spPr/>
        <p:txBody>
          <a:bodyPr/>
          <a:lstStyle/>
          <a:p>
            <a:r>
              <a:rPr lang="en-US" dirty="0"/>
              <a:t>
              </a:t>
            </a:r>
          </a:p>
        </p:txBody>
      </p:sp>
      <p:sp>
        <p:nvSpPr>
          <p:cNvPr id="105413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1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837" name="Group 6"/>
          <p:cNvGrpSpPr/>
          <p:nvPr/>
        </p:nvGrpSpPr>
        <p:grpSpPr>
          <a:xfrm>
            <a:off x="0" y="0"/>
            <a:ext cx="12192000" cy="6858000"/>
            <a:chOff x="0" y="0"/>
            <a:chExt cx="12192000" cy="6858000"/>
          </a:xfrm>
        </p:grpSpPr>
        <p:sp>
          <p:nvSpPr>
            <p:cNvPr id="104928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8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28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28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29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29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9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3698" name="Title 1"/>
          <p:cNvSpPr>
            <a:spLocks noGrp="1"/>
          </p:cNvSpPr>
          <p:nvPr>
            <p:ph type="title"/>
          </p:nvPr>
        </p:nvSpPr>
        <p:spPr/>
        <p:txBody>
          <a:bodyPr/>
          <a:lstStyle/>
          <a:p>
            <a:r>
              <a:rPr lang="en-US"/>
              <a:t>Click to edit Master title style</a:t>
            </a:r>
            <a:endParaRPr lang="en-US" dirty="0"/>
          </a:p>
        </p:txBody>
      </p:sp>
      <p:sp>
        <p:nvSpPr>
          <p:cNvPr id="106369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70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3701" name="Footer Placeholder 4"/>
          <p:cNvSpPr>
            <a:spLocks noGrp="1"/>
          </p:cNvSpPr>
          <p:nvPr>
            <p:ph type="ftr" sz="quarter" idx="11"/>
          </p:nvPr>
        </p:nvSpPr>
        <p:spPr/>
        <p:txBody>
          <a:bodyPr/>
          <a:lstStyle/>
          <a:p>
            <a:r>
              <a:rPr lang="en-US" dirty="0"/>
              <a:t>
              </a:t>
            </a:r>
          </a:p>
        </p:txBody>
      </p:sp>
      <p:sp>
        <p:nvSpPr>
          <p:cNvPr id="10637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070" name="Group 7"/>
          <p:cNvGrpSpPr/>
          <p:nvPr/>
        </p:nvGrpSpPr>
        <p:grpSpPr>
          <a:xfrm>
            <a:off x="0" y="0"/>
            <a:ext cx="12192000" cy="6858000"/>
            <a:chOff x="0" y="0"/>
            <a:chExt cx="12192000" cy="6858000"/>
          </a:xfrm>
        </p:grpSpPr>
        <p:sp>
          <p:nvSpPr>
            <p:cNvPr id="106379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80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0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0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0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0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0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80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80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8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80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381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81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3812" name="Footer Placeholder 4"/>
          <p:cNvSpPr>
            <a:spLocks noGrp="1"/>
          </p:cNvSpPr>
          <p:nvPr>
            <p:ph type="ftr" sz="quarter" idx="11"/>
          </p:nvPr>
        </p:nvSpPr>
        <p:spPr/>
        <p:txBody>
          <a:bodyPr/>
          <a:lstStyle/>
          <a:p>
            <a:r>
              <a:rPr lang="en-US" dirty="0"/>
              <a:t>
              </a:t>
            </a:r>
          </a:p>
        </p:txBody>
      </p:sp>
      <p:sp>
        <p:nvSpPr>
          <p:cNvPr id="106381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3692" name="Title 1"/>
          <p:cNvSpPr>
            <a:spLocks noGrp="1"/>
          </p:cNvSpPr>
          <p:nvPr>
            <p:ph type="title"/>
          </p:nvPr>
        </p:nvSpPr>
        <p:spPr/>
        <p:txBody>
          <a:bodyPr/>
          <a:lstStyle/>
          <a:p>
            <a:r>
              <a:rPr lang="en-US"/>
              <a:t>Click to edit Master title style</a:t>
            </a:r>
            <a:endParaRPr lang="en-US" dirty="0"/>
          </a:p>
        </p:txBody>
      </p:sp>
      <p:sp>
        <p:nvSpPr>
          <p:cNvPr id="106369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9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9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3696" name="Footer Placeholder 5"/>
          <p:cNvSpPr>
            <a:spLocks noGrp="1"/>
          </p:cNvSpPr>
          <p:nvPr>
            <p:ph type="ftr" sz="quarter" idx="11"/>
          </p:nvPr>
        </p:nvSpPr>
        <p:spPr/>
        <p:txBody>
          <a:bodyPr/>
          <a:lstStyle/>
          <a:p>
            <a:r>
              <a:rPr lang="en-US" dirty="0"/>
              <a:t>
              </a:t>
            </a:r>
          </a:p>
        </p:txBody>
      </p:sp>
      <p:sp>
        <p:nvSpPr>
          <p:cNvPr id="106369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3768" name="Title 1"/>
          <p:cNvSpPr>
            <a:spLocks noGrp="1"/>
          </p:cNvSpPr>
          <p:nvPr>
            <p:ph type="title"/>
          </p:nvPr>
        </p:nvSpPr>
        <p:spPr/>
        <p:txBody>
          <a:bodyPr/>
          <a:lstStyle/>
          <a:p>
            <a:r>
              <a:rPr lang="en-US"/>
              <a:t>Click to edit Master title style</a:t>
            </a:r>
            <a:endParaRPr lang="en-US" dirty="0"/>
          </a:p>
        </p:txBody>
      </p:sp>
      <p:sp>
        <p:nvSpPr>
          <p:cNvPr id="106376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77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77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77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77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3774" name="Footer Placeholder 7"/>
          <p:cNvSpPr>
            <a:spLocks noGrp="1"/>
          </p:cNvSpPr>
          <p:nvPr>
            <p:ph type="ftr" sz="quarter" idx="11"/>
          </p:nvPr>
        </p:nvSpPr>
        <p:spPr/>
        <p:txBody>
          <a:bodyPr/>
          <a:lstStyle/>
          <a:p>
            <a:r>
              <a:rPr lang="en-US" dirty="0"/>
              <a:t>
              </a:t>
            </a:r>
          </a:p>
        </p:txBody>
      </p:sp>
      <p:sp>
        <p:nvSpPr>
          <p:cNvPr id="10637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68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68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690" name="Footer Placeholder 3"/>
          <p:cNvSpPr>
            <a:spLocks noGrp="1"/>
          </p:cNvSpPr>
          <p:nvPr>
            <p:ph type="ftr" sz="quarter" idx="11"/>
          </p:nvPr>
        </p:nvSpPr>
        <p:spPr/>
        <p:txBody>
          <a:bodyPr/>
          <a:lstStyle/>
          <a:p>
            <a:r>
              <a:rPr lang="en-US" dirty="0"/>
              <a:t>
              </a:t>
            </a:r>
          </a:p>
        </p:txBody>
      </p:sp>
      <p:sp>
        <p:nvSpPr>
          <p:cNvPr id="106369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370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3704" name="Footer Placeholder 2"/>
          <p:cNvSpPr>
            <a:spLocks noGrp="1"/>
          </p:cNvSpPr>
          <p:nvPr>
            <p:ph type="ftr" sz="quarter" idx="11"/>
          </p:nvPr>
        </p:nvSpPr>
        <p:spPr/>
        <p:txBody>
          <a:bodyPr/>
          <a:lstStyle/>
          <a:p>
            <a:r>
              <a:rPr lang="en-US" dirty="0"/>
              <a:t>
              </a:t>
            </a:r>
          </a:p>
        </p:txBody>
      </p:sp>
      <p:sp>
        <p:nvSpPr>
          <p:cNvPr id="106370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70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048" name="Group 8"/>
          <p:cNvGrpSpPr/>
          <p:nvPr/>
        </p:nvGrpSpPr>
        <p:grpSpPr>
          <a:xfrm>
            <a:off x="0" y="0"/>
            <a:ext cx="12192000" cy="6858000"/>
            <a:chOff x="0" y="0"/>
            <a:chExt cx="12192000" cy="6858000"/>
          </a:xfrm>
        </p:grpSpPr>
        <p:sp>
          <p:nvSpPr>
            <p:cNvPr id="106363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63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3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3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3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3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3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63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63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6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64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64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4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4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644" name="Footer Placeholder 5"/>
          <p:cNvSpPr>
            <a:spLocks noGrp="1"/>
          </p:cNvSpPr>
          <p:nvPr>
            <p:ph type="ftr" sz="quarter" idx="11"/>
          </p:nvPr>
        </p:nvSpPr>
        <p:spPr/>
        <p:txBody>
          <a:bodyPr/>
          <a:lstStyle/>
          <a:p>
            <a:r>
              <a:rPr lang="en-US" dirty="0"/>
              <a:t>
              </a:t>
            </a:r>
          </a:p>
        </p:txBody>
      </p:sp>
      <p:sp>
        <p:nvSpPr>
          <p:cNvPr id="106364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64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060" name="Group 8"/>
          <p:cNvGrpSpPr/>
          <p:nvPr/>
        </p:nvGrpSpPr>
        <p:grpSpPr>
          <a:xfrm>
            <a:off x="0" y="0"/>
            <a:ext cx="12192000" cy="6858000"/>
            <a:chOff x="0" y="0"/>
            <a:chExt cx="12192000" cy="6858000"/>
          </a:xfrm>
        </p:grpSpPr>
        <p:sp>
          <p:nvSpPr>
            <p:cNvPr id="10637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7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2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72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72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7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73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373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373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3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3734" name="Footer Placeholder 5"/>
          <p:cNvSpPr>
            <a:spLocks noGrp="1"/>
          </p:cNvSpPr>
          <p:nvPr>
            <p:ph type="ftr" sz="quarter" idx="11"/>
          </p:nvPr>
        </p:nvSpPr>
        <p:spPr/>
        <p:txBody>
          <a:bodyPr/>
          <a:lstStyle/>
          <a:p>
            <a:r>
              <a:rPr lang="en-US" dirty="0"/>
              <a:t>
              </a:t>
            </a:r>
          </a:p>
        </p:txBody>
      </p:sp>
      <p:sp>
        <p:nvSpPr>
          <p:cNvPr id="106373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73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062" name="Group 8"/>
          <p:cNvGrpSpPr/>
          <p:nvPr/>
        </p:nvGrpSpPr>
        <p:grpSpPr>
          <a:xfrm>
            <a:off x="0" y="0"/>
            <a:ext cx="12192000" cy="6858000"/>
            <a:chOff x="0" y="0"/>
            <a:chExt cx="12192000" cy="6858000"/>
          </a:xfrm>
        </p:grpSpPr>
        <p:sp>
          <p:nvSpPr>
            <p:cNvPr id="106373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7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3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4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4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4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4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74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7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74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74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74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4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750" name="Footer Placeholder 5"/>
          <p:cNvSpPr>
            <a:spLocks noGrp="1"/>
          </p:cNvSpPr>
          <p:nvPr>
            <p:ph type="ftr" sz="quarter" idx="11"/>
          </p:nvPr>
        </p:nvSpPr>
        <p:spPr/>
        <p:txBody>
          <a:bodyPr/>
          <a:lstStyle/>
          <a:p>
            <a:r>
              <a:rPr lang="en-US" dirty="0"/>
              <a:t>
              </a:t>
            </a:r>
          </a:p>
        </p:txBody>
      </p:sp>
      <p:sp>
        <p:nvSpPr>
          <p:cNvPr id="10637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7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051" name="Group 6"/>
          <p:cNvGrpSpPr/>
          <p:nvPr/>
        </p:nvGrpSpPr>
        <p:grpSpPr>
          <a:xfrm>
            <a:off x="0" y="0"/>
            <a:ext cx="12192000" cy="6858000"/>
            <a:chOff x="0" y="0"/>
            <a:chExt cx="12192000" cy="6858000"/>
          </a:xfrm>
        </p:grpSpPr>
        <p:sp>
          <p:nvSpPr>
            <p:cNvPr id="106365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65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5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6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6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6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6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66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36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66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366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6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3669" name="Footer Placeholder 4"/>
          <p:cNvSpPr>
            <a:spLocks noGrp="1"/>
          </p:cNvSpPr>
          <p:nvPr>
            <p:ph type="ftr" sz="quarter" idx="11"/>
          </p:nvPr>
        </p:nvSpPr>
        <p:spPr/>
        <p:txBody>
          <a:bodyPr/>
          <a:lstStyle/>
          <a:p>
            <a:r>
              <a:rPr lang="en-US" dirty="0"/>
              <a:t>
              </a:t>
            </a:r>
          </a:p>
        </p:txBody>
      </p:sp>
      <p:sp>
        <p:nvSpPr>
          <p:cNvPr id="106367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67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067" name="Group 2"/>
          <p:cNvGrpSpPr/>
          <p:nvPr/>
        </p:nvGrpSpPr>
        <p:grpSpPr>
          <a:xfrm>
            <a:off x="0" y="0"/>
            <a:ext cx="12192000" cy="6858000"/>
            <a:chOff x="0" y="0"/>
            <a:chExt cx="12192000" cy="6858000"/>
          </a:xfrm>
        </p:grpSpPr>
        <p:sp>
          <p:nvSpPr>
            <p:cNvPr id="106377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77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7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7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8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8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8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78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7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78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78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78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78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8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9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791" name="Footer Placeholder 4"/>
          <p:cNvSpPr>
            <a:spLocks noGrp="1"/>
          </p:cNvSpPr>
          <p:nvPr>
            <p:ph type="ftr" sz="quarter" idx="11"/>
          </p:nvPr>
        </p:nvSpPr>
        <p:spPr/>
        <p:txBody>
          <a:bodyPr/>
          <a:lstStyle/>
          <a:p>
            <a:r>
              <a:rPr lang="en-US" dirty="0"/>
              <a:t>
              </a:t>
            </a:r>
          </a:p>
        </p:txBody>
      </p:sp>
      <p:sp>
        <p:nvSpPr>
          <p:cNvPr id="106379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7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064" name="Group 8"/>
          <p:cNvGrpSpPr/>
          <p:nvPr/>
        </p:nvGrpSpPr>
        <p:grpSpPr>
          <a:xfrm>
            <a:off x="0" y="0"/>
            <a:ext cx="12192000" cy="6858000"/>
            <a:chOff x="0" y="0"/>
            <a:chExt cx="12192000" cy="6858000"/>
          </a:xfrm>
        </p:grpSpPr>
        <p:sp>
          <p:nvSpPr>
            <p:cNvPr id="106375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75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5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5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5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5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75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76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7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76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376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76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3765" name="Footer Placeholder 4"/>
          <p:cNvSpPr>
            <a:spLocks noGrp="1"/>
          </p:cNvSpPr>
          <p:nvPr>
            <p:ph type="ftr" sz="quarter" idx="11"/>
          </p:nvPr>
        </p:nvSpPr>
        <p:spPr/>
        <p:txBody>
          <a:bodyPr/>
          <a:lstStyle/>
          <a:p>
            <a:r>
              <a:rPr lang="en-US" dirty="0"/>
              <a:t>
              </a:t>
            </a:r>
          </a:p>
        </p:txBody>
      </p:sp>
      <p:sp>
        <p:nvSpPr>
          <p:cNvPr id="106376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7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364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64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4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5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5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5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5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0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0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65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3655" name="Footer Placeholder 7"/>
          <p:cNvSpPr>
            <a:spLocks noGrp="1"/>
          </p:cNvSpPr>
          <p:nvPr>
            <p:ph type="ftr" sz="quarter" idx="11"/>
          </p:nvPr>
        </p:nvSpPr>
        <p:spPr/>
        <p:txBody>
          <a:bodyPr/>
          <a:lstStyle/>
          <a:p>
            <a:r>
              <a:rPr lang="en-US" dirty="0"/>
              <a:t>
              </a:t>
            </a:r>
          </a:p>
        </p:txBody>
      </p:sp>
      <p:sp>
        <p:nvSpPr>
          <p:cNvPr id="106365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70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70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70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71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1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71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71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71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71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71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0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0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71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71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7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379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379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79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3797" name="Footer Placeholder 4"/>
          <p:cNvSpPr>
            <a:spLocks noGrp="1"/>
          </p:cNvSpPr>
          <p:nvPr>
            <p:ph type="ftr" sz="quarter" idx="11"/>
          </p:nvPr>
        </p:nvSpPr>
        <p:spPr/>
        <p:txBody>
          <a:bodyPr/>
          <a:lstStyle/>
          <a:p>
            <a:r>
              <a:rPr lang="en-US" dirty="0"/>
              <a:t>
              </a:t>
            </a:r>
          </a:p>
        </p:txBody>
      </p:sp>
      <p:sp>
        <p:nvSpPr>
          <p:cNvPr id="10637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053" name="Group 8"/>
          <p:cNvGrpSpPr/>
          <p:nvPr/>
        </p:nvGrpSpPr>
        <p:grpSpPr>
          <a:xfrm>
            <a:off x="0" y="0"/>
            <a:ext cx="12192000" cy="6858000"/>
            <a:chOff x="0" y="0"/>
            <a:chExt cx="12192000" cy="6858000"/>
          </a:xfrm>
        </p:grpSpPr>
        <p:sp>
          <p:nvSpPr>
            <p:cNvPr id="106367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67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7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7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7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7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7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67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68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6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68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68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8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685" name="Footer Placeholder 4"/>
          <p:cNvSpPr>
            <a:spLocks noGrp="1"/>
          </p:cNvSpPr>
          <p:nvPr>
            <p:ph type="ftr" sz="quarter" idx="11"/>
          </p:nvPr>
        </p:nvSpPr>
        <p:spPr/>
        <p:txBody>
          <a:bodyPr/>
          <a:lstStyle/>
          <a:p>
            <a:r>
              <a:rPr lang="en-US" dirty="0"/>
              <a:t>
              </a:t>
            </a:r>
          </a:p>
        </p:txBody>
      </p:sp>
      <p:sp>
        <p:nvSpPr>
          <p:cNvPr id="106368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6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881" name="Group 6"/>
          <p:cNvGrpSpPr/>
          <p:nvPr/>
        </p:nvGrpSpPr>
        <p:grpSpPr>
          <a:xfrm>
            <a:off x="0" y="0"/>
            <a:ext cx="12192000" cy="6858000"/>
            <a:chOff x="0" y="0"/>
            <a:chExt cx="12192000" cy="6858000"/>
          </a:xfrm>
        </p:grpSpPr>
        <p:sp>
          <p:nvSpPr>
            <p:cNvPr id="104933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3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33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33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33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34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4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4855" name="Title 1"/>
          <p:cNvSpPr>
            <a:spLocks noGrp="1"/>
          </p:cNvSpPr>
          <p:nvPr>
            <p:ph type="title"/>
          </p:nvPr>
        </p:nvSpPr>
        <p:spPr/>
        <p:txBody>
          <a:bodyPr/>
          <a:lstStyle/>
          <a:p>
            <a:r>
              <a:rPr lang="en-US"/>
              <a:t>Click to edit Master title style</a:t>
            </a:r>
            <a:endParaRPr lang="en-US" dirty="0"/>
          </a:p>
        </p:txBody>
      </p:sp>
      <p:sp>
        <p:nvSpPr>
          <p:cNvPr id="106485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5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4858" name="Footer Placeholder 4"/>
          <p:cNvSpPr>
            <a:spLocks noGrp="1"/>
          </p:cNvSpPr>
          <p:nvPr>
            <p:ph type="ftr" sz="quarter" idx="11"/>
          </p:nvPr>
        </p:nvSpPr>
        <p:spPr/>
        <p:txBody>
          <a:bodyPr/>
          <a:lstStyle/>
          <a:p>
            <a:r>
              <a:rPr lang="en-US" dirty="0"/>
              <a:t>
              </a:t>
            </a:r>
          </a:p>
        </p:txBody>
      </p:sp>
      <p:sp>
        <p:nvSpPr>
          <p:cNvPr id="10648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213" name="Group 7"/>
          <p:cNvGrpSpPr/>
          <p:nvPr/>
        </p:nvGrpSpPr>
        <p:grpSpPr>
          <a:xfrm>
            <a:off x="0" y="0"/>
            <a:ext cx="12192000" cy="6858000"/>
            <a:chOff x="0" y="0"/>
            <a:chExt cx="12192000" cy="6858000"/>
          </a:xfrm>
        </p:grpSpPr>
        <p:sp>
          <p:nvSpPr>
            <p:cNvPr id="106476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7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6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77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77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7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77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477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77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4776" name="Footer Placeholder 4"/>
          <p:cNvSpPr>
            <a:spLocks noGrp="1"/>
          </p:cNvSpPr>
          <p:nvPr>
            <p:ph type="ftr" sz="quarter" idx="11"/>
          </p:nvPr>
        </p:nvSpPr>
        <p:spPr/>
        <p:txBody>
          <a:bodyPr/>
          <a:lstStyle/>
          <a:p>
            <a:r>
              <a:rPr lang="en-US" dirty="0"/>
              <a:t>
              </a:t>
            </a:r>
          </a:p>
        </p:txBody>
      </p:sp>
      <p:sp>
        <p:nvSpPr>
          <p:cNvPr id="106477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7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860" name="Title 1"/>
          <p:cNvSpPr>
            <a:spLocks noGrp="1"/>
          </p:cNvSpPr>
          <p:nvPr>
            <p:ph type="title"/>
          </p:nvPr>
        </p:nvSpPr>
        <p:spPr/>
        <p:txBody>
          <a:bodyPr/>
          <a:lstStyle/>
          <a:p>
            <a:r>
              <a:rPr lang="en-US"/>
              <a:t>Click to edit Master title style</a:t>
            </a:r>
            <a:endParaRPr lang="en-US" dirty="0"/>
          </a:p>
        </p:txBody>
      </p:sp>
      <p:sp>
        <p:nvSpPr>
          <p:cNvPr id="106486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6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6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864" name="Footer Placeholder 5"/>
          <p:cNvSpPr>
            <a:spLocks noGrp="1"/>
          </p:cNvSpPr>
          <p:nvPr>
            <p:ph type="ftr" sz="quarter" idx="11"/>
          </p:nvPr>
        </p:nvSpPr>
        <p:spPr/>
        <p:txBody>
          <a:bodyPr/>
          <a:lstStyle/>
          <a:p>
            <a:r>
              <a:rPr lang="en-US" dirty="0"/>
              <a:t>
              </a:t>
            </a:r>
          </a:p>
        </p:txBody>
      </p:sp>
      <p:sp>
        <p:nvSpPr>
          <p:cNvPr id="106486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4817" name="Title 1"/>
          <p:cNvSpPr>
            <a:spLocks noGrp="1"/>
          </p:cNvSpPr>
          <p:nvPr>
            <p:ph type="title"/>
          </p:nvPr>
        </p:nvSpPr>
        <p:spPr/>
        <p:txBody>
          <a:bodyPr/>
          <a:lstStyle/>
          <a:p>
            <a:r>
              <a:rPr lang="en-US"/>
              <a:t>Click to edit Master title style</a:t>
            </a:r>
            <a:endParaRPr lang="en-US" dirty="0"/>
          </a:p>
        </p:txBody>
      </p:sp>
      <p:sp>
        <p:nvSpPr>
          <p:cNvPr id="106481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81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2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82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2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4823" name="Footer Placeholder 7"/>
          <p:cNvSpPr>
            <a:spLocks noGrp="1"/>
          </p:cNvSpPr>
          <p:nvPr>
            <p:ph type="ftr" sz="quarter" idx="11"/>
          </p:nvPr>
        </p:nvSpPr>
        <p:spPr/>
        <p:txBody>
          <a:bodyPr/>
          <a:lstStyle/>
          <a:p>
            <a:r>
              <a:rPr lang="en-US" dirty="0"/>
              <a:t>
              </a:t>
            </a:r>
          </a:p>
        </p:txBody>
      </p:sp>
      <p:sp>
        <p:nvSpPr>
          <p:cNvPr id="106482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491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491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4914" name="Footer Placeholder 3"/>
          <p:cNvSpPr>
            <a:spLocks noGrp="1"/>
          </p:cNvSpPr>
          <p:nvPr>
            <p:ph type="ftr" sz="quarter" idx="11"/>
          </p:nvPr>
        </p:nvSpPr>
        <p:spPr/>
        <p:txBody>
          <a:bodyPr/>
          <a:lstStyle/>
          <a:p>
            <a:r>
              <a:rPr lang="en-US" dirty="0"/>
              <a:t>
              </a:t>
            </a:r>
          </a:p>
        </p:txBody>
      </p:sp>
      <p:sp>
        <p:nvSpPr>
          <p:cNvPr id="106491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491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4917" name="Footer Placeholder 2"/>
          <p:cNvSpPr>
            <a:spLocks noGrp="1"/>
          </p:cNvSpPr>
          <p:nvPr>
            <p:ph type="ftr" sz="quarter" idx="11"/>
          </p:nvPr>
        </p:nvSpPr>
        <p:spPr/>
        <p:txBody>
          <a:bodyPr/>
          <a:lstStyle/>
          <a:p>
            <a:r>
              <a:rPr lang="en-US" dirty="0"/>
              <a:t>
              </a:t>
            </a:r>
          </a:p>
        </p:txBody>
      </p:sp>
      <p:sp>
        <p:nvSpPr>
          <p:cNvPr id="106491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91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218" name="Group 8"/>
          <p:cNvGrpSpPr/>
          <p:nvPr/>
        </p:nvGrpSpPr>
        <p:grpSpPr>
          <a:xfrm>
            <a:off x="0" y="0"/>
            <a:ext cx="12192000" cy="6858000"/>
            <a:chOff x="0" y="0"/>
            <a:chExt cx="12192000" cy="6858000"/>
          </a:xfrm>
        </p:grpSpPr>
        <p:sp>
          <p:nvSpPr>
            <p:cNvPr id="10648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8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0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0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0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0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0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80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80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8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81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481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81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81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4814" name="Footer Placeholder 5"/>
          <p:cNvSpPr>
            <a:spLocks noGrp="1"/>
          </p:cNvSpPr>
          <p:nvPr>
            <p:ph type="ftr" sz="quarter" idx="11"/>
          </p:nvPr>
        </p:nvSpPr>
        <p:spPr/>
        <p:txBody>
          <a:bodyPr/>
          <a:lstStyle/>
          <a:p>
            <a:r>
              <a:rPr lang="en-US" dirty="0"/>
              <a:t>
              </a:t>
            </a:r>
          </a:p>
        </p:txBody>
      </p:sp>
      <p:sp>
        <p:nvSpPr>
          <p:cNvPr id="10648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8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227" name="Group 8"/>
          <p:cNvGrpSpPr/>
          <p:nvPr/>
        </p:nvGrpSpPr>
        <p:grpSpPr>
          <a:xfrm>
            <a:off x="0" y="0"/>
            <a:ext cx="12192000" cy="6858000"/>
            <a:chOff x="0" y="0"/>
            <a:chExt cx="12192000" cy="6858000"/>
          </a:xfrm>
        </p:grpSpPr>
        <p:sp>
          <p:nvSpPr>
            <p:cNvPr id="106486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8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6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6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7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7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7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87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87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8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87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87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87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87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880" name="Footer Placeholder 5"/>
          <p:cNvSpPr>
            <a:spLocks noGrp="1"/>
          </p:cNvSpPr>
          <p:nvPr>
            <p:ph type="ftr" sz="quarter" idx="11"/>
          </p:nvPr>
        </p:nvSpPr>
        <p:spPr/>
        <p:txBody>
          <a:bodyPr/>
          <a:lstStyle/>
          <a:p>
            <a:r>
              <a:rPr lang="en-US" dirty="0"/>
              <a:t>
              </a:t>
            </a:r>
          </a:p>
        </p:txBody>
      </p:sp>
      <p:sp>
        <p:nvSpPr>
          <p:cNvPr id="10648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8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215" name="Group 8"/>
          <p:cNvGrpSpPr/>
          <p:nvPr/>
        </p:nvGrpSpPr>
        <p:grpSpPr>
          <a:xfrm>
            <a:off x="0" y="0"/>
            <a:ext cx="12192000" cy="6858000"/>
            <a:chOff x="0" y="0"/>
            <a:chExt cx="12192000" cy="6858000"/>
          </a:xfrm>
        </p:grpSpPr>
        <p:sp>
          <p:nvSpPr>
            <p:cNvPr id="106477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78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8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8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8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8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8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78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7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78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478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79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79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4792" name="Footer Placeholder 5"/>
          <p:cNvSpPr>
            <a:spLocks noGrp="1"/>
          </p:cNvSpPr>
          <p:nvPr>
            <p:ph type="ftr" sz="quarter" idx="11"/>
          </p:nvPr>
        </p:nvSpPr>
        <p:spPr/>
        <p:txBody>
          <a:bodyPr/>
          <a:lstStyle/>
          <a:p>
            <a:r>
              <a:rPr lang="en-US" dirty="0"/>
              <a:t>
              </a:t>
            </a:r>
          </a:p>
        </p:txBody>
      </p:sp>
      <p:sp>
        <p:nvSpPr>
          <p:cNvPr id="10647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79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223" name="Group 6"/>
          <p:cNvGrpSpPr/>
          <p:nvPr/>
        </p:nvGrpSpPr>
        <p:grpSpPr>
          <a:xfrm>
            <a:off x="0" y="0"/>
            <a:ext cx="12192000" cy="6858000"/>
            <a:chOff x="0" y="0"/>
            <a:chExt cx="12192000" cy="6858000"/>
          </a:xfrm>
        </p:grpSpPr>
        <p:sp>
          <p:nvSpPr>
            <p:cNvPr id="106484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84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4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4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4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4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4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84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48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84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485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85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4852" name="Footer Placeholder 4"/>
          <p:cNvSpPr>
            <a:spLocks noGrp="1"/>
          </p:cNvSpPr>
          <p:nvPr>
            <p:ph type="ftr" sz="quarter" idx="11"/>
          </p:nvPr>
        </p:nvSpPr>
        <p:spPr/>
        <p:txBody>
          <a:bodyPr/>
          <a:lstStyle/>
          <a:p>
            <a:r>
              <a:rPr lang="en-US" dirty="0"/>
              <a:t>
              </a:t>
            </a:r>
          </a:p>
        </p:txBody>
      </p:sp>
      <p:sp>
        <p:nvSpPr>
          <p:cNvPr id="106485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8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234" name="Group 2"/>
          <p:cNvGrpSpPr/>
          <p:nvPr/>
        </p:nvGrpSpPr>
        <p:grpSpPr>
          <a:xfrm>
            <a:off x="0" y="0"/>
            <a:ext cx="12192000" cy="6858000"/>
            <a:chOff x="0" y="0"/>
            <a:chExt cx="12192000" cy="6858000"/>
          </a:xfrm>
        </p:grpSpPr>
        <p:sp>
          <p:nvSpPr>
            <p:cNvPr id="106492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92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2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2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2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2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2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92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9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92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93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93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493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3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3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4935" name="Footer Placeholder 4"/>
          <p:cNvSpPr>
            <a:spLocks noGrp="1"/>
          </p:cNvSpPr>
          <p:nvPr>
            <p:ph type="ftr" sz="quarter" idx="11"/>
          </p:nvPr>
        </p:nvSpPr>
        <p:spPr/>
        <p:txBody>
          <a:bodyPr/>
          <a:lstStyle/>
          <a:p>
            <a:r>
              <a:rPr lang="en-US" dirty="0"/>
              <a:t>
              </a:t>
            </a:r>
          </a:p>
        </p:txBody>
      </p:sp>
      <p:sp>
        <p:nvSpPr>
          <p:cNvPr id="106493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9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221" name="Group 8"/>
          <p:cNvGrpSpPr/>
          <p:nvPr/>
        </p:nvGrpSpPr>
        <p:grpSpPr>
          <a:xfrm>
            <a:off x="0" y="0"/>
            <a:ext cx="12192000" cy="6858000"/>
            <a:chOff x="0" y="0"/>
            <a:chExt cx="12192000" cy="6858000"/>
          </a:xfrm>
        </p:grpSpPr>
        <p:sp>
          <p:nvSpPr>
            <p:cNvPr id="10648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82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2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2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3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83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8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83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483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83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4837" name="Footer Placeholder 4"/>
          <p:cNvSpPr>
            <a:spLocks noGrp="1"/>
          </p:cNvSpPr>
          <p:nvPr>
            <p:ph type="ftr" sz="quarter" idx="11"/>
          </p:nvPr>
        </p:nvSpPr>
        <p:spPr/>
        <p:txBody>
          <a:bodyPr/>
          <a:lstStyle/>
          <a:p>
            <a:r>
              <a:rPr lang="en-US" dirty="0"/>
              <a:t>
              </a:t>
            </a:r>
          </a:p>
        </p:txBody>
      </p:sp>
      <p:sp>
        <p:nvSpPr>
          <p:cNvPr id="106483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8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493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93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4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4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4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4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4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2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2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94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4946" name="Footer Placeholder 7"/>
          <p:cNvSpPr>
            <a:spLocks noGrp="1"/>
          </p:cNvSpPr>
          <p:nvPr>
            <p:ph type="ftr" sz="quarter" idx="11"/>
          </p:nvPr>
        </p:nvSpPr>
        <p:spPr/>
        <p:txBody>
          <a:bodyPr/>
          <a:lstStyle/>
          <a:p>
            <a:r>
              <a:rPr lang="en-US" dirty="0"/>
              <a:t>
              </a:t>
            </a:r>
          </a:p>
        </p:txBody>
      </p:sp>
      <p:sp>
        <p:nvSpPr>
          <p:cNvPr id="106494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8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88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88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88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88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88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88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89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89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89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2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2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89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894"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8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479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479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79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4798" name="Footer Placeholder 4"/>
          <p:cNvSpPr>
            <a:spLocks noGrp="1"/>
          </p:cNvSpPr>
          <p:nvPr>
            <p:ph type="ftr" sz="quarter" idx="11"/>
          </p:nvPr>
        </p:nvSpPr>
        <p:spPr/>
        <p:txBody>
          <a:bodyPr/>
          <a:lstStyle/>
          <a:p>
            <a:r>
              <a:rPr lang="en-US" dirty="0"/>
              <a:t>
              </a:t>
            </a:r>
          </a:p>
        </p:txBody>
      </p:sp>
      <p:sp>
        <p:nvSpPr>
          <p:cNvPr id="10647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230" name="Group 8"/>
          <p:cNvGrpSpPr/>
          <p:nvPr/>
        </p:nvGrpSpPr>
        <p:grpSpPr>
          <a:xfrm>
            <a:off x="0" y="0"/>
            <a:ext cx="12192000" cy="6858000"/>
            <a:chOff x="0" y="0"/>
            <a:chExt cx="12192000" cy="6858000"/>
          </a:xfrm>
        </p:grpSpPr>
        <p:sp>
          <p:nvSpPr>
            <p:cNvPr id="106489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89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9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89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0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0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0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90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90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9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90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90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90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909" name="Footer Placeholder 4"/>
          <p:cNvSpPr>
            <a:spLocks noGrp="1"/>
          </p:cNvSpPr>
          <p:nvPr>
            <p:ph type="ftr" sz="quarter" idx="11"/>
          </p:nvPr>
        </p:nvSpPr>
        <p:spPr/>
        <p:txBody>
          <a:bodyPr/>
          <a:lstStyle/>
          <a:p>
            <a:r>
              <a:rPr lang="en-US" dirty="0"/>
              <a:t>
              </a:t>
            </a:r>
          </a:p>
        </p:txBody>
      </p:sp>
      <p:sp>
        <p:nvSpPr>
          <p:cNvPr id="106491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91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903" name="Group 6"/>
          <p:cNvGrpSpPr/>
          <p:nvPr/>
        </p:nvGrpSpPr>
        <p:grpSpPr>
          <a:xfrm>
            <a:off x="0" y="0"/>
            <a:ext cx="12192000" cy="6858000"/>
            <a:chOff x="0" y="0"/>
            <a:chExt cx="12192000" cy="6858000"/>
          </a:xfrm>
        </p:grpSpPr>
        <p:sp>
          <p:nvSpPr>
            <p:cNvPr id="104935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6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36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36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36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36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6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7087" name="Title 1"/>
          <p:cNvSpPr>
            <a:spLocks noGrp="1"/>
          </p:cNvSpPr>
          <p:nvPr>
            <p:ph type="title"/>
          </p:nvPr>
        </p:nvSpPr>
        <p:spPr/>
        <p:txBody>
          <a:bodyPr/>
          <a:lstStyle/>
          <a:p>
            <a:r>
              <a:rPr lang="en-US"/>
              <a:t>Click to edit Master title style</a:t>
            </a:r>
            <a:endParaRPr lang="en-US" dirty="0"/>
          </a:p>
        </p:txBody>
      </p:sp>
      <p:sp>
        <p:nvSpPr>
          <p:cNvPr id="105708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08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7090" name="Footer Placeholder 4"/>
          <p:cNvSpPr>
            <a:spLocks noGrp="1"/>
          </p:cNvSpPr>
          <p:nvPr>
            <p:ph type="ftr" sz="quarter" idx="11"/>
          </p:nvPr>
        </p:nvSpPr>
        <p:spPr/>
        <p:txBody>
          <a:bodyPr/>
          <a:lstStyle/>
          <a:p>
            <a:r>
              <a:rPr lang="en-US" dirty="0"/>
              <a:t>
              </a:t>
            </a:r>
          </a:p>
        </p:txBody>
      </p:sp>
      <p:sp>
        <p:nvSpPr>
          <p:cNvPr id="10570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138" name="Group 7"/>
          <p:cNvGrpSpPr/>
          <p:nvPr/>
        </p:nvGrpSpPr>
        <p:grpSpPr>
          <a:xfrm>
            <a:off x="0" y="0"/>
            <a:ext cx="12192000" cy="6858000"/>
            <a:chOff x="0" y="0"/>
            <a:chExt cx="12192000" cy="6858000"/>
          </a:xfrm>
        </p:grpSpPr>
        <p:sp>
          <p:nvSpPr>
            <p:cNvPr id="105716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1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6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17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17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1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7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717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17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7176" name="Footer Placeholder 4"/>
          <p:cNvSpPr>
            <a:spLocks noGrp="1"/>
          </p:cNvSpPr>
          <p:nvPr>
            <p:ph type="ftr" sz="quarter" idx="11"/>
          </p:nvPr>
        </p:nvSpPr>
        <p:spPr/>
        <p:txBody>
          <a:bodyPr/>
          <a:lstStyle/>
          <a:p>
            <a:r>
              <a:rPr lang="en-US" dirty="0"/>
              <a:t>
              </a:t>
            </a:r>
          </a:p>
        </p:txBody>
      </p:sp>
      <p:sp>
        <p:nvSpPr>
          <p:cNvPr id="105717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7081" name="Title 1"/>
          <p:cNvSpPr>
            <a:spLocks noGrp="1"/>
          </p:cNvSpPr>
          <p:nvPr>
            <p:ph type="title"/>
          </p:nvPr>
        </p:nvSpPr>
        <p:spPr/>
        <p:txBody>
          <a:bodyPr/>
          <a:lstStyle/>
          <a:p>
            <a:r>
              <a:rPr lang="en-US"/>
              <a:t>Click to edit Master title style</a:t>
            </a:r>
            <a:endParaRPr lang="en-US" dirty="0"/>
          </a:p>
        </p:txBody>
      </p:sp>
      <p:sp>
        <p:nvSpPr>
          <p:cNvPr id="105708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08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08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7085" name="Footer Placeholder 5"/>
          <p:cNvSpPr>
            <a:spLocks noGrp="1"/>
          </p:cNvSpPr>
          <p:nvPr>
            <p:ph type="ftr" sz="quarter" idx="11"/>
          </p:nvPr>
        </p:nvSpPr>
        <p:spPr/>
        <p:txBody>
          <a:bodyPr/>
          <a:lstStyle/>
          <a:p>
            <a:r>
              <a:rPr lang="en-US" dirty="0"/>
              <a:t>
              </a:t>
            </a:r>
          </a:p>
        </p:txBody>
      </p:sp>
      <p:sp>
        <p:nvSpPr>
          <p:cNvPr id="10570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7179" name="Title 1"/>
          <p:cNvSpPr>
            <a:spLocks noGrp="1"/>
          </p:cNvSpPr>
          <p:nvPr>
            <p:ph type="title"/>
          </p:nvPr>
        </p:nvSpPr>
        <p:spPr/>
        <p:txBody>
          <a:bodyPr/>
          <a:lstStyle/>
          <a:p>
            <a:r>
              <a:rPr lang="en-US"/>
              <a:t>Click to edit Master title style</a:t>
            </a:r>
            <a:endParaRPr lang="en-US" dirty="0"/>
          </a:p>
        </p:txBody>
      </p:sp>
      <p:sp>
        <p:nvSpPr>
          <p:cNvPr id="105718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18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18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18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18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7185" name="Footer Placeholder 7"/>
          <p:cNvSpPr>
            <a:spLocks noGrp="1"/>
          </p:cNvSpPr>
          <p:nvPr>
            <p:ph type="ftr" sz="quarter" idx="11"/>
          </p:nvPr>
        </p:nvSpPr>
        <p:spPr/>
        <p:txBody>
          <a:bodyPr/>
          <a:lstStyle/>
          <a:p>
            <a:r>
              <a:rPr lang="en-US" dirty="0"/>
              <a:t>
              </a:t>
            </a:r>
          </a:p>
        </p:txBody>
      </p:sp>
      <p:sp>
        <p:nvSpPr>
          <p:cNvPr id="10571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715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716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7161" name="Footer Placeholder 3"/>
          <p:cNvSpPr>
            <a:spLocks noGrp="1"/>
          </p:cNvSpPr>
          <p:nvPr>
            <p:ph type="ftr" sz="quarter" idx="11"/>
          </p:nvPr>
        </p:nvSpPr>
        <p:spPr/>
        <p:txBody>
          <a:bodyPr/>
          <a:lstStyle/>
          <a:p>
            <a:r>
              <a:rPr lang="en-US" dirty="0"/>
              <a:t>
              </a:t>
            </a:r>
          </a:p>
        </p:txBody>
      </p:sp>
      <p:sp>
        <p:nvSpPr>
          <p:cNvPr id="105716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710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7108" name="Footer Placeholder 2"/>
          <p:cNvSpPr>
            <a:spLocks noGrp="1"/>
          </p:cNvSpPr>
          <p:nvPr>
            <p:ph type="ftr" sz="quarter" idx="11"/>
          </p:nvPr>
        </p:nvSpPr>
        <p:spPr/>
        <p:txBody>
          <a:bodyPr/>
          <a:lstStyle/>
          <a:p>
            <a:r>
              <a:rPr lang="en-US" dirty="0"/>
              <a:t>
              </a:t>
            </a:r>
          </a:p>
        </p:txBody>
      </p:sp>
      <p:sp>
        <p:nvSpPr>
          <p:cNvPr id="105710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1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141" name="Group 8"/>
          <p:cNvGrpSpPr/>
          <p:nvPr/>
        </p:nvGrpSpPr>
        <p:grpSpPr>
          <a:xfrm>
            <a:off x="0" y="0"/>
            <a:ext cx="12192000" cy="6858000"/>
            <a:chOff x="0" y="0"/>
            <a:chExt cx="12192000" cy="6858000"/>
          </a:xfrm>
        </p:grpSpPr>
        <p:sp>
          <p:nvSpPr>
            <p:cNvPr id="105718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1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8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9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9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9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9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19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19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1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9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19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19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0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201" name="Footer Placeholder 5"/>
          <p:cNvSpPr>
            <a:spLocks noGrp="1"/>
          </p:cNvSpPr>
          <p:nvPr>
            <p:ph type="ftr" sz="quarter" idx="11"/>
          </p:nvPr>
        </p:nvSpPr>
        <p:spPr/>
        <p:txBody>
          <a:bodyPr/>
          <a:lstStyle/>
          <a:p>
            <a:r>
              <a:rPr lang="en-US" dirty="0"/>
              <a:t>
              </a:t>
            </a:r>
          </a:p>
        </p:txBody>
      </p:sp>
      <p:sp>
        <p:nvSpPr>
          <p:cNvPr id="10572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20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131" name="Group 8"/>
          <p:cNvGrpSpPr/>
          <p:nvPr/>
        </p:nvGrpSpPr>
        <p:grpSpPr>
          <a:xfrm>
            <a:off x="0" y="0"/>
            <a:ext cx="12192000" cy="6858000"/>
            <a:chOff x="0" y="0"/>
            <a:chExt cx="12192000" cy="6858000"/>
          </a:xfrm>
        </p:grpSpPr>
        <p:sp>
          <p:nvSpPr>
            <p:cNvPr id="10571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1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1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1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1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1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1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11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11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1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2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12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712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12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7125" name="Footer Placeholder 5"/>
          <p:cNvSpPr>
            <a:spLocks noGrp="1"/>
          </p:cNvSpPr>
          <p:nvPr>
            <p:ph type="ftr" sz="quarter" idx="11"/>
          </p:nvPr>
        </p:nvSpPr>
        <p:spPr/>
        <p:txBody>
          <a:bodyPr/>
          <a:lstStyle/>
          <a:p>
            <a:r>
              <a:rPr lang="en-US" dirty="0"/>
              <a:t>
              </a:t>
            </a:r>
          </a:p>
        </p:txBody>
      </p:sp>
      <p:sp>
        <p:nvSpPr>
          <p:cNvPr id="10571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146" name="Group 8"/>
          <p:cNvGrpSpPr/>
          <p:nvPr/>
        </p:nvGrpSpPr>
        <p:grpSpPr>
          <a:xfrm>
            <a:off x="0" y="0"/>
            <a:ext cx="12192000" cy="6858000"/>
            <a:chOff x="0" y="0"/>
            <a:chExt cx="12192000" cy="6858000"/>
          </a:xfrm>
        </p:grpSpPr>
        <p:sp>
          <p:nvSpPr>
            <p:cNvPr id="105723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23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3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3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3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3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3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23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2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24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24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24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4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245" name="Footer Placeholder 5"/>
          <p:cNvSpPr>
            <a:spLocks noGrp="1"/>
          </p:cNvSpPr>
          <p:nvPr>
            <p:ph type="ftr" sz="quarter" idx="11"/>
          </p:nvPr>
        </p:nvSpPr>
        <p:spPr/>
        <p:txBody>
          <a:bodyPr/>
          <a:lstStyle/>
          <a:p>
            <a:r>
              <a:rPr lang="en-US" dirty="0"/>
              <a:t>
              </a:t>
            </a:r>
          </a:p>
        </p:txBody>
      </p:sp>
      <p:sp>
        <p:nvSpPr>
          <p:cNvPr id="105724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2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133" name="Group 6"/>
          <p:cNvGrpSpPr/>
          <p:nvPr/>
        </p:nvGrpSpPr>
        <p:grpSpPr>
          <a:xfrm>
            <a:off x="0" y="0"/>
            <a:ext cx="12192000" cy="6858000"/>
            <a:chOff x="0" y="0"/>
            <a:chExt cx="12192000" cy="6858000"/>
          </a:xfrm>
        </p:grpSpPr>
        <p:sp>
          <p:nvSpPr>
            <p:cNvPr id="105712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12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3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3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3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3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3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13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71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3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713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13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7140" name="Footer Placeholder 4"/>
          <p:cNvSpPr>
            <a:spLocks noGrp="1"/>
          </p:cNvSpPr>
          <p:nvPr>
            <p:ph type="ftr" sz="quarter" idx="11"/>
          </p:nvPr>
        </p:nvSpPr>
        <p:spPr/>
        <p:txBody>
          <a:bodyPr/>
          <a:lstStyle/>
          <a:p>
            <a:r>
              <a:rPr lang="en-US" dirty="0"/>
              <a:t>
              </a:t>
            </a:r>
          </a:p>
        </p:txBody>
      </p:sp>
      <p:sp>
        <p:nvSpPr>
          <p:cNvPr id="105714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144" name="Group 2"/>
          <p:cNvGrpSpPr/>
          <p:nvPr/>
        </p:nvGrpSpPr>
        <p:grpSpPr>
          <a:xfrm>
            <a:off x="0" y="0"/>
            <a:ext cx="12192000" cy="6858000"/>
            <a:chOff x="0" y="0"/>
            <a:chExt cx="12192000" cy="6858000"/>
          </a:xfrm>
        </p:grpSpPr>
        <p:sp>
          <p:nvSpPr>
            <p:cNvPr id="1057214"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215"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16"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17"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18"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19"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20"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22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2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223"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224"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225"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226"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27"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28"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229" name="Footer Placeholder 4"/>
          <p:cNvSpPr>
            <a:spLocks noGrp="1"/>
          </p:cNvSpPr>
          <p:nvPr>
            <p:ph type="ftr" sz="quarter" idx="11"/>
          </p:nvPr>
        </p:nvSpPr>
        <p:spPr/>
        <p:txBody>
          <a:bodyPr/>
          <a:lstStyle/>
          <a:p>
            <a:r>
              <a:rPr lang="en-US" dirty="0"/>
              <a:t>
              </a:t>
            </a:r>
          </a:p>
        </p:txBody>
      </p:sp>
      <p:sp>
        <p:nvSpPr>
          <p:cNvPr id="1057230"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2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128" name="Group 8"/>
          <p:cNvGrpSpPr/>
          <p:nvPr/>
        </p:nvGrpSpPr>
        <p:grpSpPr>
          <a:xfrm>
            <a:off x="0" y="0"/>
            <a:ext cx="12192000" cy="6858000"/>
            <a:chOff x="0" y="0"/>
            <a:chExt cx="12192000" cy="6858000"/>
          </a:xfrm>
        </p:grpSpPr>
        <p:sp>
          <p:nvSpPr>
            <p:cNvPr id="105709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09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9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9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9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9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9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09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1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0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710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10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7104" name="Footer Placeholder 4"/>
          <p:cNvSpPr>
            <a:spLocks noGrp="1"/>
          </p:cNvSpPr>
          <p:nvPr>
            <p:ph type="ftr" sz="quarter" idx="11"/>
          </p:nvPr>
        </p:nvSpPr>
        <p:spPr/>
        <p:txBody>
          <a:bodyPr/>
          <a:lstStyle/>
          <a:p>
            <a:r>
              <a:rPr lang="en-US" dirty="0"/>
              <a:t>
              </a:t>
            </a:r>
          </a:p>
        </p:txBody>
      </p:sp>
      <p:sp>
        <p:nvSpPr>
          <p:cNvPr id="105710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20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20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20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0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20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0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21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6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6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21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212" name="Footer Placeholder 7"/>
          <p:cNvSpPr>
            <a:spLocks noGrp="1"/>
          </p:cNvSpPr>
          <p:nvPr>
            <p:ph type="ftr" sz="quarter" idx="11"/>
          </p:nvPr>
        </p:nvSpPr>
        <p:spPr/>
        <p:txBody>
          <a:bodyPr/>
          <a:lstStyle/>
          <a:p>
            <a:r>
              <a:rPr lang="en-US" dirty="0"/>
              <a:t>
              </a:t>
            </a:r>
          </a:p>
        </p:txBody>
      </p:sp>
      <p:sp>
        <p:nvSpPr>
          <p:cNvPr id="105721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706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06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6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06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6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6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06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7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7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07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6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6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07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707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70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707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707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07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7079" name="Footer Placeholder 4"/>
          <p:cNvSpPr>
            <a:spLocks noGrp="1"/>
          </p:cNvSpPr>
          <p:nvPr>
            <p:ph type="ftr" sz="quarter" idx="11"/>
          </p:nvPr>
        </p:nvSpPr>
        <p:spPr/>
        <p:txBody>
          <a:bodyPr/>
          <a:lstStyle/>
          <a:p>
            <a:r>
              <a:rPr lang="en-US" dirty="0"/>
              <a:t>
              </a:t>
            </a:r>
          </a:p>
        </p:txBody>
      </p:sp>
      <p:sp>
        <p:nvSpPr>
          <p:cNvPr id="10570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135" name="Group 8"/>
          <p:cNvGrpSpPr/>
          <p:nvPr/>
        </p:nvGrpSpPr>
        <p:grpSpPr>
          <a:xfrm>
            <a:off x="0" y="0"/>
            <a:ext cx="12192000" cy="6858000"/>
            <a:chOff x="0" y="0"/>
            <a:chExt cx="12192000" cy="6858000"/>
          </a:xfrm>
        </p:grpSpPr>
        <p:sp>
          <p:nvSpPr>
            <p:cNvPr id="105714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14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4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4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4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14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15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15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1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15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715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15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7156" name="Footer Placeholder 4"/>
          <p:cNvSpPr>
            <a:spLocks noGrp="1"/>
          </p:cNvSpPr>
          <p:nvPr>
            <p:ph type="ftr" sz="quarter" idx="11"/>
          </p:nvPr>
        </p:nvSpPr>
        <p:spPr/>
        <p:txBody>
          <a:bodyPr/>
          <a:lstStyle/>
          <a:p>
            <a:r>
              <a:rPr lang="en-US" dirty="0"/>
              <a:t>
              </a:t>
            </a:r>
          </a:p>
        </p:txBody>
      </p:sp>
      <p:sp>
        <p:nvSpPr>
          <p:cNvPr id="105715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1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925" name="Group 6"/>
          <p:cNvGrpSpPr/>
          <p:nvPr/>
        </p:nvGrpSpPr>
        <p:grpSpPr>
          <a:xfrm>
            <a:off x="0" y="0"/>
            <a:ext cx="12192000" cy="6858000"/>
            <a:chOff x="0" y="0"/>
            <a:chExt cx="12192000" cy="6858000"/>
          </a:xfrm>
        </p:grpSpPr>
        <p:sp>
          <p:nvSpPr>
            <p:cNvPr id="104938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8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38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38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38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39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9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7718" name="Title 1"/>
          <p:cNvSpPr>
            <a:spLocks noGrp="1"/>
          </p:cNvSpPr>
          <p:nvPr>
            <p:ph type="title"/>
          </p:nvPr>
        </p:nvSpPr>
        <p:spPr/>
        <p:txBody>
          <a:bodyPr/>
          <a:lstStyle/>
          <a:p>
            <a:r>
              <a:rPr lang="en-US"/>
              <a:t>Click to edit Master title style</a:t>
            </a:r>
            <a:endParaRPr lang="en-US" dirty="0"/>
          </a:p>
        </p:txBody>
      </p:sp>
      <p:sp>
        <p:nvSpPr>
          <p:cNvPr id="106771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2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7721" name="Footer Placeholder 4"/>
          <p:cNvSpPr>
            <a:spLocks noGrp="1"/>
          </p:cNvSpPr>
          <p:nvPr>
            <p:ph type="ftr" sz="quarter" idx="11"/>
          </p:nvPr>
        </p:nvSpPr>
        <p:spPr/>
        <p:txBody>
          <a:bodyPr/>
          <a:lstStyle/>
          <a:p>
            <a:r>
              <a:rPr lang="en-US" dirty="0"/>
              <a:t>
              </a:t>
            </a:r>
          </a:p>
        </p:txBody>
      </p:sp>
      <p:sp>
        <p:nvSpPr>
          <p:cNvPr id="10677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600" name="Group 7"/>
          <p:cNvGrpSpPr/>
          <p:nvPr/>
        </p:nvGrpSpPr>
        <p:grpSpPr>
          <a:xfrm>
            <a:off x="0" y="0"/>
            <a:ext cx="12192000" cy="6858000"/>
            <a:chOff x="0" y="0"/>
            <a:chExt cx="12192000" cy="6858000"/>
          </a:xfrm>
        </p:grpSpPr>
        <p:sp>
          <p:nvSpPr>
            <p:cNvPr id="10676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6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1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1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1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1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1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61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61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6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61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762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62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7622" name="Footer Placeholder 4"/>
          <p:cNvSpPr>
            <a:spLocks noGrp="1"/>
          </p:cNvSpPr>
          <p:nvPr>
            <p:ph type="ftr" sz="quarter" idx="11"/>
          </p:nvPr>
        </p:nvSpPr>
        <p:spPr/>
        <p:txBody>
          <a:bodyPr/>
          <a:lstStyle/>
          <a:p>
            <a:r>
              <a:rPr lang="en-US" dirty="0"/>
              <a:t>
              </a:t>
            </a:r>
          </a:p>
        </p:txBody>
      </p:sp>
      <p:sp>
        <p:nvSpPr>
          <p:cNvPr id="106762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7723" name="Title 1"/>
          <p:cNvSpPr>
            <a:spLocks noGrp="1"/>
          </p:cNvSpPr>
          <p:nvPr>
            <p:ph type="title"/>
          </p:nvPr>
        </p:nvSpPr>
        <p:spPr/>
        <p:txBody>
          <a:bodyPr/>
          <a:lstStyle/>
          <a:p>
            <a:r>
              <a:rPr lang="en-US"/>
              <a:t>Click to edit Master title style</a:t>
            </a:r>
            <a:endParaRPr lang="en-US" dirty="0"/>
          </a:p>
        </p:txBody>
      </p:sp>
      <p:sp>
        <p:nvSpPr>
          <p:cNvPr id="106772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2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2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7727" name="Footer Placeholder 5"/>
          <p:cNvSpPr>
            <a:spLocks noGrp="1"/>
          </p:cNvSpPr>
          <p:nvPr>
            <p:ph type="ftr" sz="quarter" idx="11"/>
          </p:nvPr>
        </p:nvSpPr>
        <p:spPr/>
        <p:txBody>
          <a:bodyPr/>
          <a:lstStyle/>
          <a:p>
            <a:r>
              <a:rPr lang="en-US" dirty="0"/>
              <a:t>
              </a:t>
            </a:r>
          </a:p>
        </p:txBody>
      </p:sp>
      <p:sp>
        <p:nvSpPr>
          <p:cNvPr id="106772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7647" name="Title 1"/>
          <p:cNvSpPr>
            <a:spLocks noGrp="1"/>
          </p:cNvSpPr>
          <p:nvPr>
            <p:ph type="title"/>
          </p:nvPr>
        </p:nvSpPr>
        <p:spPr/>
        <p:txBody>
          <a:bodyPr/>
          <a:lstStyle/>
          <a:p>
            <a:r>
              <a:rPr lang="en-US"/>
              <a:t>Click to edit Master title style</a:t>
            </a:r>
            <a:endParaRPr lang="en-US" dirty="0"/>
          </a:p>
        </p:txBody>
      </p:sp>
      <p:sp>
        <p:nvSpPr>
          <p:cNvPr id="106764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64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65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65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65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7653" name="Footer Placeholder 7"/>
          <p:cNvSpPr>
            <a:spLocks noGrp="1"/>
          </p:cNvSpPr>
          <p:nvPr>
            <p:ph type="ftr" sz="quarter" idx="11"/>
          </p:nvPr>
        </p:nvSpPr>
        <p:spPr/>
        <p:txBody>
          <a:bodyPr/>
          <a:lstStyle/>
          <a:p>
            <a:r>
              <a:rPr lang="en-US" dirty="0"/>
              <a:t>
              </a:t>
            </a:r>
          </a:p>
        </p:txBody>
      </p:sp>
      <p:sp>
        <p:nvSpPr>
          <p:cNvPr id="10676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756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756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7563" name="Footer Placeholder 3"/>
          <p:cNvSpPr>
            <a:spLocks noGrp="1"/>
          </p:cNvSpPr>
          <p:nvPr>
            <p:ph type="ftr" sz="quarter" idx="11"/>
          </p:nvPr>
        </p:nvSpPr>
        <p:spPr/>
        <p:txBody>
          <a:bodyPr/>
          <a:lstStyle/>
          <a:p>
            <a:r>
              <a:rPr lang="en-US" dirty="0"/>
              <a:t>
              </a:t>
            </a:r>
          </a:p>
        </p:txBody>
      </p:sp>
      <p:sp>
        <p:nvSpPr>
          <p:cNvPr id="106756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65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656" name="Footer Placeholder 2"/>
          <p:cNvSpPr>
            <a:spLocks noGrp="1"/>
          </p:cNvSpPr>
          <p:nvPr>
            <p:ph type="ftr" sz="quarter" idx="11"/>
          </p:nvPr>
        </p:nvSpPr>
        <p:spPr/>
        <p:txBody>
          <a:bodyPr/>
          <a:lstStyle/>
          <a:p>
            <a:r>
              <a:rPr lang="en-US" dirty="0"/>
              <a:t>
              </a:t>
            </a:r>
          </a:p>
        </p:txBody>
      </p:sp>
      <p:sp>
        <p:nvSpPr>
          <p:cNvPr id="106765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5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616" name="Group 8"/>
          <p:cNvGrpSpPr/>
          <p:nvPr/>
        </p:nvGrpSpPr>
        <p:grpSpPr>
          <a:xfrm>
            <a:off x="0" y="0"/>
            <a:ext cx="12192000" cy="6858000"/>
            <a:chOff x="0" y="0"/>
            <a:chExt cx="12192000" cy="6858000"/>
          </a:xfrm>
        </p:grpSpPr>
        <p:sp>
          <p:nvSpPr>
            <p:cNvPr id="10677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7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3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3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3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3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3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73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73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7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73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74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4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74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743" name="Footer Placeholder 5"/>
          <p:cNvSpPr>
            <a:spLocks noGrp="1"/>
          </p:cNvSpPr>
          <p:nvPr>
            <p:ph type="ftr" sz="quarter" idx="11"/>
          </p:nvPr>
        </p:nvSpPr>
        <p:spPr/>
        <p:txBody>
          <a:bodyPr/>
          <a:lstStyle/>
          <a:p>
            <a:r>
              <a:rPr lang="en-US" dirty="0"/>
              <a:t>
              </a:t>
            </a:r>
          </a:p>
        </p:txBody>
      </p:sp>
      <p:sp>
        <p:nvSpPr>
          <p:cNvPr id="106774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74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602" name="Group 8"/>
          <p:cNvGrpSpPr/>
          <p:nvPr/>
        </p:nvGrpSpPr>
        <p:grpSpPr>
          <a:xfrm>
            <a:off x="0" y="0"/>
            <a:ext cx="12192000" cy="6858000"/>
            <a:chOff x="0" y="0"/>
            <a:chExt cx="12192000" cy="6858000"/>
          </a:xfrm>
        </p:grpSpPr>
        <p:sp>
          <p:nvSpPr>
            <p:cNvPr id="106762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6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2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2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2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3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3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63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63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6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63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63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63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3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639" name="Footer Placeholder 5"/>
          <p:cNvSpPr>
            <a:spLocks noGrp="1"/>
          </p:cNvSpPr>
          <p:nvPr>
            <p:ph type="ftr" sz="quarter" idx="11"/>
          </p:nvPr>
        </p:nvSpPr>
        <p:spPr/>
        <p:txBody>
          <a:bodyPr/>
          <a:lstStyle/>
          <a:p>
            <a:r>
              <a:rPr lang="en-US" dirty="0"/>
              <a:t>
              </a:t>
            </a:r>
          </a:p>
        </p:txBody>
      </p:sp>
      <p:sp>
        <p:nvSpPr>
          <p:cNvPr id="10676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612" name="Group 8"/>
          <p:cNvGrpSpPr/>
          <p:nvPr/>
        </p:nvGrpSpPr>
        <p:grpSpPr>
          <a:xfrm>
            <a:off x="0" y="0"/>
            <a:ext cx="12192000" cy="6858000"/>
            <a:chOff x="0" y="0"/>
            <a:chExt cx="12192000" cy="6858000"/>
          </a:xfrm>
        </p:grpSpPr>
        <p:sp>
          <p:nvSpPr>
            <p:cNvPr id="106770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70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0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0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0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0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0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70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7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71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771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71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71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7715" name="Footer Placeholder 5"/>
          <p:cNvSpPr>
            <a:spLocks noGrp="1"/>
          </p:cNvSpPr>
          <p:nvPr>
            <p:ph type="ftr" sz="quarter" idx="11"/>
          </p:nvPr>
        </p:nvSpPr>
        <p:spPr/>
        <p:txBody>
          <a:bodyPr/>
          <a:lstStyle/>
          <a:p>
            <a:r>
              <a:rPr lang="en-US" dirty="0"/>
              <a:t>
              </a:t>
            </a:r>
          </a:p>
        </p:txBody>
      </p:sp>
      <p:sp>
        <p:nvSpPr>
          <p:cNvPr id="10677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7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607" name="Group 6"/>
          <p:cNvGrpSpPr/>
          <p:nvPr/>
        </p:nvGrpSpPr>
        <p:grpSpPr>
          <a:xfrm>
            <a:off x="0" y="0"/>
            <a:ext cx="12192000" cy="6858000"/>
            <a:chOff x="0" y="0"/>
            <a:chExt cx="12192000" cy="6858000"/>
          </a:xfrm>
        </p:grpSpPr>
        <p:sp>
          <p:nvSpPr>
            <p:cNvPr id="106765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660"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6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62"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6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6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6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666"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76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668"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7669"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70"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7671" name="Footer Placeholder 4"/>
          <p:cNvSpPr>
            <a:spLocks noGrp="1"/>
          </p:cNvSpPr>
          <p:nvPr>
            <p:ph type="ftr" sz="quarter" idx="11"/>
          </p:nvPr>
        </p:nvSpPr>
        <p:spPr/>
        <p:txBody>
          <a:bodyPr/>
          <a:lstStyle/>
          <a:p>
            <a:r>
              <a:rPr lang="en-US" dirty="0"/>
              <a:t>
              </a:t>
            </a:r>
          </a:p>
        </p:txBody>
      </p:sp>
      <p:sp>
        <p:nvSpPr>
          <p:cNvPr id="1067672"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598" name="Group 2"/>
          <p:cNvGrpSpPr/>
          <p:nvPr/>
        </p:nvGrpSpPr>
        <p:grpSpPr>
          <a:xfrm>
            <a:off x="0" y="0"/>
            <a:ext cx="12192000" cy="6858000"/>
            <a:chOff x="0" y="0"/>
            <a:chExt cx="12192000" cy="6858000"/>
          </a:xfrm>
        </p:grpSpPr>
        <p:sp>
          <p:nvSpPr>
            <p:cNvPr id="106759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59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9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9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9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9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9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5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5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60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60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60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760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0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0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7606" name="Footer Placeholder 4"/>
          <p:cNvSpPr>
            <a:spLocks noGrp="1"/>
          </p:cNvSpPr>
          <p:nvPr>
            <p:ph type="ftr" sz="quarter" idx="11"/>
          </p:nvPr>
        </p:nvSpPr>
        <p:spPr/>
        <p:txBody>
          <a:bodyPr/>
          <a:lstStyle/>
          <a:p>
            <a:r>
              <a:rPr lang="en-US" dirty="0"/>
              <a:t>
              </a:t>
            </a:r>
          </a:p>
        </p:txBody>
      </p:sp>
      <p:sp>
        <p:nvSpPr>
          <p:cNvPr id="106760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609" name="Group 8"/>
          <p:cNvGrpSpPr/>
          <p:nvPr/>
        </p:nvGrpSpPr>
        <p:grpSpPr>
          <a:xfrm>
            <a:off x="0" y="0"/>
            <a:ext cx="12192000" cy="6858000"/>
            <a:chOff x="0" y="0"/>
            <a:chExt cx="12192000" cy="6858000"/>
          </a:xfrm>
        </p:grpSpPr>
        <p:sp>
          <p:nvSpPr>
            <p:cNvPr id="106767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67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7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7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7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7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68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68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6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68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68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68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686" name="Footer Placeholder 4"/>
          <p:cNvSpPr>
            <a:spLocks noGrp="1"/>
          </p:cNvSpPr>
          <p:nvPr>
            <p:ph type="ftr" sz="quarter" idx="11"/>
          </p:nvPr>
        </p:nvSpPr>
        <p:spPr/>
        <p:txBody>
          <a:bodyPr/>
          <a:lstStyle/>
          <a:p>
            <a:r>
              <a:rPr lang="en-US" dirty="0"/>
              <a:t>
              </a:t>
            </a:r>
          </a:p>
        </p:txBody>
      </p:sp>
      <p:sp>
        <p:nvSpPr>
          <p:cNvPr id="106768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6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758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58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8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8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8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58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58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8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8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58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7589" name="Footer Placeholder 7"/>
          <p:cNvSpPr>
            <a:spLocks noGrp="1"/>
          </p:cNvSpPr>
          <p:nvPr>
            <p:ph type="ftr" sz="quarter" idx="11"/>
          </p:nvPr>
        </p:nvSpPr>
        <p:spPr/>
        <p:txBody>
          <a:bodyPr/>
          <a:lstStyle/>
          <a:p>
            <a:r>
              <a:rPr lang="en-US" dirty="0"/>
              <a:t>
              </a:t>
            </a:r>
          </a:p>
        </p:txBody>
      </p:sp>
      <p:sp>
        <p:nvSpPr>
          <p:cNvPr id="10675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768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69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69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69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9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69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69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69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69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69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8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8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69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770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77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764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764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64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7645" name="Footer Placeholder 4"/>
          <p:cNvSpPr>
            <a:spLocks noGrp="1"/>
          </p:cNvSpPr>
          <p:nvPr>
            <p:ph type="ftr" sz="quarter" idx="11"/>
          </p:nvPr>
        </p:nvSpPr>
        <p:spPr/>
        <p:txBody>
          <a:bodyPr/>
          <a:lstStyle/>
          <a:p>
            <a:r>
              <a:rPr lang="en-US" dirty="0"/>
              <a:t>
              </a:t>
            </a:r>
          </a:p>
        </p:txBody>
      </p:sp>
      <p:sp>
        <p:nvSpPr>
          <p:cNvPr id="10676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595" name="Group 8"/>
          <p:cNvGrpSpPr/>
          <p:nvPr/>
        </p:nvGrpSpPr>
        <p:grpSpPr>
          <a:xfrm>
            <a:off x="0" y="0"/>
            <a:ext cx="12192000" cy="6858000"/>
            <a:chOff x="0" y="0"/>
            <a:chExt cx="12192000" cy="6858000"/>
          </a:xfrm>
        </p:grpSpPr>
        <p:sp>
          <p:nvSpPr>
            <p:cNvPr id="106756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56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6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6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6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7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57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57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57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5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57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757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57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7578" name="Footer Placeholder 4"/>
          <p:cNvSpPr>
            <a:spLocks noGrp="1"/>
          </p:cNvSpPr>
          <p:nvPr>
            <p:ph type="ftr" sz="quarter" idx="11"/>
          </p:nvPr>
        </p:nvSpPr>
        <p:spPr/>
        <p:txBody>
          <a:bodyPr/>
          <a:lstStyle/>
          <a:p>
            <a:r>
              <a:rPr lang="en-US" dirty="0"/>
              <a:t>
              </a:t>
            </a:r>
          </a:p>
        </p:txBody>
      </p:sp>
      <p:sp>
        <p:nvSpPr>
          <p:cNvPr id="106757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5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947" name="Group 6"/>
          <p:cNvGrpSpPr/>
          <p:nvPr/>
        </p:nvGrpSpPr>
        <p:grpSpPr>
          <a:xfrm>
            <a:off x="0" y="0"/>
            <a:ext cx="12192000" cy="6858000"/>
            <a:chOff x="0" y="0"/>
            <a:chExt cx="12192000" cy="6858000"/>
          </a:xfrm>
        </p:grpSpPr>
        <p:sp>
          <p:nvSpPr>
            <p:cNvPr id="104940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1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41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41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41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41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1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8652" name="Title 1"/>
          <p:cNvSpPr>
            <a:spLocks noGrp="1"/>
          </p:cNvSpPr>
          <p:nvPr>
            <p:ph type="title"/>
          </p:nvPr>
        </p:nvSpPr>
        <p:spPr/>
        <p:txBody>
          <a:bodyPr/>
          <a:lstStyle/>
          <a:p>
            <a:r>
              <a:rPr lang="en-US"/>
              <a:t>Click to edit Master title style</a:t>
            </a:r>
            <a:endParaRPr lang="en-US" dirty="0"/>
          </a:p>
        </p:txBody>
      </p:sp>
      <p:sp>
        <p:nvSpPr>
          <p:cNvPr id="105865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5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8655" name="Footer Placeholder 4"/>
          <p:cNvSpPr>
            <a:spLocks noGrp="1"/>
          </p:cNvSpPr>
          <p:nvPr>
            <p:ph type="ftr" sz="quarter" idx="11"/>
          </p:nvPr>
        </p:nvSpPr>
        <p:spPr/>
        <p:txBody>
          <a:bodyPr/>
          <a:lstStyle/>
          <a:p>
            <a:r>
              <a:rPr lang="en-US" dirty="0"/>
              <a:t>
              </a:t>
            </a:r>
          </a:p>
        </p:txBody>
      </p:sp>
      <p:sp>
        <p:nvSpPr>
          <p:cNvPr id="10586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325" name="Group 7"/>
          <p:cNvGrpSpPr/>
          <p:nvPr/>
        </p:nvGrpSpPr>
        <p:grpSpPr>
          <a:xfrm>
            <a:off x="0" y="0"/>
            <a:ext cx="12192000" cy="6858000"/>
            <a:chOff x="0" y="0"/>
            <a:chExt cx="12192000" cy="6858000"/>
          </a:xfrm>
        </p:grpSpPr>
        <p:sp>
          <p:nvSpPr>
            <p:cNvPr id="105861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61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1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1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1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1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1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62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62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6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62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62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62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626" name="Footer Placeholder 4"/>
          <p:cNvSpPr>
            <a:spLocks noGrp="1"/>
          </p:cNvSpPr>
          <p:nvPr>
            <p:ph type="ftr" sz="quarter" idx="11"/>
          </p:nvPr>
        </p:nvSpPr>
        <p:spPr/>
        <p:txBody>
          <a:bodyPr/>
          <a:lstStyle/>
          <a:p>
            <a:r>
              <a:rPr lang="en-US" dirty="0"/>
              <a:t>
              </a:t>
            </a:r>
          </a:p>
        </p:txBody>
      </p:sp>
      <p:sp>
        <p:nvSpPr>
          <p:cNvPr id="105862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694" name="Title 1"/>
          <p:cNvSpPr>
            <a:spLocks noGrp="1"/>
          </p:cNvSpPr>
          <p:nvPr>
            <p:ph type="title"/>
          </p:nvPr>
        </p:nvSpPr>
        <p:spPr/>
        <p:txBody>
          <a:bodyPr/>
          <a:lstStyle/>
          <a:p>
            <a:r>
              <a:rPr lang="en-US"/>
              <a:t>Click to edit Master title style</a:t>
            </a:r>
            <a:endParaRPr lang="en-US" dirty="0"/>
          </a:p>
        </p:txBody>
      </p:sp>
      <p:sp>
        <p:nvSpPr>
          <p:cNvPr id="105869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9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9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698" name="Footer Placeholder 5"/>
          <p:cNvSpPr>
            <a:spLocks noGrp="1"/>
          </p:cNvSpPr>
          <p:nvPr>
            <p:ph type="ftr" sz="quarter" idx="11"/>
          </p:nvPr>
        </p:nvSpPr>
        <p:spPr/>
        <p:txBody>
          <a:bodyPr/>
          <a:lstStyle/>
          <a:p>
            <a:r>
              <a:rPr lang="en-US" dirty="0"/>
              <a:t>
              </a:t>
            </a:r>
          </a:p>
        </p:txBody>
      </p:sp>
      <p:sp>
        <p:nvSpPr>
          <p:cNvPr id="105869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8605" name="Title 1"/>
          <p:cNvSpPr>
            <a:spLocks noGrp="1"/>
          </p:cNvSpPr>
          <p:nvPr>
            <p:ph type="title"/>
          </p:nvPr>
        </p:nvSpPr>
        <p:spPr/>
        <p:txBody>
          <a:bodyPr/>
          <a:lstStyle/>
          <a:p>
            <a:r>
              <a:rPr lang="en-US"/>
              <a:t>Click to edit Master title style</a:t>
            </a:r>
            <a:endParaRPr lang="en-US" dirty="0"/>
          </a:p>
        </p:txBody>
      </p:sp>
      <p:sp>
        <p:nvSpPr>
          <p:cNvPr id="105860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60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0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60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1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8611" name="Footer Placeholder 7"/>
          <p:cNvSpPr>
            <a:spLocks noGrp="1"/>
          </p:cNvSpPr>
          <p:nvPr>
            <p:ph type="ftr" sz="quarter" idx="11"/>
          </p:nvPr>
        </p:nvSpPr>
        <p:spPr/>
        <p:txBody>
          <a:bodyPr/>
          <a:lstStyle/>
          <a:p>
            <a:r>
              <a:rPr lang="en-US" dirty="0"/>
              <a:t>
              </a:t>
            </a:r>
          </a:p>
        </p:txBody>
      </p:sp>
      <p:sp>
        <p:nvSpPr>
          <p:cNvPr id="105861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55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55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555" name="Footer Placeholder 3"/>
          <p:cNvSpPr>
            <a:spLocks noGrp="1"/>
          </p:cNvSpPr>
          <p:nvPr>
            <p:ph type="ftr" sz="quarter" idx="11"/>
          </p:nvPr>
        </p:nvSpPr>
        <p:spPr/>
        <p:txBody>
          <a:bodyPr/>
          <a:lstStyle/>
          <a:p>
            <a:r>
              <a:rPr lang="en-US" dirty="0"/>
              <a:t>
              </a:t>
            </a:r>
          </a:p>
        </p:txBody>
      </p:sp>
      <p:sp>
        <p:nvSpPr>
          <p:cNvPr id="105855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865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8658" name="Footer Placeholder 2"/>
          <p:cNvSpPr>
            <a:spLocks noGrp="1"/>
          </p:cNvSpPr>
          <p:nvPr>
            <p:ph type="ftr" sz="quarter" idx="11"/>
          </p:nvPr>
        </p:nvSpPr>
        <p:spPr/>
        <p:txBody>
          <a:bodyPr/>
          <a:lstStyle/>
          <a:p>
            <a:r>
              <a:rPr lang="en-US" dirty="0"/>
              <a:t>
              </a:t>
            </a:r>
          </a:p>
        </p:txBody>
      </p:sp>
      <p:sp>
        <p:nvSpPr>
          <p:cNvPr id="105865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6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320" name="Group 8"/>
          <p:cNvGrpSpPr/>
          <p:nvPr/>
        </p:nvGrpSpPr>
        <p:grpSpPr>
          <a:xfrm>
            <a:off x="0" y="0"/>
            <a:ext cx="12192000" cy="6858000"/>
            <a:chOff x="0" y="0"/>
            <a:chExt cx="12192000" cy="6858000"/>
          </a:xfrm>
        </p:grpSpPr>
        <p:sp>
          <p:nvSpPr>
            <p:cNvPr id="105857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57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7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7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7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7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7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57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58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5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58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58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58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8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586" name="Footer Placeholder 5"/>
          <p:cNvSpPr>
            <a:spLocks noGrp="1"/>
          </p:cNvSpPr>
          <p:nvPr>
            <p:ph type="ftr" sz="quarter" idx="11"/>
          </p:nvPr>
        </p:nvSpPr>
        <p:spPr/>
        <p:txBody>
          <a:bodyPr/>
          <a:lstStyle/>
          <a:p>
            <a:r>
              <a:rPr lang="en-US" dirty="0"/>
              <a:t>
              </a:t>
            </a:r>
          </a:p>
        </p:txBody>
      </p:sp>
      <p:sp>
        <p:nvSpPr>
          <p:cNvPr id="105858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5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332" name="Group 8"/>
          <p:cNvGrpSpPr/>
          <p:nvPr/>
        </p:nvGrpSpPr>
        <p:grpSpPr>
          <a:xfrm>
            <a:off x="0" y="0"/>
            <a:ext cx="12192000" cy="6858000"/>
            <a:chOff x="0" y="0"/>
            <a:chExt cx="12192000" cy="6858000"/>
          </a:xfrm>
        </p:grpSpPr>
        <p:sp>
          <p:nvSpPr>
            <p:cNvPr id="10586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6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6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66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66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6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67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867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867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67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8675" name="Footer Placeholder 5"/>
          <p:cNvSpPr>
            <a:spLocks noGrp="1"/>
          </p:cNvSpPr>
          <p:nvPr>
            <p:ph type="ftr" sz="quarter" idx="11"/>
          </p:nvPr>
        </p:nvSpPr>
        <p:spPr/>
        <p:txBody>
          <a:bodyPr/>
          <a:lstStyle/>
          <a:p>
            <a:r>
              <a:rPr lang="en-US" dirty="0"/>
              <a:t>
              </a:t>
            </a:r>
          </a:p>
        </p:txBody>
      </p:sp>
      <p:sp>
        <p:nvSpPr>
          <p:cNvPr id="10586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322" name="Group 8"/>
          <p:cNvGrpSpPr/>
          <p:nvPr/>
        </p:nvGrpSpPr>
        <p:grpSpPr>
          <a:xfrm>
            <a:off x="0" y="0"/>
            <a:ext cx="12192000" cy="6858000"/>
            <a:chOff x="0" y="0"/>
            <a:chExt cx="12192000" cy="6858000"/>
          </a:xfrm>
        </p:grpSpPr>
        <p:sp>
          <p:nvSpPr>
            <p:cNvPr id="105858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59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9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9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9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9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9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59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5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59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59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60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60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8602" name="Footer Placeholder 5"/>
          <p:cNvSpPr>
            <a:spLocks noGrp="1"/>
          </p:cNvSpPr>
          <p:nvPr>
            <p:ph type="ftr" sz="quarter" idx="11"/>
          </p:nvPr>
        </p:nvSpPr>
        <p:spPr/>
        <p:txBody>
          <a:bodyPr/>
          <a:lstStyle/>
          <a:p>
            <a:r>
              <a:rPr lang="en-US" dirty="0"/>
              <a:t>
              </a:t>
            </a:r>
          </a:p>
        </p:txBody>
      </p:sp>
      <p:sp>
        <p:nvSpPr>
          <p:cNvPr id="10586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318" name="Group 6"/>
          <p:cNvGrpSpPr/>
          <p:nvPr/>
        </p:nvGrpSpPr>
        <p:grpSpPr>
          <a:xfrm>
            <a:off x="0" y="0"/>
            <a:ext cx="12192000" cy="6858000"/>
            <a:chOff x="0" y="0"/>
            <a:chExt cx="12192000" cy="6858000"/>
          </a:xfrm>
        </p:grpSpPr>
        <p:sp>
          <p:nvSpPr>
            <p:cNvPr id="105855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55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5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6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6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6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6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56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85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56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856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6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8569" name="Footer Placeholder 4"/>
          <p:cNvSpPr>
            <a:spLocks noGrp="1"/>
          </p:cNvSpPr>
          <p:nvPr>
            <p:ph type="ftr" sz="quarter" idx="11"/>
          </p:nvPr>
        </p:nvSpPr>
        <p:spPr/>
        <p:txBody>
          <a:bodyPr/>
          <a:lstStyle/>
          <a:p>
            <a:r>
              <a:rPr lang="en-US" dirty="0"/>
              <a:t>
              </a:t>
            </a:r>
          </a:p>
        </p:txBody>
      </p:sp>
      <p:sp>
        <p:nvSpPr>
          <p:cNvPr id="105857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57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327" name="Group 2"/>
          <p:cNvGrpSpPr/>
          <p:nvPr/>
        </p:nvGrpSpPr>
        <p:grpSpPr>
          <a:xfrm>
            <a:off x="0" y="0"/>
            <a:ext cx="12192000" cy="6858000"/>
            <a:chOff x="0" y="0"/>
            <a:chExt cx="12192000" cy="6858000"/>
          </a:xfrm>
        </p:grpSpPr>
        <p:sp>
          <p:nvSpPr>
            <p:cNvPr id="105862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63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3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3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3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3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3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63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6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63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63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64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864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64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64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8644" name="Footer Placeholder 4"/>
          <p:cNvSpPr>
            <a:spLocks noGrp="1"/>
          </p:cNvSpPr>
          <p:nvPr>
            <p:ph type="ftr" sz="quarter" idx="11"/>
          </p:nvPr>
        </p:nvSpPr>
        <p:spPr/>
        <p:txBody>
          <a:bodyPr/>
          <a:lstStyle/>
          <a:p>
            <a:r>
              <a:rPr lang="en-US" dirty="0"/>
              <a:t>
              </a:t>
            </a:r>
          </a:p>
        </p:txBody>
      </p:sp>
      <p:sp>
        <p:nvSpPr>
          <p:cNvPr id="105864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337" name="Group 8"/>
          <p:cNvGrpSpPr/>
          <p:nvPr/>
        </p:nvGrpSpPr>
        <p:grpSpPr>
          <a:xfrm>
            <a:off x="0" y="0"/>
            <a:ext cx="12192000" cy="6858000"/>
            <a:chOff x="0" y="0"/>
            <a:chExt cx="12192000" cy="6858000"/>
          </a:xfrm>
        </p:grpSpPr>
        <p:sp>
          <p:nvSpPr>
            <p:cNvPr id="105870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70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0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0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0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0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0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70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7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70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871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71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8712" name="Footer Placeholder 4"/>
          <p:cNvSpPr>
            <a:spLocks noGrp="1"/>
          </p:cNvSpPr>
          <p:nvPr>
            <p:ph type="ftr" sz="quarter" idx="11"/>
          </p:nvPr>
        </p:nvSpPr>
        <p:spPr/>
        <p:txBody>
          <a:bodyPr/>
          <a:lstStyle/>
          <a:p>
            <a:r>
              <a:rPr lang="en-US" dirty="0"/>
              <a:t>
              </a:t>
            </a:r>
          </a:p>
        </p:txBody>
      </p:sp>
      <p:sp>
        <p:nvSpPr>
          <p:cNvPr id="105871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7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54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54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54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4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54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4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54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9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9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55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551" name="Footer Placeholder 7"/>
          <p:cNvSpPr>
            <a:spLocks noGrp="1"/>
          </p:cNvSpPr>
          <p:nvPr>
            <p:ph type="ftr" sz="quarter" idx="11"/>
          </p:nvPr>
        </p:nvSpPr>
        <p:spPr/>
        <p:txBody>
          <a:bodyPr/>
          <a:lstStyle/>
          <a:p>
            <a:r>
              <a:rPr lang="en-US" dirty="0"/>
              <a:t>
              </a:t>
            </a:r>
          </a:p>
        </p:txBody>
      </p:sp>
      <p:sp>
        <p:nvSpPr>
          <p:cNvPr id="105855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871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71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1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71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1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2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72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2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2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72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9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9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72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872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87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647"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648"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49"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650" name="Footer Placeholder 4"/>
          <p:cNvSpPr>
            <a:spLocks noGrp="1"/>
          </p:cNvSpPr>
          <p:nvPr>
            <p:ph type="ftr" sz="quarter" idx="11"/>
          </p:nvPr>
        </p:nvSpPr>
        <p:spPr/>
        <p:txBody>
          <a:bodyPr/>
          <a:lstStyle/>
          <a:p>
            <a:r>
              <a:rPr lang="en-US" dirty="0"/>
              <a:t>
              </a:t>
            </a:r>
          </a:p>
        </p:txBody>
      </p:sp>
      <p:sp>
        <p:nvSpPr>
          <p:cNvPr id="10586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334" name="Group 8"/>
          <p:cNvGrpSpPr/>
          <p:nvPr/>
        </p:nvGrpSpPr>
        <p:grpSpPr>
          <a:xfrm>
            <a:off x="0" y="0"/>
            <a:ext cx="12192000" cy="6858000"/>
            <a:chOff x="0" y="0"/>
            <a:chExt cx="12192000" cy="6858000"/>
          </a:xfrm>
        </p:grpSpPr>
        <p:sp>
          <p:nvSpPr>
            <p:cNvPr id="105867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67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8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8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8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8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68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68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68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6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68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68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69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691" name="Footer Placeholder 4"/>
          <p:cNvSpPr>
            <a:spLocks noGrp="1"/>
          </p:cNvSpPr>
          <p:nvPr>
            <p:ph type="ftr" sz="quarter" idx="11"/>
          </p:nvPr>
        </p:nvSpPr>
        <p:spPr/>
        <p:txBody>
          <a:bodyPr/>
          <a:lstStyle/>
          <a:p>
            <a:r>
              <a:rPr lang="en-US" dirty="0"/>
              <a:t>
              </a:t>
            </a:r>
          </a:p>
        </p:txBody>
      </p:sp>
      <p:sp>
        <p:nvSpPr>
          <p:cNvPr id="105869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6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969" name="Group 6"/>
          <p:cNvGrpSpPr/>
          <p:nvPr/>
        </p:nvGrpSpPr>
        <p:grpSpPr>
          <a:xfrm>
            <a:off x="0" y="0"/>
            <a:ext cx="12192000" cy="6858000"/>
            <a:chOff x="0" y="0"/>
            <a:chExt cx="12192000" cy="6858000"/>
          </a:xfrm>
        </p:grpSpPr>
        <p:sp>
          <p:nvSpPr>
            <p:cNvPr id="104943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3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43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43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43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44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4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9091" name="Title 1"/>
          <p:cNvSpPr>
            <a:spLocks noGrp="1"/>
          </p:cNvSpPr>
          <p:nvPr>
            <p:ph type="title"/>
          </p:nvPr>
        </p:nvSpPr>
        <p:spPr/>
        <p:txBody>
          <a:bodyPr/>
          <a:lstStyle/>
          <a:p>
            <a:r>
              <a:rPr lang="en-US"/>
              <a:t>Click to edit Master title style</a:t>
            </a:r>
            <a:endParaRPr lang="en-US" dirty="0"/>
          </a:p>
        </p:txBody>
      </p:sp>
      <p:sp>
        <p:nvSpPr>
          <p:cNvPr id="106909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09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9094" name="Footer Placeholder 4"/>
          <p:cNvSpPr>
            <a:spLocks noGrp="1"/>
          </p:cNvSpPr>
          <p:nvPr>
            <p:ph type="ftr" sz="quarter" idx="11"/>
          </p:nvPr>
        </p:nvSpPr>
        <p:spPr/>
        <p:txBody>
          <a:bodyPr/>
          <a:lstStyle/>
          <a:p>
            <a:r>
              <a:rPr lang="en-US" dirty="0"/>
              <a:t>
              </a:t>
            </a:r>
          </a:p>
        </p:txBody>
      </p:sp>
      <p:sp>
        <p:nvSpPr>
          <p:cNvPr id="10690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839" name="Group 7"/>
          <p:cNvGrpSpPr/>
          <p:nvPr/>
        </p:nvGrpSpPr>
        <p:grpSpPr>
          <a:xfrm>
            <a:off x="0" y="0"/>
            <a:ext cx="12192000" cy="6858000"/>
            <a:chOff x="0" y="0"/>
            <a:chExt cx="12192000" cy="6858000"/>
          </a:xfrm>
        </p:grpSpPr>
        <p:sp>
          <p:nvSpPr>
            <p:cNvPr id="106917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17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7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7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7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7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7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17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18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1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18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918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18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9185" name="Footer Placeholder 4"/>
          <p:cNvSpPr>
            <a:spLocks noGrp="1"/>
          </p:cNvSpPr>
          <p:nvPr>
            <p:ph type="ftr" sz="quarter" idx="11"/>
          </p:nvPr>
        </p:nvSpPr>
        <p:spPr/>
        <p:txBody>
          <a:bodyPr/>
          <a:lstStyle/>
          <a:p>
            <a:r>
              <a:rPr lang="en-US" dirty="0"/>
              <a:t>
              </a:t>
            </a:r>
          </a:p>
        </p:txBody>
      </p:sp>
      <p:sp>
        <p:nvSpPr>
          <p:cNvPr id="106918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1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109" name="Title 1"/>
          <p:cNvSpPr>
            <a:spLocks noGrp="1"/>
          </p:cNvSpPr>
          <p:nvPr>
            <p:ph type="title"/>
          </p:nvPr>
        </p:nvSpPr>
        <p:spPr/>
        <p:txBody>
          <a:bodyPr/>
          <a:lstStyle/>
          <a:p>
            <a:r>
              <a:rPr lang="en-US"/>
              <a:t>Click to edit Master title style</a:t>
            </a:r>
            <a:endParaRPr lang="en-US" dirty="0"/>
          </a:p>
        </p:txBody>
      </p:sp>
      <p:sp>
        <p:nvSpPr>
          <p:cNvPr id="106911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11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11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113" name="Footer Placeholder 5"/>
          <p:cNvSpPr>
            <a:spLocks noGrp="1"/>
          </p:cNvSpPr>
          <p:nvPr>
            <p:ph type="ftr" sz="quarter" idx="11"/>
          </p:nvPr>
        </p:nvSpPr>
        <p:spPr/>
        <p:txBody>
          <a:bodyPr/>
          <a:lstStyle/>
          <a:p>
            <a:r>
              <a:rPr lang="en-US" dirty="0"/>
              <a:t>
              </a:t>
            </a:r>
          </a:p>
        </p:txBody>
      </p:sp>
      <p:sp>
        <p:nvSpPr>
          <p:cNvPr id="106911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9115" name="Title 1"/>
          <p:cNvSpPr>
            <a:spLocks noGrp="1"/>
          </p:cNvSpPr>
          <p:nvPr>
            <p:ph type="title"/>
          </p:nvPr>
        </p:nvSpPr>
        <p:spPr/>
        <p:txBody>
          <a:bodyPr/>
          <a:lstStyle/>
          <a:p>
            <a:r>
              <a:rPr lang="en-US"/>
              <a:t>Click to edit Master title style</a:t>
            </a:r>
            <a:endParaRPr lang="en-US" dirty="0"/>
          </a:p>
        </p:txBody>
      </p:sp>
      <p:sp>
        <p:nvSpPr>
          <p:cNvPr id="106911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1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11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1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12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9121" name="Footer Placeholder 7"/>
          <p:cNvSpPr>
            <a:spLocks noGrp="1"/>
          </p:cNvSpPr>
          <p:nvPr>
            <p:ph type="ftr" sz="quarter" idx="11"/>
          </p:nvPr>
        </p:nvSpPr>
        <p:spPr/>
        <p:txBody>
          <a:bodyPr/>
          <a:lstStyle/>
          <a:p>
            <a:r>
              <a:rPr lang="en-US" dirty="0"/>
              <a:t>
              </a:t>
            </a:r>
          </a:p>
        </p:txBody>
      </p:sp>
      <p:sp>
        <p:nvSpPr>
          <p:cNvPr id="106912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20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20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207" name="Footer Placeholder 3"/>
          <p:cNvSpPr>
            <a:spLocks noGrp="1"/>
          </p:cNvSpPr>
          <p:nvPr>
            <p:ph type="ftr" sz="quarter" idx="11"/>
          </p:nvPr>
        </p:nvSpPr>
        <p:spPr/>
        <p:txBody>
          <a:bodyPr/>
          <a:lstStyle/>
          <a:p>
            <a:r>
              <a:rPr lang="en-US" dirty="0"/>
              <a:t>
              </a:t>
            </a:r>
          </a:p>
        </p:txBody>
      </p:sp>
      <p:sp>
        <p:nvSpPr>
          <p:cNvPr id="106920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908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9088" name="Footer Placeholder 2"/>
          <p:cNvSpPr>
            <a:spLocks noGrp="1"/>
          </p:cNvSpPr>
          <p:nvPr>
            <p:ph type="ftr" sz="quarter" idx="11"/>
          </p:nvPr>
        </p:nvSpPr>
        <p:spPr/>
        <p:txBody>
          <a:bodyPr/>
          <a:lstStyle/>
          <a:p>
            <a:r>
              <a:rPr lang="en-US" dirty="0"/>
              <a:t>
              </a:t>
            </a:r>
          </a:p>
        </p:txBody>
      </p:sp>
      <p:sp>
        <p:nvSpPr>
          <p:cNvPr id="106908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9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841" name="Group 8"/>
          <p:cNvGrpSpPr/>
          <p:nvPr/>
        </p:nvGrpSpPr>
        <p:grpSpPr>
          <a:xfrm>
            <a:off x="0" y="0"/>
            <a:ext cx="12192000" cy="6858000"/>
            <a:chOff x="0" y="0"/>
            <a:chExt cx="12192000" cy="6858000"/>
          </a:xfrm>
        </p:grpSpPr>
        <p:sp>
          <p:nvSpPr>
            <p:cNvPr id="10691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1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9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9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9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9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9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19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19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1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19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919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20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20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9202" name="Footer Placeholder 5"/>
          <p:cNvSpPr>
            <a:spLocks noGrp="1"/>
          </p:cNvSpPr>
          <p:nvPr>
            <p:ph type="ftr" sz="quarter" idx="11"/>
          </p:nvPr>
        </p:nvSpPr>
        <p:spPr/>
        <p:txBody>
          <a:bodyPr/>
          <a:lstStyle/>
          <a:p>
            <a:r>
              <a:rPr lang="en-US" dirty="0"/>
              <a:t>
              </a:t>
            </a:r>
          </a:p>
        </p:txBody>
      </p:sp>
      <p:sp>
        <p:nvSpPr>
          <p:cNvPr id="10692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846" name="Group 8"/>
          <p:cNvGrpSpPr/>
          <p:nvPr/>
        </p:nvGrpSpPr>
        <p:grpSpPr>
          <a:xfrm>
            <a:off x="0" y="0"/>
            <a:ext cx="12192000" cy="6858000"/>
            <a:chOff x="0" y="0"/>
            <a:chExt cx="12192000" cy="6858000"/>
          </a:xfrm>
        </p:grpSpPr>
        <p:sp>
          <p:nvSpPr>
            <p:cNvPr id="106922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2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2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2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3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3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23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3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2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3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923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923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23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9239" name="Footer Placeholder 5"/>
          <p:cNvSpPr>
            <a:spLocks noGrp="1"/>
          </p:cNvSpPr>
          <p:nvPr>
            <p:ph type="ftr" sz="quarter" idx="11"/>
          </p:nvPr>
        </p:nvSpPr>
        <p:spPr/>
        <p:txBody>
          <a:bodyPr/>
          <a:lstStyle/>
          <a:p>
            <a:r>
              <a:rPr lang="en-US" dirty="0"/>
              <a:t>
              </a:t>
            </a:r>
          </a:p>
        </p:txBody>
      </p:sp>
      <p:sp>
        <p:nvSpPr>
          <p:cNvPr id="10692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833" name="Group 8"/>
          <p:cNvGrpSpPr/>
          <p:nvPr/>
        </p:nvGrpSpPr>
        <p:grpSpPr>
          <a:xfrm>
            <a:off x="0" y="0"/>
            <a:ext cx="12192000" cy="6858000"/>
            <a:chOff x="0" y="0"/>
            <a:chExt cx="12192000" cy="6858000"/>
          </a:xfrm>
        </p:grpSpPr>
        <p:sp>
          <p:nvSpPr>
            <p:cNvPr id="106912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12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2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2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2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2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2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13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1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13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13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13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3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136" name="Footer Placeholder 5"/>
          <p:cNvSpPr>
            <a:spLocks noGrp="1"/>
          </p:cNvSpPr>
          <p:nvPr>
            <p:ph type="ftr" sz="quarter" idx="11"/>
          </p:nvPr>
        </p:nvSpPr>
        <p:spPr/>
        <p:txBody>
          <a:bodyPr/>
          <a:lstStyle/>
          <a:p>
            <a:r>
              <a:rPr lang="en-US" dirty="0"/>
              <a:t>
              </a:t>
            </a:r>
          </a:p>
        </p:txBody>
      </p:sp>
      <p:sp>
        <p:nvSpPr>
          <p:cNvPr id="106913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13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848" name="Group 6"/>
          <p:cNvGrpSpPr/>
          <p:nvPr/>
        </p:nvGrpSpPr>
        <p:grpSpPr>
          <a:xfrm>
            <a:off x="0" y="0"/>
            <a:ext cx="12192000" cy="6858000"/>
            <a:chOff x="0" y="0"/>
            <a:chExt cx="12192000" cy="6858000"/>
          </a:xfrm>
        </p:grpSpPr>
        <p:sp>
          <p:nvSpPr>
            <p:cNvPr id="106924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4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4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4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4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4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4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4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2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5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25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25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254" name="Footer Placeholder 4"/>
          <p:cNvSpPr>
            <a:spLocks noGrp="1"/>
          </p:cNvSpPr>
          <p:nvPr>
            <p:ph type="ftr" sz="quarter" idx="11"/>
          </p:nvPr>
        </p:nvSpPr>
        <p:spPr/>
        <p:txBody>
          <a:bodyPr/>
          <a:lstStyle/>
          <a:p>
            <a:r>
              <a:rPr lang="en-US" dirty="0"/>
              <a:t>
              </a:t>
            </a:r>
          </a:p>
        </p:txBody>
      </p:sp>
      <p:sp>
        <p:nvSpPr>
          <p:cNvPr id="106925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837" name="Group 2"/>
          <p:cNvGrpSpPr/>
          <p:nvPr/>
        </p:nvGrpSpPr>
        <p:grpSpPr>
          <a:xfrm>
            <a:off x="0" y="0"/>
            <a:ext cx="12192000" cy="6858000"/>
            <a:chOff x="0" y="0"/>
            <a:chExt cx="12192000" cy="6858000"/>
          </a:xfrm>
        </p:grpSpPr>
        <p:sp>
          <p:nvSpPr>
            <p:cNvPr id="1069154"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155"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56"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57"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58"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59"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160"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16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1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163"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164"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165"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9166"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67"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68"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9169" name="Footer Placeholder 4"/>
          <p:cNvSpPr>
            <a:spLocks noGrp="1"/>
          </p:cNvSpPr>
          <p:nvPr>
            <p:ph type="ftr" sz="quarter" idx="11"/>
          </p:nvPr>
        </p:nvSpPr>
        <p:spPr/>
        <p:txBody>
          <a:bodyPr/>
          <a:lstStyle/>
          <a:p>
            <a:r>
              <a:rPr lang="en-US" dirty="0"/>
              <a:t>
              </a:t>
            </a:r>
          </a:p>
        </p:txBody>
      </p:sp>
      <p:sp>
        <p:nvSpPr>
          <p:cNvPr id="1069170"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17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850" name="Group 8"/>
          <p:cNvGrpSpPr/>
          <p:nvPr/>
        </p:nvGrpSpPr>
        <p:grpSpPr>
          <a:xfrm>
            <a:off x="0" y="0"/>
            <a:ext cx="12192000" cy="6858000"/>
            <a:chOff x="0" y="0"/>
            <a:chExt cx="12192000" cy="6858000"/>
          </a:xfrm>
        </p:grpSpPr>
        <p:sp>
          <p:nvSpPr>
            <p:cNvPr id="106925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5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5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6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6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6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6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6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2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6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26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26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269" name="Footer Placeholder 4"/>
          <p:cNvSpPr>
            <a:spLocks noGrp="1"/>
          </p:cNvSpPr>
          <p:nvPr>
            <p:ph type="ftr" sz="quarter" idx="11"/>
          </p:nvPr>
        </p:nvSpPr>
        <p:spPr/>
        <p:txBody>
          <a:bodyPr/>
          <a:lstStyle/>
          <a:p>
            <a:r>
              <a:rPr lang="en-US" dirty="0"/>
              <a:t>
              </a:t>
            </a:r>
          </a:p>
        </p:txBody>
      </p:sp>
      <p:sp>
        <p:nvSpPr>
          <p:cNvPr id="106927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7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914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14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4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4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4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4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5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1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1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15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9152" name="Footer Placeholder 7"/>
          <p:cNvSpPr>
            <a:spLocks noGrp="1"/>
          </p:cNvSpPr>
          <p:nvPr>
            <p:ph type="ftr" sz="quarter" idx="11"/>
          </p:nvPr>
        </p:nvSpPr>
        <p:spPr/>
        <p:txBody>
          <a:bodyPr/>
          <a:lstStyle/>
          <a:p>
            <a:r>
              <a:rPr lang="en-US" dirty="0"/>
              <a:t>
              </a:t>
            </a:r>
          </a:p>
        </p:txBody>
      </p:sp>
      <p:sp>
        <p:nvSpPr>
          <p:cNvPr id="106915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09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09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09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09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0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0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10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10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10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10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1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1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10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910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910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913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914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14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9142" name="Footer Placeholder 4"/>
          <p:cNvSpPr>
            <a:spLocks noGrp="1"/>
          </p:cNvSpPr>
          <p:nvPr>
            <p:ph type="ftr" sz="quarter" idx="11"/>
          </p:nvPr>
        </p:nvSpPr>
        <p:spPr/>
        <p:txBody>
          <a:bodyPr/>
          <a:lstStyle/>
          <a:p>
            <a:r>
              <a:rPr lang="en-US" dirty="0"/>
              <a:t>
              </a:t>
            </a:r>
          </a:p>
        </p:txBody>
      </p:sp>
      <p:sp>
        <p:nvSpPr>
          <p:cNvPr id="10691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844" name="Group 8"/>
          <p:cNvGrpSpPr/>
          <p:nvPr/>
        </p:nvGrpSpPr>
        <p:grpSpPr>
          <a:xfrm>
            <a:off x="0" y="0"/>
            <a:ext cx="12192000" cy="6858000"/>
            <a:chOff x="0" y="0"/>
            <a:chExt cx="12192000" cy="6858000"/>
          </a:xfrm>
        </p:grpSpPr>
        <p:sp>
          <p:nvSpPr>
            <p:cNvPr id="106920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2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1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1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21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21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21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2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21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22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22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222" name="Footer Placeholder 4"/>
          <p:cNvSpPr>
            <a:spLocks noGrp="1"/>
          </p:cNvSpPr>
          <p:nvPr>
            <p:ph type="ftr" sz="quarter" idx="11"/>
          </p:nvPr>
        </p:nvSpPr>
        <p:spPr/>
        <p:txBody>
          <a:bodyPr/>
          <a:lstStyle/>
          <a:p>
            <a:r>
              <a:rPr lang="en-US" dirty="0"/>
              <a:t>
              </a:t>
            </a:r>
          </a:p>
        </p:txBody>
      </p:sp>
      <p:sp>
        <p:nvSpPr>
          <p:cNvPr id="106922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2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991" name="Group 6"/>
          <p:cNvGrpSpPr/>
          <p:nvPr/>
        </p:nvGrpSpPr>
        <p:grpSpPr>
          <a:xfrm>
            <a:off x="0" y="0"/>
            <a:ext cx="12192000" cy="6858000"/>
            <a:chOff x="0" y="0"/>
            <a:chExt cx="12192000" cy="6858000"/>
          </a:xfrm>
        </p:grpSpPr>
        <p:sp>
          <p:nvSpPr>
            <p:cNvPr id="104945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6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46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46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46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46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6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0991" name="Title 1"/>
          <p:cNvSpPr>
            <a:spLocks noGrp="1"/>
          </p:cNvSpPr>
          <p:nvPr>
            <p:ph type="title"/>
          </p:nvPr>
        </p:nvSpPr>
        <p:spPr/>
        <p:txBody>
          <a:bodyPr/>
          <a:lstStyle/>
          <a:p>
            <a:r>
              <a:rPr lang="en-US"/>
              <a:t>Click to edit Master title style</a:t>
            </a:r>
            <a:endParaRPr lang="en-US" dirty="0"/>
          </a:p>
        </p:txBody>
      </p:sp>
      <p:sp>
        <p:nvSpPr>
          <p:cNvPr id="105099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9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0994" name="Footer Placeholder 4"/>
          <p:cNvSpPr>
            <a:spLocks noGrp="1"/>
          </p:cNvSpPr>
          <p:nvPr>
            <p:ph type="ftr" sz="quarter" idx="11"/>
          </p:nvPr>
        </p:nvSpPr>
        <p:spPr/>
        <p:txBody>
          <a:bodyPr/>
          <a:lstStyle/>
          <a:p>
            <a:r>
              <a:rPr lang="en-US" dirty="0"/>
              <a:t>
              </a:t>
            </a:r>
          </a:p>
        </p:txBody>
      </p:sp>
      <p:sp>
        <p:nvSpPr>
          <p:cNvPr id="10509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251" name="Group 7"/>
          <p:cNvGrpSpPr/>
          <p:nvPr/>
        </p:nvGrpSpPr>
        <p:grpSpPr>
          <a:xfrm>
            <a:off x="0" y="0"/>
            <a:ext cx="12192000" cy="6858000"/>
            <a:chOff x="0" y="0"/>
            <a:chExt cx="12192000" cy="6858000"/>
          </a:xfrm>
        </p:grpSpPr>
        <p:sp>
          <p:nvSpPr>
            <p:cNvPr id="10508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9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090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090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9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90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090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090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0906" name="Footer Placeholder 4"/>
          <p:cNvSpPr>
            <a:spLocks noGrp="1"/>
          </p:cNvSpPr>
          <p:nvPr>
            <p:ph type="ftr" sz="quarter" idx="11"/>
          </p:nvPr>
        </p:nvSpPr>
        <p:spPr/>
        <p:txBody>
          <a:bodyPr/>
          <a:lstStyle/>
          <a:p>
            <a:r>
              <a:rPr lang="en-US" dirty="0"/>
              <a:t>
              </a:t>
            </a:r>
          </a:p>
        </p:txBody>
      </p:sp>
      <p:sp>
        <p:nvSpPr>
          <p:cNvPr id="10509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0930" name="Title 1"/>
          <p:cNvSpPr>
            <a:spLocks noGrp="1"/>
          </p:cNvSpPr>
          <p:nvPr>
            <p:ph type="title"/>
          </p:nvPr>
        </p:nvSpPr>
        <p:spPr/>
        <p:txBody>
          <a:bodyPr/>
          <a:lstStyle/>
          <a:p>
            <a:r>
              <a:rPr lang="en-US"/>
              <a:t>Click to edit Master title style</a:t>
            </a:r>
            <a:endParaRPr lang="en-US" dirty="0"/>
          </a:p>
        </p:txBody>
      </p:sp>
      <p:sp>
        <p:nvSpPr>
          <p:cNvPr id="105093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3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3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0934" name="Footer Placeholder 5"/>
          <p:cNvSpPr>
            <a:spLocks noGrp="1"/>
          </p:cNvSpPr>
          <p:nvPr>
            <p:ph type="ftr" sz="quarter" idx="11"/>
          </p:nvPr>
        </p:nvSpPr>
        <p:spPr/>
        <p:txBody>
          <a:bodyPr/>
          <a:lstStyle/>
          <a:p>
            <a:r>
              <a:rPr lang="en-US" dirty="0"/>
              <a:t>
              </a:t>
            </a:r>
          </a:p>
        </p:txBody>
      </p:sp>
      <p:sp>
        <p:nvSpPr>
          <p:cNvPr id="105093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028" name="Title 1"/>
          <p:cNvSpPr>
            <a:spLocks noGrp="1"/>
          </p:cNvSpPr>
          <p:nvPr>
            <p:ph type="title"/>
          </p:nvPr>
        </p:nvSpPr>
        <p:spPr/>
        <p:txBody>
          <a:bodyPr/>
          <a:lstStyle/>
          <a:p>
            <a:r>
              <a:rPr lang="en-US"/>
              <a:t>Click to edit Master title style</a:t>
            </a:r>
            <a:endParaRPr lang="en-US" dirty="0"/>
          </a:p>
        </p:txBody>
      </p:sp>
      <p:sp>
        <p:nvSpPr>
          <p:cNvPr id="105102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03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03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03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03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034" name="Footer Placeholder 7"/>
          <p:cNvSpPr>
            <a:spLocks noGrp="1"/>
          </p:cNvSpPr>
          <p:nvPr>
            <p:ph type="ftr" sz="quarter" idx="11"/>
          </p:nvPr>
        </p:nvSpPr>
        <p:spPr/>
        <p:txBody>
          <a:bodyPr/>
          <a:lstStyle/>
          <a:p>
            <a:r>
              <a:rPr lang="en-US" dirty="0"/>
              <a:t>
              </a:t>
            </a:r>
          </a:p>
        </p:txBody>
      </p:sp>
      <p:sp>
        <p:nvSpPr>
          <p:cNvPr id="10510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095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095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0956" name="Footer Placeholder 3"/>
          <p:cNvSpPr>
            <a:spLocks noGrp="1"/>
          </p:cNvSpPr>
          <p:nvPr>
            <p:ph type="ftr" sz="quarter" idx="11"/>
          </p:nvPr>
        </p:nvSpPr>
        <p:spPr/>
        <p:txBody>
          <a:bodyPr/>
          <a:lstStyle/>
          <a:p>
            <a:r>
              <a:rPr lang="en-US" dirty="0"/>
              <a:t>
              </a:t>
            </a:r>
          </a:p>
        </p:txBody>
      </p:sp>
      <p:sp>
        <p:nvSpPr>
          <p:cNvPr id="105095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099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0997" name="Footer Placeholder 2"/>
          <p:cNvSpPr>
            <a:spLocks noGrp="1"/>
          </p:cNvSpPr>
          <p:nvPr>
            <p:ph type="ftr" sz="quarter" idx="11"/>
          </p:nvPr>
        </p:nvSpPr>
        <p:spPr/>
        <p:txBody>
          <a:bodyPr/>
          <a:lstStyle/>
          <a:p>
            <a:r>
              <a:rPr lang="en-US" dirty="0"/>
              <a:t>
              </a:t>
            </a:r>
          </a:p>
        </p:txBody>
      </p:sp>
      <p:sp>
        <p:nvSpPr>
          <p:cNvPr id="105099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9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262" name="Group 8"/>
          <p:cNvGrpSpPr/>
          <p:nvPr/>
        </p:nvGrpSpPr>
        <p:grpSpPr>
          <a:xfrm>
            <a:off x="0" y="0"/>
            <a:ext cx="12192000" cy="6858000"/>
            <a:chOff x="0" y="0"/>
            <a:chExt cx="12192000" cy="6858000"/>
          </a:xfrm>
        </p:grpSpPr>
        <p:sp>
          <p:nvSpPr>
            <p:cNvPr id="10509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9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7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7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7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7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8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098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98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09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98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098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8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98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0988" name="Footer Placeholder 5"/>
          <p:cNvSpPr>
            <a:spLocks noGrp="1"/>
          </p:cNvSpPr>
          <p:nvPr>
            <p:ph type="ftr" sz="quarter" idx="11"/>
          </p:nvPr>
        </p:nvSpPr>
        <p:spPr/>
        <p:txBody>
          <a:bodyPr/>
          <a:lstStyle/>
          <a:p>
            <a:r>
              <a:rPr lang="en-US" dirty="0"/>
              <a:t>
              </a:t>
            </a:r>
          </a:p>
        </p:txBody>
      </p:sp>
      <p:sp>
        <p:nvSpPr>
          <p:cNvPr id="105098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9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249" name="Group 8"/>
          <p:cNvGrpSpPr/>
          <p:nvPr/>
        </p:nvGrpSpPr>
        <p:grpSpPr>
          <a:xfrm>
            <a:off x="0" y="0"/>
            <a:ext cx="12192000" cy="6858000"/>
            <a:chOff x="0" y="0"/>
            <a:chExt cx="12192000" cy="6858000"/>
          </a:xfrm>
        </p:grpSpPr>
        <p:sp>
          <p:nvSpPr>
            <p:cNvPr id="10508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8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088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88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08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8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088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088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88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0890" name="Footer Placeholder 5"/>
          <p:cNvSpPr>
            <a:spLocks noGrp="1"/>
          </p:cNvSpPr>
          <p:nvPr>
            <p:ph type="ftr" sz="quarter" idx="11"/>
          </p:nvPr>
        </p:nvSpPr>
        <p:spPr/>
        <p:txBody>
          <a:bodyPr/>
          <a:lstStyle/>
          <a:p>
            <a:r>
              <a:rPr lang="en-US" dirty="0"/>
              <a:t>
              </a:t>
            </a:r>
          </a:p>
        </p:txBody>
      </p:sp>
      <p:sp>
        <p:nvSpPr>
          <p:cNvPr id="10508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260" name="Group 8"/>
          <p:cNvGrpSpPr/>
          <p:nvPr/>
        </p:nvGrpSpPr>
        <p:grpSpPr>
          <a:xfrm>
            <a:off x="0" y="0"/>
            <a:ext cx="12192000" cy="6858000"/>
            <a:chOff x="0" y="0"/>
            <a:chExt cx="12192000" cy="6858000"/>
          </a:xfrm>
        </p:grpSpPr>
        <p:sp>
          <p:nvSpPr>
            <p:cNvPr id="105095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9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6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6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6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6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6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96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9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96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096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096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97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0971" name="Footer Placeholder 5"/>
          <p:cNvSpPr>
            <a:spLocks noGrp="1"/>
          </p:cNvSpPr>
          <p:nvPr>
            <p:ph type="ftr" sz="quarter" idx="11"/>
          </p:nvPr>
        </p:nvSpPr>
        <p:spPr/>
        <p:txBody>
          <a:bodyPr/>
          <a:lstStyle/>
          <a:p>
            <a:r>
              <a:rPr lang="en-US" dirty="0"/>
              <a:t>
              </a:t>
            </a:r>
          </a:p>
        </p:txBody>
      </p:sp>
      <p:sp>
        <p:nvSpPr>
          <p:cNvPr id="105097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270" name="Group 6"/>
          <p:cNvGrpSpPr/>
          <p:nvPr/>
        </p:nvGrpSpPr>
        <p:grpSpPr>
          <a:xfrm>
            <a:off x="0" y="0"/>
            <a:ext cx="12192000" cy="6858000"/>
            <a:chOff x="0" y="0"/>
            <a:chExt cx="12192000" cy="6858000"/>
          </a:xfrm>
        </p:grpSpPr>
        <p:sp>
          <p:nvSpPr>
            <p:cNvPr id="105103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03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3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3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4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4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4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04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0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04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04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4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048" name="Footer Placeholder 4"/>
          <p:cNvSpPr>
            <a:spLocks noGrp="1"/>
          </p:cNvSpPr>
          <p:nvPr>
            <p:ph type="ftr" sz="quarter" idx="11"/>
          </p:nvPr>
        </p:nvSpPr>
        <p:spPr/>
        <p:txBody>
          <a:bodyPr/>
          <a:lstStyle/>
          <a:p>
            <a:r>
              <a:rPr lang="en-US" dirty="0"/>
              <a:t>
              </a:t>
            </a:r>
          </a:p>
        </p:txBody>
      </p:sp>
      <p:sp>
        <p:nvSpPr>
          <p:cNvPr id="105104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0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257" name="Group 2"/>
          <p:cNvGrpSpPr/>
          <p:nvPr/>
        </p:nvGrpSpPr>
        <p:grpSpPr>
          <a:xfrm>
            <a:off x="0" y="0"/>
            <a:ext cx="12192000" cy="6858000"/>
            <a:chOff x="0" y="0"/>
            <a:chExt cx="12192000" cy="6858000"/>
          </a:xfrm>
        </p:grpSpPr>
        <p:sp>
          <p:nvSpPr>
            <p:cNvPr id="105093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93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3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3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4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4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4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94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09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94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094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094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094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94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95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0951" name="Footer Placeholder 4"/>
          <p:cNvSpPr>
            <a:spLocks noGrp="1"/>
          </p:cNvSpPr>
          <p:nvPr>
            <p:ph type="ftr" sz="quarter" idx="11"/>
          </p:nvPr>
        </p:nvSpPr>
        <p:spPr/>
        <p:txBody>
          <a:bodyPr/>
          <a:lstStyle/>
          <a:p>
            <a:r>
              <a:rPr lang="en-US" dirty="0"/>
              <a:t>
              </a:t>
            </a:r>
          </a:p>
        </p:txBody>
      </p:sp>
      <p:sp>
        <p:nvSpPr>
          <p:cNvPr id="105095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266" name="Group 8"/>
          <p:cNvGrpSpPr/>
          <p:nvPr/>
        </p:nvGrpSpPr>
        <p:grpSpPr>
          <a:xfrm>
            <a:off x="0" y="0"/>
            <a:ext cx="12192000" cy="6858000"/>
            <a:chOff x="0" y="0"/>
            <a:chExt cx="12192000" cy="6858000"/>
          </a:xfrm>
        </p:grpSpPr>
        <p:sp>
          <p:nvSpPr>
            <p:cNvPr id="105100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00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0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0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0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0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0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00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0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00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01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01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012" name="Footer Placeholder 4"/>
          <p:cNvSpPr>
            <a:spLocks noGrp="1"/>
          </p:cNvSpPr>
          <p:nvPr>
            <p:ph type="ftr" sz="quarter" idx="11"/>
          </p:nvPr>
        </p:nvSpPr>
        <p:spPr/>
        <p:txBody>
          <a:bodyPr/>
          <a:lstStyle/>
          <a:p>
            <a:r>
              <a:rPr lang="en-US" dirty="0"/>
              <a:t>
              </a:t>
            </a:r>
          </a:p>
        </p:txBody>
      </p:sp>
      <p:sp>
        <p:nvSpPr>
          <p:cNvPr id="105101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0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086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086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086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86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087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087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087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2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2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087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0874" name="Footer Placeholder 7"/>
          <p:cNvSpPr>
            <a:spLocks noGrp="1"/>
          </p:cNvSpPr>
          <p:nvPr>
            <p:ph type="ftr" sz="quarter" idx="11"/>
          </p:nvPr>
        </p:nvSpPr>
        <p:spPr/>
        <p:txBody>
          <a:bodyPr/>
          <a:lstStyle/>
          <a:p>
            <a:r>
              <a:rPr lang="en-US" dirty="0"/>
              <a:t>
              </a:t>
            </a:r>
          </a:p>
        </p:txBody>
      </p:sp>
      <p:sp>
        <p:nvSpPr>
          <p:cNvPr id="10508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01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01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01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01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1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02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02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2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02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02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3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3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02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02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0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090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091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1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0912" name="Footer Placeholder 4"/>
          <p:cNvSpPr>
            <a:spLocks noGrp="1"/>
          </p:cNvSpPr>
          <p:nvPr>
            <p:ph type="ftr" sz="quarter" idx="11"/>
          </p:nvPr>
        </p:nvSpPr>
        <p:spPr/>
        <p:txBody>
          <a:bodyPr/>
          <a:lstStyle/>
          <a:p>
            <a:r>
              <a:rPr lang="en-US" dirty="0"/>
              <a:t>
              </a:t>
            </a:r>
          </a:p>
        </p:txBody>
      </p:sp>
      <p:sp>
        <p:nvSpPr>
          <p:cNvPr id="10509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254" name="Group 8"/>
          <p:cNvGrpSpPr/>
          <p:nvPr/>
        </p:nvGrpSpPr>
        <p:grpSpPr>
          <a:xfrm>
            <a:off x="0" y="0"/>
            <a:ext cx="12192000" cy="6858000"/>
            <a:chOff x="0" y="0"/>
            <a:chExt cx="12192000" cy="6858000"/>
          </a:xfrm>
        </p:grpSpPr>
        <p:sp>
          <p:nvSpPr>
            <p:cNvPr id="105091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91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1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1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1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1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92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092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92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09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92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092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92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0927" name="Footer Placeholder 4"/>
          <p:cNvSpPr>
            <a:spLocks noGrp="1"/>
          </p:cNvSpPr>
          <p:nvPr>
            <p:ph type="ftr" sz="quarter" idx="11"/>
          </p:nvPr>
        </p:nvSpPr>
        <p:spPr/>
        <p:txBody>
          <a:bodyPr/>
          <a:lstStyle/>
          <a:p>
            <a:r>
              <a:rPr lang="en-US" dirty="0"/>
              <a:t>
              </a:t>
            </a:r>
          </a:p>
        </p:txBody>
      </p:sp>
      <p:sp>
        <p:nvSpPr>
          <p:cNvPr id="105092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9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013" name="Group 6"/>
          <p:cNvGrpSpPr/>
          <p:nvPr/>
        </p:nvGrpSpPr>
        <p:grpSpPr>
          <a:xfrm>
            <a:off x="0" y="0"/>
            <a:ext cx="12192000" cy="6858000"/>
            <a:chOff x="0" y="0"/>
            <a:chExt cx="12192000" cy="6858000"/>
          </a:xfrm>
        </p:grpSpPr>
        <p:sp>
          <p:nvSpPr>
            <p:cNvPr id="104948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8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48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48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48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49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9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1452" name="Title 1"/>
          <p:cNvSpPr>
            <a:spLocks noGrp="1"/>
          </p:cNvSpPr>
          <p:nvPr>
            <p:ph type="title"/>
          </p:nvPr>
        </p:nvSpPr>
        <p:spPr/>
        <p:txBody>
          <a:bodyPr/>
          <a:lstStyle/>
          <a:p>
            <a:r>
              <a:rPr lang="en-US"/>
              <a:t>Click to edit Master title style</a:t>
            </a:r>
            <a:endParaRPr lang="en-US" dirty="0"/>
          </a:p>
        </p:txBody>
      </p:sp>
      <p:sp>
        <p:nvSpPr>
          <p:cNvPr id="106145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45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1455" name="Footer Placeholder 4"/>
          <p:cNvSpPr>
            <a:spLocks noGrp="1"/>
          </p:cNvSpPr>
          <p:nvPr>
            <p:ph type="ftr" sz="quarter" idx="11"/>
          </p:nvPr>
        </p:nvSpPr>
        <p:spPr/>
        <p:txBody>
          <a:bodyPr/>
          <a:lstStyle/>
          <a:p>
            <a:r>
              <a:rPr lang="en-US" dirty="0"/>
              <a:t>
              </a:t>
            </a:r>
          </a:p>
        </p:txBody>
      </p:sp>
      <p:sp>
        <p:nvSpPr>
          <p:cNvPr id="10614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740" name="Group 7"/>
          <p:cNvGrpSpPr/>
          <p:nvPr/>
        </p:nvGrpSpPr>
        <p:grpSpPr>
          <a:xfrm>
            <a:off x="0" y="0"/>
            <a:ext cx="12192000" cy="6858000"/>
            <a:chOff x="0" y="0"/>
            <a:chExt cx="12192000" cy="6858000"/>
          </a:xfrm>
        </p:grpSpPr>
        <p:sp>
          <p:nvSpPr>
            <p:cNvPr id="106153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5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3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54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54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5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54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54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54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546" name="Footer Placeholder 4"/>
          <p:cNvSpPr>
            <a:spLocks noGrp="1"/>
          </p:cNvSpPr>
          <p:nvPr>
            <p:ph type="ftr" sz="quarter" idx="11"/>
          </p:nvPr>
        </p:nvSpPr>
        <p:spPr/>
        <p:txBody>
          <a:bodyPr/>
          <a:lstStyle/>
          <a:p>
            <a:r>
              <a:rPr lang="en-US" dirty="0"/>
              <a:t>
              </a:t>
            </a:r>
          </a:p>
        </p:txBody>
      </p:sp>
      <p:sp>
        <p:nvSpPr>
          <p:cNvPr id="10615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5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457" name="Title 1"/>
          <p:cNvSpPr>
            <a:spLocks noGrp="1"/>
          </p:cNvSpPr>
          <p:nvPr>
            <p:ph type="title"/>
          </p:nvPr>
        </p:nvSpPr>
        <p:spPr/>
        <p:txBody>
          <a:bodyPr/>
          <a:lstStyle/>
          <a:p>
            <a:r>
              <a:rPr lang="en-US"/>
              <a:t>Click to edit Master title style</a:t>
            </a:r>
            <a:endParaRPr lang="en-US" dirty="0"/>
          </a:p>
        </p:txBody>
      </p:sp>
      <p:sp>
        <p:nvSpPr>
          <p:cNvPr id="106145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45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46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1461" name="Footer Placeholder 5"/>
          <p:cNvSpPr>
            <a:spLocks noGrp="1"/>
          </p:cNvSpPr>
          <p:nvPr>
            <p:ph type="ftr" sz="quarter" idx="11"/>
          </p:nvPr>
        </p:nvSpPr>
        <p:spPr/>
        <p:txBody>
          <a:bodyPr/>
          <a:lstStyle/>
          <a:p>
            <a:r>
              <a:rPr lang="en-US" dirty="0"/>
              <a:t>
              </a:t>
            </a:r>
          </a:p>
        </p:txBody>
      </p:sp>
      <p:sp>
        <p:nvSpPr>
          <p:cNvPr id="106146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1525" name="Title 1"/>
          <p:cNvSpPr>
            <a:spLocks noGrp="1"/>
          </p:cNvSpPr>
          <p:nvPr>
            <p:ph type="title"/>
          </p:nvPr>
        </p:nvSpPr>
        <p:spPr/>
        <p:txBody>
          <a:bodyPr/>
          <a:lstStyle/>
          <a:p>
            <a:r>
              <a:rPr lang="en-US"/>
              <a:t>Click to edit Master title style</a:t>
            </a:r>
            <a:endParaRPr lang="en-US" dirty="0"/>
          </a:p>
        </p:txBody>
      </p:sp>
      <p:sp>
        <p:nvSpPr>
          <p:cNvPr id="106152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52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52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52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53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1531" name="Footer Placeholder 7"/>
          <p:cNvSpPr>
            <a:spLocks noGrp="1"/>
          </p:cNvSpPr>
          <p:nvPr>
            <p:ph type="ftr" sz="quarter" idx="11"/>
          </p:nvPr>
        </p:nvSpPr>
        <p:spPr/>
        <p:txBody>
          <a:bodyPr/>
          <a:lstStyle/>
          <a:p>
            <a:r>
              <a:rPr lang="en-US" dirty="0"/>
              <a:t>
              </a:t>
            </a:r>
          </a:p>
        </p:txBody>
      </p:sp>
      <p:sp>
        <p:nvSpPr>
          <p:cNvPr id="106153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143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143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1434" name="Footer Placeholder 3"/>
          <p:cNvSpPr>
            <a:spLocks noGrp="1"/>
          </p:cNvSpPr>
          <p:nvPr>
            <p:ph type="ftr" sz="quarter" idx="11"/>
          </p:nvPr>
        </p:nvSpPr>
        <p:spPr/>
        <p:txBody>
          <a:bodyPr/>
          <a:lstStyle/>
          <a:p>
            <a:r>
              <a:rPr lang="en-US" dirty="0"/>
              <a:t>
              </a:t>
            </a:r>
          </a:p>
        </p:txBody>
      </p:sp>
      <p:sp>
        <p:nvSpPr>
          <p:cNvPr id="106143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151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1512" name="Footer Placeholder 2"/>
          <p:cNvSpPr>
            <a:spLocks noGrp="1"/>
          </p:cNvSpPr>
          <p:nvPr>
            <p:ph type="ftr" sz="quarter" idx="11"/>
          </p:nvPr>
        </p:nvSpPr>
        <p:spPr/>
        <p:txBody>
          <a:bodyPr/>
          <a:lstStyle/>
          <a:p>
            <a:r>
              <a:rPr lang="en-US" dirty="0"/>
              <a:t>
              </a:t>
            </a:r>
          </a:p>
        </p:txBody>
      </p:sp>
      <p:sp>
        <p:nvSpPr>
          <p:cNvPr id="106151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51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719" name="Group 8"/>
          <p:cNvGrpSpPr/>
          <p:nvPr/>
        </p:nvGrpSpPr>
        <p:grpSpPr>
          <a:xfrm>
            <a:off x="0" y="0"/>
            <a:ext cx="12192000" cy="6858000"/>
            <a:chOff x="0" y="0"/>
            <a:chExt cx="12192000" cy="6858000"/>
          </a:xfrm>
        </p:grpSpPr>
        <p:sp>
          <p:nvSpPr>
            <p:cNvPr id="106136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37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7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7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7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7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7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37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37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3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37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38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38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38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383" name="Footer Placeholder 5"/>
          <p:cNvSpPr>
            <a:spLocks noGrp="1"/>
          </p:cNvSpPr>
          <p:nvPr>
            <p:ph type="ftr" sz="quarter" idx="11"/>
          </p:nvPr>
        </p:nvSpPr>
        <p:spPr/>
        <p:txBody>
          <a:bodyPr/>
          <a:lstStyle/>
          <a:p>
            <a:r>
              <a:rPr lang="en-US" dirty="0"/>
              <a:t>
              </a:t>
            </a:r>
          </a:p>
        </p:txBody>
      </p:sp>
      <p:sp>
        <p:nvSpPr>
          <p:cNvPr id="106138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38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732" name="Group 8"/>
          <p:cNvGrpSpPr/>
          <p:nvPr/>
        </p:nvGrpSpPr>
        <p:grpSpPr>
          <a:xfrm>
            <a:off x="0" y="0"/>
            <a:ext cx="12192000" cy="6858000"/>
            <a:chOff x="0" y="0"/>
            <a:chExt cx="12192000" cy="6858000"/>
          </a:xfrm>
        </p:grpSpPr>
        <p:sp>
          <p:nvSpPr>
            <p:cNvPr id="106146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4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6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47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47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4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47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147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147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47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1477" name="Footer Placeholder 5"/>
          <p:cNvSpPr>
            <a:spLocks noGrp="1"/>
          </p:cNvSpPr>
          <p:nvPr>
            <p:ph type="ftr" sz="quarter" idx="11"/>
          </p:nvPr>
        </p:nvSpPr>
        <p:spPr/>
        <p:txBody>
          <a:bodyPr/>
          <a:lstStyle/>
          <a:p>
            <a:r>
              <a:rPr lang="en-US" dirty="0"/>
              <a:t>
              </a:t>
            </a:r>
          </a:p>
        </p:txBody>
      </p:sp>
      <p:sp>
        <p:nvSpPr>
          <p:cNvPr id="106147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47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721" name="Group 8"/>
          <p:cNvGrpSpPr/>
          <p:nvPr/>
        </p:nvGrpSpPr>
        <p:grpSpPr>
          <a:xfrm>
            <a:off x="0" y="0"/>
            <a:ext cx="12192000" cy="6858000"/>
            <a:chOff x="0" y="0"/>
            <a:chExt cx="12192000" cy="6858000"/>
          </a:xfrm>
        </p:grpSpPr>
        <p:sp>
          <p:nvSpPr>
            <p:cNvPr id="106138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38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8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8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9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9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9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39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13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39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139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39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39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1399" name="Footer Placeholder 5"/>
          <p:cNvSpPr>
            <a:spLocks noGrp="1"/>
          </p:cNvSpPr>
          <p:nvPr>
            <p:ph type="ftr" sz="quarter" idx="11"/>
          </p:nvPr>
        </p:nvSpPr>
        <p:spPr/>
        <p:txBody>
          <a:bodyPr/>
          <a:lstStyle/>
          <a:p>
            <a:r>
              <a:rPr lang="en-US" dirty="0"/>
              <a:t>
              </a:t>
            </a:r>
          </a:p>
        </p:txBody>
      </p:sp>
      <p:sp>
        <p:nvSpPr>
          <p:cNvPr id="10614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4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723" name="Group 6"/>
          <p:cNvGrpSpPr/>
          <p:nvPr/>
        </p:nvGrpSpPr>
        <p:grpSpPr>
          <a:xfrm>
            <a:off x="0" y="0"/>
            <a:ext cx="12192000" cy="6858000"/>
            <a:chOff x="0" y="0"/>
            <a:chExt cx="12192000" cy="6858000"/>
          </a:xfrm>
        </p:grpSpPr>
        <p:sp>
          <p:nvSpPr>
            <p:cNvPr id="106140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40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0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0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0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0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0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40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4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41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41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41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414" name="Footer Placeholder 4"/>
          <p:cNvSpPr>
            <a:spLocks noGrp="1"/>
          </p:cNvSpPr>
          <p:nvPr>
            <p:ph type="ftr" sz="quarter" idx="11"/>
          </p:nvPr>
        </p:nvSpPr>
        <p:spPr/>
        <p:txBody>
          <a:bodyPr/>
          <a:lstStyle/>
          <a:p>
            <a:r>
              <a:rPr lang="en-US" dirty="0"/>
              <a:t>
              </a:t>
            </a:r>
          </a:p>
        </p:txBody>
      </p:sp>
      <p:sp>
        <p:nvSpPr>
          <p:cNvPr id="106141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4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735" name="Group 2"/>
          <p:cNvGrpSpPr/>
          <p:nvPr/>
        </p:nvGrpSpPr>
        <p:grpSpPr>
          <a:xfrm>
            <a:off x="0" y="0"/>
            <a:ext cx="12192000" cy="6858000"/>
            <a:chOff x="0" y="0"/>
            <a:chExt cx="12192000" cy="6858000"/>
          </a:xfrm>
        </p:grpSpPr>
        <p:sp>
          <p:nvSpPr>
            <p:cNvPr id="106149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49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9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9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9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9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9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50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5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50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50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50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150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50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50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1508" name="Footer Placeholder 4"/>
          <p:cNvSpPr>
            <a:spLocks noGrp="1"/>
          </p:cNvSpPr>
          <p:nvPr>
            <p:ph type="ftr" sz="quarter" idx="11"/>
          </p:nvPr>
        </p:nvSpPr>
        <p:spPr/>
        <p:txBody>
          <a:bodyPr/>
          <a:lstStyle/>
          <a:p>
            <a:r>
              <a:rPr lang="en-US" dirty="0"/>
              <a:t>
              </a:t>
            </a:r>
          </a:p>
        </p:txBody>
      </p:sp>
      <p:sp>
        <p:nvSpPr>
          <p:cNvPr id="106150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5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725" name="Group 8"/>
          <p:cNvGrpSpPr/>
          <p:nvPr/>
        </p:nvGrpSpPr>
        <p:grpSpPr>
          <a:xfrm>
            <a:off x="0" y="0"/>
            <a:ext cx="12192000" cy="6858000"/>
            <a:chOff x="0" y="0"/>
            <a:chExt cx="12192000" cy="6858000"/>
          </a:xfrm>
        </p:grpSpPr>
        <p:sp>
          <p:nvSpPr>
            <p:cNvPr id="106141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41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1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2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2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2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2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42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4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42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142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42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1429" name="Footer Placeholder 4"/>
          <p:cNvSpPr>
            <a:spLocks noGrp="1"/>
          </p:cNvSpPr>
          <p:nvPr>
            <p:ph type="ftr" sz="quarter" idx="11"/>
          </p:nvPr>
        </p:nvSpPr>
        <p:spPr/>
        <p:txBody>
          <a:bodyPr/>
          <a:lstStyle/>
          <a:p>
            <a:r>
              <a:rPr lang="en-US" dirty="0"/>
              <a:t>
              </a:t>
            </a:r>
          </a:p>
        </p:txBody>
      </p:sp>
      <p:sp>
        <p:nvSpPr>
          <p:cNvPr id="106143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4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151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51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51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51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51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52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52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5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5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52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1523" name="Footer Placeholder 7"/>
          <p:cNvSpPr>
            <a:spLocks noGrp="1"/>
          </p:cNvSpPr>
          <p:nvPr>
            <p:ph type="ftr" sz="quarter" idx="11"/>
          </p:nvPr>
        </p:nvSpPr>
        <p:spPr/>
        <p:txBody>
          <a:bodyPr/>
          <a:lstStyle/>
          <a:p>
            <a:r>
              <a:rPr lang="en-US" dirty="0"/>
              <a:t>
              </a:t>
            </a:r>
          </a:p>
        </p:txBody>
      </p:sp>
      <p:sp>
        <p:nvSpPr>
          <p:cNvPr id="106152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48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48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48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48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48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48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48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48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48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48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5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5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49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491"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4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136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136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36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1367" name="Footer Placeholder 4"/>
          <p:cNvSpPr>
            <a:spLocks noGrp="1"/>
          </p:cNvSpPr>
          <p:nvPr>
            <p:ph type="ftr" sz="quarter" idx="11"/>
          </p:nvPr>
        </p:nvSpPr>
        <p:spPr/>
        <p:txBody>
          <a:bodyPr/>
          <a:lstStyle/>
          <a:p>
            <a:r>
              <a:rPr lang="en-US" dirty="0"/>
              <a:t>
              </a:t>
            </a:r>
          </a:p>
        </p:txBody>
      </p:sp>
      <p:sp>
        <p:nvSpPr>
          <p:cNvPr id="10613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728" name="Group 8"/>
          <p:cNvGrpSpPr/>
          <p:nvPr/>
        </p:nvGrpSpPr>
        <p:grpSpPr>
          <a:xfrm>
            <a:off x="0" y="0"/>
            <a:ext cx="12192000" cy="6858000"/>
            <a:chOff x="0" y="0"/>
            <a:chExt cx="12192000" cy="6858000"/>
          </a:xfrm>
        </p:grpSpPr>
        <p:sp>
          <p:nvSpPr>
            <p:cNvPr id="106143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43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3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3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4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4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44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44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44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4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44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44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44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449" name="Footer Placeholder 4"/>
          <p:cNvSpPr>
            <a:spLocks noGrp="1"/>
          </p:cNvSpPr>
          <p:nvPr>
            <p:ph type="ftr" sz="quarter" idx="11"/>
          </p:nvPr>
        </p:nvSpPr>
        <p:spPr/>
        <p:txBody>
          <a:bodyPr/>
          <a:lstStyle/>
          <a:p>
            <a:r>
              <a:rPr lang="en-US" dirty="0"/>
              <a:t>
              </a:t>
            </a:r>
          </a:p>
        </p:txBody>
      </p:sp>
      <p:sp>
        <p:nvSpPr>
          <p:cNvPr id="106145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4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035" name="Group 6"/>
          <p:cNvGrpSpPr/>
          <p:nvPr/>
        </p:nvGrpSpPr>
        <p:grpSpPr>
          <a:xfrm>
            <a:off x="0" y="0"/>
            <a:ext cx="12192000" cy="6858000"/>
            <a:chOff x="0" y="0"/>
            <a:chExt cx="12192000" cy="6858000"/>
          </a:xfrm>
        </p:grpSpPr>
        <p:sp>
          <p:nvSpPr>
            <p:cNvPr id="104950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0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51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51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51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51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1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3933" name="Title 1"/>
          <p:cNvSpPr>
            <a:spLocks noGrp="1"/>
          </p:cNvSpPr>
          <p:nvPr>
            <p:ph type="title"/>
          </p:nvPr>
        </p:nvSpPr>
        <p:spPr/>
        <p:txBody>
          <a:bodyPr/>
          <a:lstStyle/>
          <a:p>
            <a:r>
              <a:rPr lang="en-US"/>
              <a:t>Click to edit Master title style</a:t>
            </a:r>
            <a:endParaRPr lang="en-US" dirty="0"/>
          </a:p>
        </p:txBody>
      </p:sp>
      <p:sp>
        <p:nvSpPr>
          <p:cNvPr id="105393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93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3936" name="Footer Placeholder 4"/>
          <p:cNvSpPr>
            <a:spLocks noGrp="1"/>
          </p:cNvSpPr>
          <p:nvPr>
            <p:ph type="ftr" sz="quarter" idx="11"/>
          </p:nvPr>
        </p:nvSpPr>
        <p:spPr/>
        <p:txBody>
          <a:bodyPr/>
          <a:lstStyle/>
          <a:p>
            <a:r>
              <a:rPr lang="en-US" dirty="0"/>
              <a:t>
              </a:t>
            </a:r>
          </a:p>
        </p:txBody>
      </p:sp>
      <p:sp>
        <p:nvSpPr>
          <p:cNvPr id="10539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696" name="Group 7"/>
          <p:cNvGrpSpPr/>
          <p:nvPr/>
        </p:nvGrpSpPr>
        <p:grpSpPr>
          <a:xfrm>
            <a:off x="0" y="0"/>
            <a:ext cx="12192000" cy="6858000"/>
            <a:chOff x="0" y="0"/>
            <a:chExt cx="12192000" cy="6858000"/>
          </a:xfrm>
        </p:grpSpPr>
        <p:sp>
          <p:nvSpPr>
            <p:cNvPr id="105404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04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4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4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4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4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4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04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04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0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05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05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05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054" name="Footer Placeholder 4"/>
          <p:cNvSpPr>
            <a:spLocks noGrp="1"/>
          </p:cNvSpPr>
          <p:nvPr>
            <p:ph type="ftr" sz="quarter" idx="11"/>
          </p:nvPr>
        </p:nvSpPr>
        <p:spPr/>
        <p:txBody>
          <a:bodyPr/>
          <a:lstStyle/>
          <a:p>
            <a:r>
              <a:rPr lang="en-US" dirty="0"/>
              <a:t>
              </a:t>
            </a:r>
          </a:p>
        </p:txBody>
      </p:sp>
      <p:sp>
        <p:nvSpPr>
          <p:cNvPr id="105405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0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969" name="Title 1"/>
          <p:cNvSpPr>
            <a:spLocks noGrp="1"/>
          </p:cNvSpPr>
          <p:nvPr>
            <p:ph type="title"/>
          </p:nvPr>
        </p:nvSpPr>
        <p:spPr/>
        <p:txBody>
          <a:bodyPr/>
          <a:lstStyle/>
          <a:p>
            <a:r>
              <a:rPr lang="en-US"/>
              <a:t>Click to edit Master title style</a:t>
            </a:r>
            <a:endParaRPr lang="en-US" dirty="0"/>
          </a:p>
        </p:txBody>
      </p:sp>
      <p:sp>
        <p:nvSpPr>
          <p:cNvPr id="105397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97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97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973" name="Footer Placeholder 5"/>
          <p:cNvSpPr>
            <a:spLocks noGrp="1"/>
          </p:cNvSpPr>
          <p:nvPr>
            <p:ph type="ftr" sz="quarter" idx="11"/>
          </p:nvPr>
        </p:nvSpPr>
        <p:spPr/>
        <p:txBody>
          <a:bodyPr/>
          <a:lstStyle/>
          <a:p>
            <a:r>
              <a:rPr lang="en-US" dirty="0"/>
              <a:t>
              </a:t>
            </a:r>
          </a:p>
        </p:txBody>
      </p:sp>
      <p:sp>
        <p:nvSpPr>
          <p:cNvPr id="10539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872" name="Title 1"/>
          <p:cNvSpPr>
            <a:spLocks noGrp="1"/>
          </p:cNvSpPr>
          <p:nvPr>
            <p:ph type="title"/>
          </p:nvPr>
        </p:nvSpPr>
        <p:spPr/>
        <p:txBody>
          <a:bodyPr/>
          <a:lstStyle/>
          <a:p>
            <a:r>
              <a:rPr lang="en-US"/>
              <a:t>Click to edit Master title style</a:t>
            </a:r>
            <a:endParaRPr lang="en-US" dirty="0"/>
          </a:p>
        </p:txBody>
      </p:sp>
      <p:sp>
        <p:nvSpPr>
          <p:cNvPr id="105387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87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7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87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7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878" name="Footer Placeholder 7"/>
          <p:cNvSpPr>
            <a:spLocks noGrp="1"/>
          </p:cNvSpPr>
          <p:nvPr>
            <p:ph type="ftr" sz="quarter" idx="11"/>
          </p:nvPr>
        </p:nvSpPr>
        <p:spPr/>
        <p:txBody>
          <a:bodyPr/>
          <a:lstStyle/>
          <a:p>
            <a:r>
              <a:rPr lang="en-US" dirty="0"/>
              <a:t>
              </a:t>
            </a:r>
          </a:p>
        </p:txBody>
      </p:sp>
      <p:sp>
        <p:nvSpPr>
          <p:cNvPr id="105387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399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399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3994" name="Footer Placeholder 3"/>
          <p:cNvSpPr>
            <a:spLocks noGrp="1"/>
          </p:cNvSpPr>
          <p:nvPr>
            <p:ph type="ftr" sz="quarter" idx="11"/>
          </p:nvPr>
        </p:nvSpPr>
        <p:spPr/>
        <p:txBody>
          <a:bodyPr/>
          <a:lstStyle/>
          <a:p>
            <a:r>
              <a:rPr lang="en-US" dirty="0"/>
              <a:t>
              </a:t>
            </a:r>
          </a:p>
        </p:txBody>
      </p:sp>
      <p:sp>
        <p:nvSpPr>
          <p:cNvPr id="105399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90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902" name="Footer Placeholder 2"/>
          <p:cNvSpPr>
            <a:spLocks noGrp="1"/>
          </p:cNvSpPr>
          <p:nvPr>
            <p:ph type="ftr" sz="quarter" idx="11"/>
          </p:nvPr>
        </p:nvSpPr>
        <p:spPr/>
        <p:txBody>
          <a:bodyPr/>
          <a:lstStyle/>
          <a:p>
            <a:r>
              <a:rPr lang="en-US" dirty="0"/>
              <a:t>
              </a:t>
            </a:r>
          </a:p>
        </p:txBody>
      </p:sp>
      <p:sp>
        <p:nvSpPr>
          <p:cNvPr id="105390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90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691" name="Group 8"/>
          <p:cNvGrpSpPr/>
          <p:nvPr/>
        </p:nvGrpSpPr>
        <p:grpSpPr>
          <a:xfrm>
            <a:off x="0" y="0"/>
            <a:ext cx="12192000" cy="6858000"/>
            <a:chOff x="0" y="0"/>
            <a:chExt cx="12192000" cy="6858000"/>
          </a:xfrm>
        </p:grpSpPr>
        <p:sp>
          <p:nvSpPr>
            <p:cNvPr id="105399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9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9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9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0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0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0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00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00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0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00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00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00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0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010" name="Footer Placeholder 5"/>
          <p:cNvSpPr>
            <a:spLocks noGrp="1"/>
          </p:cNvSpPr>
          <p:nvPr>
            <p:ph type="ftr" sz="quarter" idx="11"/>
          </p:nvPr>
        </p:nvSpPr>
        <p:spPr/>
        <p:txBody>
          <a:bodyPr/>
          <a:lstStyle/>
          <a:p>
            <a:r>
              <a:rPr lang="en-US" dirty="0"/>
              <a:t>
              </a:t>
            </a:r>
          </a:p>
        </p:txBody>
      </p:sp>
      <p:sp>
        <p:nvSpPr>
          <p:cNvPr id="10540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0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688" name="Group 8"/>
          <p:cNvGrpSpPr/>
          <p:nvPr/>
        </p:nvGrpSpPr>
        <p:grpSpPr>
          <a:xfrm>
            <a:off x="0" y="0"/>
            <a:ext cx="12192000" cy="6858000"/>
            <a:chOff x="0" y="0"/>
            <a:chExt cx="12192000" cy="6858000"/>
          </a:xfrm>
        </p:grpSpPr>
        <p:sp>
          <p:nvSpPr>
            <p:cNvPr id="10539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9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7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7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7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8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8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98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98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9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98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98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98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98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989" name="Footer Placeholder 5"/>
          <p:cNvSpPr>
            <a:spLocks noGrp="1"/>
          </p:cNvSpPr>
          <p:nvPr>
            <p:ph type="ftr" sz="quarter" idx="11"/>
          </p:nvPr>
        </p:nvSpPr>
        <p:spPr/>
        <p:txBody>
          <a:bodyPr/>
          <a:lstStyle/>
          <a:p>
            <a:r>
              <a:rPr lang="en-US" dirty="0"/>
              <a:t>
              </a:t>
            </a:r>
          </a:p>
        </p:txBody>
      </p:sp>
      <p:sp>
        <p:nvSpPr>
          <p:cNvPr id="10539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9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675" name="Group 8"/>
          <p:cNvGrpSpPr/>
          <p:nvPr/>
        </p:nvGrpSpPr>
        <p:grpSpPr>
          <a:xfrm>
            <a:off x="0" y="0"/>
            <a:ext cx="12192000" cy="6858000"/>
            <a:chOff x="0" y="0"/>
            <a:chExt cx="12192000" cy="6858000"/>
          </a:xfrm>
        </p:grpSpPr>
        <p:sp>
          <p:nvSpPr>
            <p:cNvPr id="105388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88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8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8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8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8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8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88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8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88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89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89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89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893" name="Footer Placeholder 5"/>
          <p:cNvSpPr>
            <a:spLocks noGrp="1"/>
          </p:cNvSpPr>
          <p:nvPr>
            <p:ph type="ftr" sz="quarter" idx="11"/>
          </p:nvPr>
        </p:nvSpPr>
        <p:spPr/>
        <p:txBody>
          <a:bodyPr/>
          <a:lstStyle/>
          <a:p>
            <a:r>
              <a:rPr lang="en-US" dirty="0"/>
              <a:t>
              </a:t>
            </a:r>
          </a:p>
        </p:txBody>
      </p:sp>
      <p:sp>
        <p:nvSpPr>
          <p:cNvPr id="105389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9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685" name="Group 6"/>
          <p:cNvGrpSpPr/>
          <p:nvPr/>
        </p:nvGrpSpPr>
        <p:grpSpPr>
          <a:xfrm>
            <a:off x="0" y="0"/>
            <a:ext cx="12192000" cy="6858000"/>
            <a:chOff x="0" y="0"/>
            <a:chExt cx="12192000" cy="6858000"/>
          </a:xfrm>
        </p:grpSpPr>
        <p:sp>
          <p:nvSpPr>
            <p:cNvPr id="105395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95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5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5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5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5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6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96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9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96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96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96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966" name="Footer Placeholder 4"/>
          <p:cNvSpPr>
            <a:spLocks noGrp="1"/>
          </p:cNvSpPr>
          <p:nvPr>
            <p:ph type="ftr" sz="quarter" idx="11"/>
          </p:nvPr>
        </p:nvSpPr>
        <p:spPr/>
        <p:txBody>
          <a:bodyPr/>
          <a:lstStyle/>
          <a:p>
            <a:r>
              <a:rPr lang="en-US" dirty="0"/>
              <a:t>
              </a:t>
            </a:r>
          </a:p>
        </p:txBody>
      </p:sp>
      <p:sp>
        <p:nvSpPr>
          <p:cNvPr id="105396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9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694" name="Group 2"/>
          <p:cNvGrpSpPr/>
          <p:nvPr/>
        </p:nvGrpSpPr>
        <p:grpSpPr>
          <a:xfrm>
            <a:off x="0" y="0"/>
            <a:ext cx="12192000" cy="6858000"/>
            <a:chOff x="0" y="0"/>
            <a:chExt cx="12192000" cy="6858000"/>
          </a:xfrm>
        </p:grpSpPr>
        <p:sp>
          <p:nvSpPr>
            <p:cNvPr id="105402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02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2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2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2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2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02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03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0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03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03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03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03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3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3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038" name="Footer Placeholder 4"/>
          <p:cNvSpPr>
            <a:spLocks noGrp="1"/>
          </p:cNvSpPr>
          <p:nvPr>
            <p:ph type="ftr" sz="quarter" idx="11"/>
          </p:nvPr>
        </p:nvSpPr>
        <p:spPr/>
        <p:txBody>
          <a:bodyPr/>
          <a:lstStyle/>
          <a:p>
            <a:r>
              <a:rPr lang="en-US" dirty="0"/>
              <a:t>
              </a:t>
            </a:r>
          </a:p>
        </p:txBody>
      </p:sp>
      <p:sp>
        <p:nvSpPr>
          <p:cNvPr id="105403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0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679" name="Group 8"/>
          <p:cNvGrpSpPr/>
          <p:nvPr/>
        </p:nvGrpSpPr>
        <p:grpSpPr>
          <a:xfrm>
            <a:off x="0" y="0"/>
            <a:ext cx="12192000" cy="6858000"/>
            <a:chOff x="0" y="0"/>
            <a:chExt cx="12192000" cy="6858000"/>
          </a:xfrm>
        </p:grpSpPr>
        <p:sp>
          <p:nvSpPr>
            <p:cNvPr id="105390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90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0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0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0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1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1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9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9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91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391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91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3917" name="Footer Placeholder 4"/>
          <p:cNvSpPr>
            <a:spLocks noGrp="1"/>
          </p:cNvSpPr>
          <p:nvPr>
            <p:ph type="ftr" sz="quarter" idx="11"/>
          </p:nvPr>
        </p:nvSpPr>
        <p:spPr/>
        <p:txBody>
          <a:bodyPr/>
          <a:lstStyle/>
          <a:p>
            <a:r>
              <a:rPr lang="en-US" dirty="0"/>
              <a:t>
              </a:t>
            </a:r>
          </a:p>
        </p:txBody>
      </p:sp>
      <p:sp>
        <p:nvSpPr>
          <p:cNvPr id="105391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9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01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01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1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1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1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01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01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9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9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02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021" name="Footer Placeholder 7"/>
          <p:cNvSpPr>
            <a:spLocks noGrp="1"/>
          </p:cNvSpPr>
          <p:nvPr>
            <p:ph type="ftr" sz="quarter" idx="11"/>
          </p:nvPr>
        </p:nvSpPr>
        <p:spPr/>
        <p:txBody>
          <a:bodyPr/>
          <a:lstStyle/>
          <a:p>
            <a:r>
              <a:rPr lang="en-US" dirty="0"/>
              <a:t>
              </a:t>
            </a:r>
          </a:p>
        </p:txBody>
      </p:sp>
      <p:sp>
        <p:nvSpPr>
          <p:cNvPr id="105402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92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92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92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92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92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92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92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92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92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92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9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9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93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93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93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389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389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9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899" name="Footer Placeholder 4"/>
          <p:cNvSpPr>
            <a:spLocks noGrp="1"/>
          </p:cNvSpPr>
          <p:nvPr>
            <p:ph type="ftr" sz="quarter" idx="11"/>
          </p:nvPr>
        </p:nvSpPr>
        <p:spPr/>
        <p:txBody>
          <a:bodyPr/>
          <a:lstStyle/>
          <a:p>
            <a:r>
              <a:rPr lang="en-US" dirty="0"/>
              <a:t>
              </a:t>
            </a:r>
          </a:p>
        </p:txBody>
      </p:sp>
      <p:sp>
        <p:nvSpPr>
          <p:cNvPr id="105390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683" name="Group 8"/>
          <p:cNvGrpSpPr/>
          <p:nvPr/>
        </p:nvGrpSpPr>
        <p:grpSpPr>
          <a:xfrm>
            <a:off x="0" y="0"/>
            <a:ext cx="12192000" cy="6858000"/>
            <a:chOff x="0" y="0"/>
            <a:chExt cx="12192000" cy="6858000"/>
          </a:xfrm>
        </p:grpSpPr>
        <p:sp>
          <p:nvSpPr>
            <p:cNvPr id="105393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93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4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4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4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4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94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94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94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9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94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94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95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951" name="Footer Placeholder 4"/>
          <p:cNvSpPr>
            <a:spLocks noGrp="1"/>
          </p:cNvSpPr>
          <p:nvPr>
            <p:ph type="ftr" sz="quarter" idx="11"/>
          </p:nvPr>
        </p:nvSpPr>
        <p:spPr/>
        <p:txBody>
          <a:bodyPr/>
          <a:lstStyle/>
          <a:p>
            <a:r>
              <a:rPr lang="en-US" dirty="0"/>
              <a:t>
              </a:t>
            </a:r>
          </a:p>
        </p:txBody>
      </p:sp>
      <p:sp>
        <p:nvSpPr>
          <p:cNvPr id="105395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9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057" name="Group 6"/>
          <p:cNvGrpSpPr/>
          <p:nvPr/>
        </p:nvGrpSpPr>
        <p:grpSpPr>
          <a:xfrm>
            <a:off x="0" y="0"/>
            <a:ext cx="12192000" cy="6858000"/>
            <a:chOff x="0" y="0"/>
            <a:chExt cx="12192000" cy="6858000"/>
          </a:xfrm>
        </p:grpSpPr>
        <p:sp>
          <p:nvSpPr>
            <p:cNvPr id="104953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3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53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53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53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53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3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9549" name="Title 1"/>
          <p:cNvSpPr>
            <a:spLocks noGrp="1"/>
          </p:cNvSpPr>
          <p:nvPr>
            <p:ph type="title"/>
          </p:nvPr>
        </p:nvSpPr>
        <p:spPr/>
        <p:txBody>
          <a:bodyPr/>
          <a:lstStyle/>
          <a:p>
            <a:r>
              <a:rPr lang="en-US"/>
              <a:t>Click to edit Master title style</a:t>
            </a:r>
            <a:endParaRPr lang="en-US" dirty="0"/>
          </a:p>
        </p:txBody>
      </p:sp>
      <p:sp>
        <p:nvSpPr>
          <p:cNvPr id="106955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55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9552" name="Footer Placeholder 4"/>
          <p:cNvSpPr>
            <a:spLocks noGrp="1"/>
          </p:cNvSpPr>
          <p:nvPr>
            <p:ph type="ftr" sz="quarter" idx="11"/>
          </p:nvPr>
        </p:nvSpPr>
        <p:spPr/>
        <p:txBody>
          <a:bodyPr/>
          <a:lstStyle/>
          <a:p>
            <a:r>
              <a:rPr lang="en-US" dirty="0"/>
              <a:t>
              </a:t>
            </a:r>
          </a:p>
        </p:txBody>
      </p:sp>
      <p:sp>
        <p:nvSpPr>
          <p:cNvPr id="10695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893" name="Group 7"/>
          <p:cNvGrpSpPr/>
          <p:nvPr/>
        </p:nvGrpSpPr>
        <p:grpSpPr>
          <a:xfrm>
            <a:off x="0" y="0"/>
            <a:ext cx="12192000" cy="6858000"/>
            <a:chOff x="0" y="0"/>
            <a:chExt cx="12192000" cy="6858000"/>
          </a:xfrm>
        </p:grpSpPr>
        <p:sp>
          <p:nvSpPr>
            <p:cNvPr id="106958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58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8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8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8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8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8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59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59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5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59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959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59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9596" name="Footer Placeholder 4"/>
          <p:cNvSpPr>
            <a:spLocks noGrp="1"/>
          </p:cNvSpPr>
          <p:nvPr>
            <p:ph type="ftr" sz="quarter" idx="11"/>
          </p:nvPr>
        </p:nvSpPr>
        <p:spPr/>
        <p:txBody>
          <a:bodyPr/>
          <a:lstStyle/>
          <a:p>
            <a:r>
              <a:rPr lang="en-US" dirty="0"/>
              <a:t>
              </a:t>
            </a:r>
          </a:p>
        </p:txBody>
      </p:sp>
      <p:sp>
        <p:nvSpPr>
          <p:cNvPr id="106959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5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483" name="Title 1"/>
          <p:cNvSpPr>
            <a:spLocks noGrp="1"/>
          </p:cNvSpPr>
          <p:nvPr>
            <p:ph type="title"/>
          </p:nvPr>
        </p:nvSpPr>
        <p:spPr/>
        <p:txBody>
          <a:bodyPr/>
          <a:lstStyle/>
          <a:p>
            <a:r>
              <a:rPr lang="en-US"/>
              <a:t>Click to edit Master title style</a:t>
            </a:r>
            <a:endParaRPr lang="en-US" dirty="0"/>
          </a:p>
        </p:txBody>
      </p:sp>
      <p:sp>
        <p:nvSpPr>
          <p:cNvPr id="106948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48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48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487" name="Footer Placeholder 5"/>
          <p:cNvSpPr>
            <a:spLocks noGrp="1"/>
          </p:cNvSpPr>
          <p:nvPr>
            <p:ph type="ftr" sz="quarter" idx="11"/>
          </p:nvPr>
        </p:nvSpPr>
        <p:spPr/>
        <p:txBody>
          <a:bodyPr/>
          <a:lstStyle/>
          <a:p>
            <a:r>
              <a:rPr lang="en-US" dirty="0"/>
              <a:t>
              </a:t>
            </a:r>
          </a:p>
        </p:txBody>
      </p:sp>
      <p:sp>
        <p:nvSpPr>
          <p:cNvPr id="10694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9575" name="Title 1"/>
          <p:cNvSpPr>
            <a:spLocks noGrp="1"/>
          </p:cNvSpPr>
          <p:nvPr>
            <p:ph type="title"/>
          </p:nvPr>
        </p:nvSpPr>
        <p:spPr/>
        <p:txBody>
          <a:bodyPr/>
          <a:lstStyle/>
          <a:p>
            <a:r>
              <a:rPr lang="en-US"/>
              <a:t>Click to edit Master title style</a:t>
            </a:r>
            <a:endParaRPr lang="en-US" dirty="0"/>
          </a:p>
        </p:txBody>
      </p:sp>
      <p:sp>
        <p:nvSpPr>
          <p:cNvPr id="106957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57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57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57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58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9581" name="Footer Placeholder 7"/>
          <p:cNvSpPr>
            <a:spLocks noGrp="1"/>
          </p:cNvSpPr>
          <p:nvPr>
            <p:ph type="ftr" sz="quarter" idx="11"/>
          </p:nvPr>
        </p:nvSpPr>
        <p:spPr/>
        <p:txBody>
          <a:bodyPr/>
          <a:lstStyle/>
          <a:p>
            <a:r>
              <a:rPr lang="en-US" dirty="0"/>
              <a:t>
              </a:t>
            </a:r>
          </a:p>
        </p:txBody>
      </p:sp>
      <p:sp>
        <p:nvSpPr>
          <p:cNvPr id="106958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47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47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477" name="Footer Placeholder 3"/>
          <p:cNvSpPr>
            <a:spLocks noGrp="1"/>
          </p:cNvSpPr>
          <p:nvPr>
            <p:ph type="ftr" sz="quarter" idx="11"/>
          </p:nvPr>
        </p:nvSpPr>
        <p:spPr/>
        <p:txBody>
          <a:bodyPr/>
          <a:lstStyle/>
          <a:p>
            <a:r>
              <a:rPr lang="en-US" dirty="0"/>
              <a:t>
              </a:t>
            </a:r>
          </a:p>
        </p:txBody>
      </p:sp>
      <p:sp>
        <p:nvSpPr>
          <p:cNvPr id="106947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947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9480" name="Footer Placeholder 2"/>
          <p:cNvSpPr>
            <a:spLocks noGrp="1"/>
          </p:cNvSpPr>
          <p:nvPr>
            <p:ph type="ftr" sz="quarter" idx="11"/>
          </p:nvPr>
        </p:nvSpPr>
        <p:spPr/>
        <p:txBody>
          <a:bodyPr/>
          <a:lstStyle/>
          <a:p>
            <a:r>
              <a:rPr lang="en-US" dirty="0"/>
              <a:t>
              </a:t>
            </a:r>
          </a:p>
        </p:txBody>
      </p:sp>
      <p:sp>
        <p:nvSpPr>
          <p:cNvPr id="106948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48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896" name="Group 8"/>
          <p:cNvGrpSpPr/>
          <p:nvPr/>
        </p:nvGrpSpPr>
        <p:grpSpPr>
          <a:xfrm>
            <a:off x="0" y="0"/>
            <a:ext cx="12192000" cy="6858000"/>
            <a:chOff x="0" y="0"/>
            <a:chExt cx="12192000" cy="6858000"/>
          </a:xfrm>
        </p:grpSpPr>
        <p:sp>
          <p:nvSpPr>
            <p:cNvPr id="10696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6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1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1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1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1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1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61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61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6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61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962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62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2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9623" name="Footer Placeholder 5"/>
          <p:cNvSpPr>
            <a:spLocks noGrp="1"/>
          </p:cNvSpPr>
          <p:nvPr>
            <p:ph type="ftr" sz="quarter" idx="11"/>
          </p:nvPr>
        </p:nvSpPr>
        <p:spPr/>
        <p:txBody>
          <a:bodyPr/>
          <a:lstStyle/>
          <a:p>
            <a:r>
              <a:rPr lang="en-US" dirty="0"/>
              <a:t>
              </a:t>
            </a:r>
          </a:p>
        </p:txBody>
      </p:sp>
      <p:sp>
        <p:nvSpPr>
          <p:cNvPr id="106962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62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884" name="Group 8"/>
          <p:cNvGrpSpPr/>
          <p:nvPr/>
        </p:nvGrpSpPr>
        <p:grpSpPr>
          <a:xfrm>
            <a:off x="0" y="0"/>
            <a:ext cx="12192000" cy="6858000"/>
            <a:chOff x="0" y="0"/>
            <a:chExt cx="12192000" cy="6858000"/>
          </a:xfrm>
        </p:grpSpPr>
        <p:sp>
          <p:nvSpPr>
            <p:cNvPr id="106951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5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1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2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2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2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2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52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52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5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52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952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952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53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9531" name="Footer Placeholder 5"/>
          <p:cNvSpPr>
            <a:spLocks noGrp="1"/>
          </p:cNvSpPr>
          <p:nvPr>
            <p:ph type="ftr" sz="quarter" idx="11"/>
          </p:nvPr>
        </p:nvSpPr>
        <p:spPr/>
        <p:txBody>
          <a:bodyPr/>
          <a:lstStyle/>
          <a:p>
            <a:r>
              <a:rPr lang="en-US" dirty="0"/>
              <a:t>
              </a:t>
            </a:r>
          </a:p>
        </p:txBody>
      </p:sp>
      <p:sp>
        <p:nvSpPr>
          <p:cNvPr id="10695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5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898" name="Group 8"/>
          <p:cNvGrpSpPr/>
          <p:nvPr/>
        </p:nvGrpSpPr>
        <p:grpSpPr>
          <a:xfrm>
            <a:off x="0" y="0"/>
            <a:ext cx="12192000" cy="6858000"/>
            <a:chOff x="0" y="0"/>
            <a:chExt cx="12192000" cy="6858000"/>
          </a:xfrm>
        </p:grpSpPr>
        <p:sp>
          <p:nvSpPr>
            <p:cNvPr id="106962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62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2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2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3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3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3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63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6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63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63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63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3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639" name="Footer Placeholder 5"/>
          <p:cNvSpPr>
            <a:spLocks noGrp="1"/>
          </p:cNvSpPr>
          <p:nvPr>
            <p:ph type="ftr" sz="quarter" idx="11"/>
          </p:nvPr>
        </p:nvSpPr>
        <p:spPr/>
        <p:txBody>
          <a:bodyPr/>
          <a:lstStyle/>
          <a:p>
            <a:r>
              <a:rPr lang="en-US" dirty="0"/>
              <a:t>
              </a:t>
            </a:r>
          </a:p>
        </p:txBody>
      </p:sp>
      <p:sp>
        <p:nvSpPr>
          <p:cNvPr id="10696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6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882" name="Group 6"/>
          <p:cNvGrpSpPr/>
          <p:nvPr/>
        </p:nvGrpSpPr>
        <p:grpSpPr>
          <a:xfrm>
            <a:off x="0" y="0"/>
            <a:ext cx="12192000" cy="6858000"/>
            <a:chOff x="0" y="0"/>
            <a:chExt cx="12192000" cy="6858000"/>
          </a:xfrm>
        </p:grpSpPr>
        <p:sp>
          <p:nvSpPr>
            <p:cNvPr id="106950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50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0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0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0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0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0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50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5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51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51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51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514" name="Footer Placeholder 4"/>
          <p:cNvSpPr>
            <a:spLocks noGrp="1"/>
          </p:cNvSpPr>
          <p:nvPr>
            <p:ph type="ftr" sz="quarter" idx="11"/>
          </p:nvPr>
        </p:nvSpPr>
        <p:spPr/>
        <p:txBody>
          <a:bodyPr/>
          <a:lstStyle/>
          <a:p>
            <a:r>
              <a:rPr lang="en-US" dirty="0"/>
              <a:t>
              </a:t>
            </a:r>
          </a:p>
        </p:txBody>
      </p:sp>
      <p:sp>
        <p:nvSpPr>
          <p:cNvPr id="106951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5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876" name="Group 2"/>
          <p:cNvGrpSpPr/>
          <p:nvPr/>
        </p:nvGrpSpPr>
        <p:grpSpPr>
          <a:xfrm>
            <a:off x="0" y="0"/>
            <a:ext cx="12192000" cy="6858000"/>
            <a:chOff x="0" y="0"/>
            <a:chExt cx="12192000" cy="6858000"/>
          </a:xfrm>
        </p:grpSpPr>
        <p:sp>
          <p:nvSpPr>
            <p:cNvPr id="106945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45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5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6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6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6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46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46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4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46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46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46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946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7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7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9472" name="Footer Placeholder 4"/>
          <p:cNvSpPr>
            <a:spLocks noGrp="1"/>
          </p:cNvSpPr>
          <p:nvPr>
            <p:ph type="ftr" sz="quarter" idx="11"/>
          </p:nvPr>
        </p:nvSpPr>
        <p:spPr/>
        <p:txBody>
          <a:bodyPr/>
          <a:lstStyle/>
          <a:p>
            <a:r>
              <a:rPr lang="en-US" dirty="0"/>
              <a:t>
              </a:t>
            </a:r>
          </a:p>
        </p:txBody>
      </p:sp>
      <p:sp>
        <p:nvSpPr>
          <p:cNvPr id="106947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4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886" name="Group 8"/>
          <p:cNvGrpSpPr/>
          <p:nvPr/>
        </p:nvGrpSpPr>
        <p:grpSpPr>
          <a:xfrm>
            <a:off x="0" y="0"/>
            <a:ext cx="12192000" cy="6858000"/>
            <a:chOff x="0" y="0"/>
            <a:chExt cx="12192000" cy="6858000"/>
          </a:xfrm>
        </p:grpSpPr>
        <p:sp>
          <p:nvSpPr>
            <p:cNvPr id="106953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53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3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3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3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3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4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54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5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54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54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54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546" name="Footer Placeholder 4"/>
          <p:cNvSpPr>
            <a:spLocks noGrp="1"/>
          </p:cNvSpPr>
          <p:nvPr>
            <p:ph type="ftr" sz="quarter" idx="11"/>
          </p:nvPr>
        </p:nvSpPr>
        <p:spPr/>
        <p:txBody>
          <a:bodyPr/>
          <a:lstStyle/>
          <a:p>
            <a:r>
              <a:rPr lang="en-US" dirty="0"/>
              <a:t>
              </a:t>
            </a:r>
          </a:p>
        </p:txBody>
      </p:sp>
      <p:sp>
        <p:nvSpPr>
          <p:cNvPr id="106954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5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959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60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0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0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0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0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0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2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2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60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9607" name="Footer Placeholder 7"/>
          <p:cNvSpPr>
            <a:spLocks noGrp="1"/>
          </p:cNvSpPr>
          <p:nvPr>
            <p:ph type="ftr" sz="quarter" idx="11"/>
          </p:nvPr>
        </p:nvSpPr>
        <p:spPr/>
        <p:txBody>
          <a:bodyPr/>
          <a:lstStyle/>
          <a:p>
            <a:r>
              <a:rPr lang="en-US" dirty="0"/>
              <a:t>
              </a:t>
            </a:r>
          </a:p>
        </p:txBody>
      </p:sp>
      <p:sp>
        <p:nvSpPr>
          <p:cNvPr id="106960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48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49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9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49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9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9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49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49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49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49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2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2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49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950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95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955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955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55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9557" name="Footer Placeholder 4"/>
          <p:cNvSpPr>
            <a:spLocks noGrp="1"/>
          </p:cNvSpPr>
          <p:nvPr>
            <p:ph type="ftr" sz="quarter" idx="11"/>
          </p:nvPr>
        </p:nvSpPr>
        <p:spPr/>
        <p:txBody>
          <a:bodyPr/>
          <a:lstStyle/>
          <a:p>
            <a:r>
              <a:rPr lang="en-US" dirty="0"/>
              <a:t>
              </a:t>
            </a:r>
          </a:p>
        </p:txBody>
      </p:sp>
      <p:sp>
        <p:nvSpPr>
          <p:cNvPr id="10695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890" name="Group 8"/>
          <p:cNvGrpSpPr/>
          <p:nvPr/>
        </p:nvGrpSpPr>
        <p:grpSpPr>
          <a:xfrm>
            <a:off x="0" y="0"/>
            <a:ext cx="12192000" cy="6858000"/>
            <a:chOff x="0" y="0"/>
            <a:chExt cx="12192000" cy="6858000"/>
          </a:xfrm>
        </p:grpSpPr>
        <p:sp>
          <p:nvSpPr>
            <p:cNvPr id="106955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56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6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6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6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6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56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56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56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5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56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57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57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572" name="Footer Placeholder 4"/>
          <p:cNvSpPr>
            <a:spLocks noGrp="1"/>
          </p:cNvSpPr>
          <p:nvPr>
            <p:ph type="ftr" sz="quarter" idx="11"/>
          </p:nvPr>
        </p:nvSpPr>
        <p:spPr/>
        <p:txBody>
          <a:bodyPr/>
          <a:lstStyle/>
          <a:p>
            <a:r>
              <a:rPr lang="en-US" dirty="0"/>
              <a:t>
              </a:t>
            </a:r>
          </a:p>
        </p:txBody>
      </p:sp>
      <p:sp>
        <p:nvSpPr>
          <p:cNvPr id="106957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5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101" name="Group 6"/>
          <p:cNvGrpSpPr/>
          <p:nvPr/>
        </p:nvGrpSpPr>
        <p:grpSpPr>
          <a:xfrm>
            <a:off x="0" y="0"/>
            <a:ext cx="12192000" cy="6858000"/>
            <a:chOff x="0" y="0"/>
            <a:chExt cx="12192000" cy="6858000"/>
          </a:xfrm>
        </p:grpSpPr>
        <p:sp>
          <p:nvSpPr>
            <p:cNvPr id="104957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8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58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58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58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58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8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578" name="Title 1"/>
          <p:cNvSpPr>
            <a:spLocks noGrp="1"/>
          </p:cNvSpPr>
          <p:nvPr>
            <p:ph type="title"/>
          </p:nvPr>
        </p:nvSpPr>
        <p:spPr/>
        <p:txBody>
          <a:bodyPr/>
          <a:lstStyle/>
          <a:p>
            <a:r>
              <a:rPr lang="en-US"/>
              <a:t>Click to edit Master title style</a:t>
            </a:r>
            <a:endParaRPr lang="en-US" dirty="0"/>
          </a:p>
        </p:txBody>
      </p:sp>
      <p:sp>
        <p:nvSpPr>
          <p:cNvPr id="105657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58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581" name="Footer Placeholder 4"/>
          <p:cNvSpPr>
            <a:spLocks noGrp="1"/>
          </p:cNvSpPr>
          <p:nvPr>
            <p:ph type="ftr" sz="quarter" idx="11"/>
          </p:nvPr>
        </p:nvSpPr>
        <p:spPr/>
        <p:txBody>
          <a:bodyPr/>
          <a:lstStyle/>
          <a:p>
            <a:r>
              <a:rPr lang="en-US" dirty="0"/>
              <a:t>
              </a:t>
            </a:r>
          </a:p>
        </p:txBody>
      </p:sp>
      <p:sp>
        <p:nvSpPr>
          <p:cNvPr id="10565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037" name="Group 7"/>
          <p:cNvGrpSpPr/>
          <p:nvPr/>
        </p:nvGrpSpPr>
        <p:grpSpPr>
          <a:xfrm>
            <a:off x="0" y="0"/>
            <a:ext cx="12192000" cy="6858000"/>
            <a:chOff x="0" y="0"/>
            <a:chExt cx="12192000" cy="6858000"/>
          </a:xfrm>
        </p:grpSpPr>
        <p:sp>
          <p:nvSpPr>
            <p:cNvPr id="105653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5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3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54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54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5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54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54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54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546" name="Footer Placeholder 4"/>
          <p:cNvSpPr>
            <a:spLocks noGrp="1"/>
          </p:cNvSpPr>
          <p:nvPr>
            <p:ph type="ftr" sz="quarter" idx="11"/>
          </p:nvPr>
        </p:nvSpPr>
        <p:spPr/>
        <p:txBody>
          <a:bodyPr/>
          <a:lstStyle/>
          <a:p>
            <a:r>
              <a:rPr lang="en-US" dirty="0"/>
              <a:t>
              </a:t>
            </a:r>
          </a:p>
        </p:txBody>
      </p:sp>
      <p:sp>
        <p:nvSpPr>
          <p:cNvPr id="10565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5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6627" name="Title 1"/>
          <p:cNvSpPr>
            <a:spLocks noGrp="1"/>
          </p:cNvSpPr>
          <p:nvPr>
            <p:ph type="title"/>
          </p:nvPr>
        </p:nvSpPr>
        <p:spPr/>
        <p:txBody>
          <a:bodyPr/>
          <a:lstStyle/>
          <a:p>
            <a:r>
              <a:rPr lang="en-US"/>
              <a:t>Click to edit Master title style</a:t>
            </a:r>
            <a:endParaRPr lang="en-US" dirty="0"/>
          </a:p>
        </p:txBody>
      </p:sp>
      <p:sp>
        <p:nvSpPr>
          <p:cNvPr id="105662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62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63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6631" name="Footer Placeholder 5"/>
          <p:cNvSpPr>
            <a:spLocks noGrp="1"/>
          </p:cNvSpPr>
          <p:nvPr>
            <p:ph type="ftr" sz="quarter" idx="11"/>
          </p:nvPr>
        </p:nvSpPr>
        <p:spPr/>
        <p:txBody>
          <a:bodyPr/>
          <a:lstStyle/>
          <a:p>
            <a:r>
              <a:rPr lang="en-US" dirty="0"/>
              <a:t>
              </a:t>
            </a:r>
          </a:p>
        </p:txBody>
      </p:sp>
      <p:sp>
        <p:nvSpPr>
          <p:cNvPr id="105663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566" name="Title 1"/>
          <p:cNvSpPr>
            <a:spLocks noGrp="1"/>
          </p:cNvSpPr>
          <p:nvPr>
            <p:ph type="title"/>
          </p:nvPr>
        </p:nvSpPr>
        <p:spPr/>
        <p:txBody>
          <a:bodyPr/>
          <a:lstStyle/>
          <a:p>
            <a:r>
              <a:rPr lang="en-US"/>
              <a:t>Click to edit Master title style</a:t>
            </a:r>
            <a:endParaRPr lang="en-US" dirty="0"/>
          </a:p>
        </p:txBody>
      </p:sp>
      <p:sp>
        <p:nvSpPr>
          <p:cNvPr id="105656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56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56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57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57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572" name="Footer Placeholder 7"/>
          <p:cNvSpPr>
            <a:spLocks noGrp="1"/>
          </p:cNvSpPr>
          <p:nvPr>
            <p:ph type="ftr" sz="quarter" idx="11"/>
          </p:nvPr>
        </p:nvSpPr>
        <p:spPr/>
        <p:txBody>
          <a:bodyPr/>
          <a:lstStyle/>
          <a:p>
            <a:r>
              <a:rPr lang="en-US" dirty="0"/>
              <a:t>
              </a:t>
            </a:r>
          </a:p>
        </p:txBody>
      </p:sp>
      <p:sp>
        <p:nvSpPr>
          <p:cNvPr id="105657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66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66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668" name="Footer Placeholder 3"/>
          <p:cNvSpPr>
            <a:spLocks noGrp="1"/>
          </p:cNvSpPr>
          <p:nvPr>
            <p:ph type="ftr" sz="quarter" idx="11"/>
          </p:nvPr>
        </p:nvSpPr>
        <p:spPr/>
        <p:txBody>
          <a:bodyPr/>
          <a:lstStyle/>
          <a:p>
            <a:r>
              <a:rPr lang="en-US" dirty="0"/>
              <a:t>
              </a:t>
            </a:r>
          </a:p>
        </p:txBody>
      </p:sp>
      <p:sp>
        <p:nvSpPr>
          <p:cNvPr id="105666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657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6575" name="Footer Placeholder 2"/>
          <p:cNvSpPr>
            <a:spLocks noGrp="1"/>
          </p:cNvSpPr>
          <p:nvPr>
            <p:ph type="ftr" sz="quarter" idx="11"/>
          </p:nvPr>
        </p:nvSpPr>
        <p:spPr/>
        <p:txBody>
          <a:bodyPr/>
          <a:lstStyle/>
          <a:p>
            <a:r>
              <a:rPr lang="en-US" dirty="0"/>
              <a:t>
              </a:t>
            </a:r>
          </a:p>
        </p:txBody>
      </p:sp>
      <p:sp>
        <p:nvSpPr>
          <p:cNvPr id="105657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57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052" name="Group 8"/>
          <p:cNvGrpSpPr/>
          <p:nvPr/>
        </p:nvGrpSpPr>
        <p:grpSpPr>
          <a:xfrm>
            <a:off x="0" y="0"/>
            <a:ext cx="12192000" cy="6858000"/>
            <a:chOff x="0" y="0"/>
            <a:chExt cx="12192000" cy="6858000"/>
          </a:xfrm>
        </p:grpSpPr>
        <p:sp>
          <p:nvSpPr>
            <p:cNvPr id="10566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6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5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5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5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5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5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65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65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6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65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666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66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66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6663" name="Footer Placeholder 5"/>
          <p:cNvSpPr>
            <a:spLocks noGrp="1"/>
          </p:cNvSpPr>
          <p:nvPr>
            <p:ph type="ftr" sz="quarter" idx="11"/>
          </p:nvPr>
        </p:nvSpPr>
        <p:spPr/>
        <p:txBody>
          <a:bodyPr/>
          <a:lstStyle/>
          <a:p>
            <a:r>
              <a:rPr lang="en-US" dirty="0"/>
              <a:t>
              </a:t>
            </a:r>
          </a:p>
        </p:txBody>
      </p:sp>
      <p:sp>
        <p:nvSpPr>
          <p:cNvPr id="105666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66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039" name="Group 8"/>
          <p:cNvGrpSpPr/>
          <p:nvPr/>
        </p:nvGrpSpPr>
        <p:grpSpPr>
          <a:xfrm>
            <a:off x="0" y="0"/>
            <a:ext cx="12192000" cy="6858000"/>
            <a:chOff x="0" y="0"/>
            <a:chExt cx="12192000" cy="6858000"/>
          </a:xfrm>
        </p:grpSpPr>
        <p:sp>
          <p:nvSpPr>
            <p:cNvPr id="10565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5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5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55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55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5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55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656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656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6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6563" name="Footer Placeholder 5"/>
          <p:cNvSpPr>
            <a:spLocks noGrp="1"/>
          </p:cNvSpPr>
          <p:nvPr>
            <p:ph type="ftr" sz="quarter" idx="11"/>
          </p:nvPr>
        </p:nvSpPr>
        <p:spPr/>
        <p:txBody>
          <a:bodyPr/>
          <a:lstStyle/>
          <a:p>
            <a:r>
              <a:rPr lang="en-US" dirty="0"/>
              <a:t>
              </a:t>
            </a:r>
          </a:p>
        </p:txBody>
      </p:sp>
      <p:sp>
        <p:nvSpPr>
          <p:cNvPr id="105656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56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045" name="Group 8"/>
          <p:cNvGrpSpPr/>
          <p:nvPr/>
        </p:nvGrpSpPr>
        <p:grpSpPr>
          <a:xfrm>
            <a:off x="0" y="0"/>
            <a:ext cx="12192000" cy="6858000"/>
            <a:chOff x="0" y="0"/>
            <a:chExt cx="12192000" cy="6858000"/>
          </a:xfrm>
        </p:grpSpPr>
        <p:sp>
          <p:nvSpPr>
            <p:cNvPr id="105659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5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9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9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0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0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0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60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6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60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660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60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60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6609" name="Footer Placeholder 5"/>
          <p:cNvSpPr>
            <a:spLocks noGrp="1"/>
          </p:cNvSpPr>
          <p:nvPr>
            <p:ph type="ftr" sz="quarter" idx="11"/>
          </p:nvPr>
        </p:nvSpPr>
        <p:spPr/>
        <p:txBody>
          <a:bodyPr/>
          <a:lstStyle/>
          <a:p>
            <a:r>
              <a:rPr lang="en-US" dirty="0"/>
              <a:t>
              </a:t>
            </a:r>
          </a:p>
        </p:txBody>
      </p:sp>
      <p:sp>
        <p:nvSpPr>
          <p:cNvPr id="10566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6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034" name="Group 6"/>
          <p:cNvGrpSpPr/>
          <p:nvPr/>
        </p:nvGrpSpPr>
        <p:grpSpPr>
          <a:xfrm>
            <a:off x="0" y="0"/>
            <a:ext cx="12192000" cy="6858000"/>
            <a:chOff x="0" y="0"/>
            <a:chExt cx="12192000" cy="6858000"/>
          </a:xfrm>
        </p:grpSpPr>
        <p:sp>
          <p:nvSpPr>
            <p:cNvPr id="105651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51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1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1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1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1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1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52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65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52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652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2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6525" name="Footer Placeholder 4"/>
          <p:cNvSpPr>
            <a:spLocks noGrp="1"/>
          </p:cNvSpPr>
          <p:nvPr>
            <p:ph type="ftr" sz="quarter" idx="11"/>
          </p:nvPr>
        </p:nvSpPr>
        <p:spPr/>
        <p:txBody>
          <a:bodyPr/>
          <a:lstStyle/>
          <a:p>
            <a:r>
              <a:rPr lang="en-US" dirty="0"/>
              <a:t>
              </a:t>
            </a:r>
          </a:p>
        </p:txBody>
      </p:sp>
      <p:sp>
        <p:nvSpPr>
          <p:cNvPr id="105652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5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032" name="Group 2"/>
          <p:cNvGrpSpPr/>
          <p:nvPr/>
        </p:nvGrpSpPr>
        <p:grpSpPr>
          <a:xfrm>
            <a:off x="0" y="0"/>
            <a:ext cx="12192000" cy="6858000"/>
            <a:chOff x="0" y="0"/>
            <a:chExt cx="12192000" cy="6858000"/>
          </a:xfrm>
        </p:grpSpPr>
        <p:sp>
          <p:nvSpPr>
            <p:cNvPr id="105649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49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9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9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9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0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50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50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5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50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50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50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650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0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0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6510" name="Footer Placeholder 4"/>
          <p:cNvSpPr>
            <a:spLocks noGrp="1"/>
          </p:cNvSpPr>
          <p:nvPr>
            <p:ph type="ftr" sz="quarter" idx="11"/>
          </p:nvPr>
        </p:nvSpPr>
        <p:spPr/>
        <p:txBody>
          <a:bodyPr/>
          <a:lstStyle/>
          <a:p>
            <a:r>
              <a:rPr lang="en-US" dirty="0"/>
              <a:t>
              </a:t>
            </a:r>
          </a:p>
        </p:txBody>
      </p:sp>
      <p:sp>
        <p:nvSpPr>
          <p:cNvPr id="105651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51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047" name="Group 8"/>
          <p:cNvGrpSpPr/>
          <p:nvPr/>
        </p:nvGrpSpPr>
        <p:grpSpPr>
          <a:xfrm>
            <a:off x="0" y="0"/>
            <a:ext cx="12192000" cy="6858000"/>
            <a:chOff x="0" y="0"/>
            <a:chExt cx="12192000" cy="6858000"/>
          </a:xfrm>
        </p:grpSpPr>
        <p:sp>
          <p:nvSpPr>
            <p:cNvPr id="105661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61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1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1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1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1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1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61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6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62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62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62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624" name="Footer Placeholder 4"/>
          <p:cNvSpPr>
            <a:spLocks noGrp="1"/>
          </p:cNvSpPr>
          <p:nvPr>
            <p:ph type="ftr" sz="quarter" idx="11"/>
          </p:nvPr>
        </p:nvSpPr>
        <p:spPr/>
        <p:txBody>
          <a:bodyPr/>
          <a:lstStyle/>
          <a:p>
            <a:r>
              <a:rPr lang="en-US" dirty="0"/>
              <a:t>
              </a:t>
            </a:r>
          </a:p>
        </p:txBody>
      </p:sp>
      <p:sp>
        <p:nvSpPr>
          <p:cNvPr id="105662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6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648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48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48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48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48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49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49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4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4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49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6493" name="Footer Placeholder 7"/>
          <p:cNvSpPr>
            <a:spLocks noGrp="1"/>
          </p:cNvSpPr>
          <p:nvPr>
            <p:ph type="ftr" sz="quarter" idx="11"/>
          </p:nvPr>
        </p:nvSpPr>
        <p:spPr/>
        <p:txBody>
          <a:bodyPr/>
          <a:lstStyle/>
          <a:p>
            <a:r>
              <a:rPr lang="en-US" dirty="0"/>
              <a:t>
              </a:t>
            </a:r>
          </a:p>
        </p:txBody>
      </p:sp>
      <p:sp>
        <p:nvSpPr>
          <p:cNvPr id="105649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5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58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58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58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8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58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58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59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59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59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5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5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59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59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5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52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52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53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531" name="Footer Placeholder 4"/>
          <p:cNvSpPr>
            <a:spLocks noGrp="1"/>
          </p:cNvSpPr>
          <p:nvPr>
            <p:ph type="ftr" sz="quarter" idx="11"/>
          </p:nvPr>
        </p:nvSpPr>
        <p:spPr/>
        <p:txBody>
          <a:bodyPr/>
          <a:lstStyle/>
          <a:p>
            <a:r>
              <a:rPr lang="en-US" dirty="0"/>
              <a:t>
              </a:t>
            </a:r>
          </a:p>
        </p:txBody>
      </p:sp>
      <p:sp>
        <p:nvSpPr>
          <p:cNvPr id="10565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050" name="Group 8"/>
          <p:cNvGrpSpPr/>
          <p:nvPr/>
        </p:nvGrpSpPr>
        <p:grpSpPr>
          <a:xfrm>
            <a:off x="0" y="0"/>
            <a:ext cx="12192000" cy="6858000"/>
            <a:chOff x="0" y="0"/>
            <a:chExt cx="12192000" cy="6858000"/>
          </a:xfrm>
        </p:grpSpPr>
        <p:sp>
          <p:nvSpPr>
            <p:cNvPr id="105663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63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3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3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3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3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3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64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64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6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64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64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64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646" name="Footer Placeholder 4"/>
          <p:cNvSpPr>
            <a:spLocks noGrp="1"/>
          </p:cNvSpPr>
          <p:nvPr>
            <p:ph type="ftr" sz="quarter" idx="11"/>
          </p:nvPr>
        </p:nvSpPr>
        <p:spPr/>
        <p:txBody>
          <a:bodyPr/>
          <a:lstStyle/>
          <a:p>
            <a:r>
              <a:rPr lang="en-US" dirty="0"/>
              <a:t>
              </a:t>
            </a:r>
          </a:p>
        </p:txBody>
      </p:sp>
      <p:sp>
        <p:nvSpPr>
          <p:cNvPr id="105664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6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167" name="Group 6"/>
          <p:cNvGrpSpPr/>
          <p:nvPr/>
        </p:nvGrpSpPr>
        <p:grpSpPr>
          <a:xfrm>
            <a:off x="0" y="0"/>
            <a:ext cx="12192000" cy="6858000"/>
            <a:chOff x="0" y="0"/>
            <a:chExt cx="12192000" cy="6858000"/>
          </a:xfrm>
        </p:grpSpPr>
        <p:sp>
          <p:nvSpPr>
            <p:cNvPr id="104965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5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65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65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65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65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5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7006" name="Title 1"/>
          <p:cNvSpPr>
            <a:spLocks noGrp="1"/>
          </p:cNvSpPr>
          <p:nvPr>
            <p:ph type="title"/>
          </p:nvPr>
        </p:nvSpPr>
        <p:spPr/>
        <p:txBody>
          <a:bodyPr/>
          <a:lstStyle/>
          <a:p>
            <a:r>
              <a:rPr lang="en-US"/>
              <a:t>Click to edit Master title style</a:t>
            </a:r>
            <a:endParaRPr lang="en-US" dirty="0"/>
          </a:p>
        </p:txBody>
      </p:sp>
      <p:sp>
        <p:nvSpPr>
          <p:cNvPr id="106700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00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7009" name="Footer Placeholder 4"/>
          <p:cNvSpPr>
            <a:spLocks noGrp="1"/>
          </p:cNvSpPr>
          <p:nvPr>
            <p:ph type="ftr" sz="quarter" idx="11"/>
          </p:nvPr>
        </p:nvSpPr>
        <p:spPr/>
        <p:txBody>
          <a:bodyPr/>
          <a:lstStyle/>
          <a:p>
            <a:r>
              <a:rPr lang="en-US" dirty="0"/>
              <a:t>
              </a:t>
            </a:r>
          </a:p>
        </p:txBody>
      </p:sp>
      <p:sp>
        <p:nvSpPr>
          <p:cNvPr id="10670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534" name="Group 7"/>
          <p:cNvGrpSpPr/>
          <p:nvPr/>
        </p:nvGrpSpPr>
        <p:grpSpPr>
          <a:xfrm>
            <a:off x="0" y="0"/>
            <a:ext cx="12192000" cy="6858000"/>
            <a:chOff x="0" y="0"/>
            <a:chExt cx="12192000" cy="6858000"/>
          </a:xfrm>
        </p:grpSpPr>
        <p:sp>
          <p:nvSpPr>
            <p:cNvPr id="106709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09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9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9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9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9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0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10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10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1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10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710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10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7107" name="Footer Placeholder 4"/>
          <p:cNvSpPr>
            <a:spLocks noGrp="1"/>
          </p:cNvSpPr>
          <p:nvPr>
            <p:ph type="ftr" sz="quarter" idx="11"/>
          </p:nvPr>
        </p:nvSpPr>
        <p:spPr/>
        <p:txBody>
          <a:bodyPr/>
          <a:lstStyle/>
          <a:p>
            <a:r>
              <a:rPr lang="en-US" dirty="0"/>
              <a:t>
              </a:t>
            </a:r>
          </a:p>
        </p:txBody>
      </p:sp>
      <p:sp>
        <p:nvSpPr>
          <p:cNvPr id="106710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1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7156" name="Title 1"/>
          <p:cNvSpPr>
            <a:spLocks noGrp="1"/>
          </p:cNvSpPr>
          <p:nvPr>
            <p:ph type="title"/>
          </p:nvPr>
        </p:nvSpPr>
        <p:spPr/>
        <p:txBody>
          <a:bodyPr/>
          <a:lstStyle/>
          <a:p>
            <a:r>
              <a:rPr lang="en-US"/>
              <a:t>Click to edit Master title style</a:t>
            </a:r>
            <a:endParaRPr lang="en-US" dirty="0"/>
          </a:p>
        </p:txBody>
      </p:sp>
      <p:sp>
        <p:nvSpPr>
          <p:cNvPr id="106715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5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5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7160" name="Footer Placeholder 5"/>
          <p:cNvSpPr>
            <a:spLocks noGrp="1"/>
          </p:cNvSpPr>
          <p:nvPr>
            <p:ph type="ftr" sz="quarter" idx="11"/>
          </p:nvPr>
        </p:nvSpPr>
        <p:spPr/>
        <p:txBody>
          <a:bodyPr/>
          <a:lstStyle/>
          <a:p>
            <a:r>
              <a:rPr lang="en-US" dirty="0"/>
              <a:t>
              </a:t>
            </a:r>
          </a:p>
        </p:txBody>
      </p:sp>
      <p:sp>
        <p:nvSpPr>
          <p:cNvPr id="10671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7086" name="Title 1"/>
          <p:cNvSpPr>
            <a:spLocks noGrp="1"/>
          </p:cNvSpPr>
          <p:nvPr>
            <p:ph type="title"/>
          </p:nvPr>
        </p:nvSpPr>
        <p:spPr/>
        <p:txBody>
          <a:bodyPr/>
          <a:lstStyle/>
          <a:p>
            <a:r>
              <a:rPr lang="en-US"/>
              <a:t>Click to edit Master title style</a:t>
            </a:r>
            <a:endParaRPr lang="en-US" dirty="0"/>
          </a:p>
        </p:txBody>
      </p:sp>
      <p:sp>
        <p:nvSpPr>
          <p:cNvPr id="106708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08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08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09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09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7092" name="Footer Placeholder 7"/>
          <p:cNvSpPr>
            <a:spLocks noGrp="1"/>
          </p:cNvSpPr>
          <p:nvPr>
            <p:ph type="ftr" sz="quarter" idx="11"/>
          </p:nvPr>
        </p:nvSpPr>
        <p:spPr/>
        <p:txBody>
          <a:bodyPr/>
          <a:lstStyle/>
          <a:p>
            <a:r>
              <a:rPr lang="en-US" dirty="0"/>
              <a:t>
              </a:t>
            </a:r>
          </a:p>
        </p:txBody>
      </p:sp>
      <p:sp>
        <p:nvSpPr>
          <p:cNvPr id="106709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712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712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7122" name="Footer Placeholder 3"/>
          <p:cNvSpPr>
            <a:spLocks noGrp="1"/>
          </p:cNvSpPr>
          <p:nvPr>
            <p:ph type="ftr" sz="quarter" idx="11"/>
          </p:nvPr>
        </p:nvSpPr>
        <p:spPr/>
        <p:txBody>
          <a:bodyPr/>
          <a:lstStyle/>
          <a:p>
            <a:r>
              <a:rPr lang="en-US" dirty="0"/>
              <a:t>
              </a:t>
            </a:r>
          </a:p>
        </p:txBody>
      </p:sp>
      <p:sp>
        <p:nvSpPr>
          <p:cNvPr id="106712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01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012" name="Footer Placeholder 2"/>
          <p:cNvSpPr>
            <a:spLocks noGrp="1"/>
          </p:cNvSpPr>
          <p:nvPr>
            <p:ph type="ftr" sz="quarter" idx="11"/>
          </p:nvPr>
        </p:nvSpPr>
        <p:spPr/>
        <p:txBody>
          <a:bodyPr/>
          <a:lstStyle/>
          <a:p>
            <a:r>
              <a:rPr lang="en-US" dirty="0"/>
              <a:t>
              </a:t>
            </a:r>
          </a:p>
        </p:txBody>
      </p:sp>
      <p:sp>
        <p:nvSpPr>
          <p:cNvPr id="106701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1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540" name="Group 8"/>
          <p:cNvGrpSpPr/>
          <p:nvPr/>
        </p:nvGrpSpPr>
        <p:grpSpPr>
          <a:xfrm>
            <a:off x="0" y="0"/>
            <a:ext cx="12192000" cy="6858000"/>
            <a:chOff x="0" y="0"/>
            <a:chExt cx="12192000" cy="6858000"/>
          </a:xfrm>
        </p:grpSpPr>
        <p:sp>
          <p:nvSpPr>
            <p:cNvPr id="10671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1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4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4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4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4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4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14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14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1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14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15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5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5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153" name="Footer Placeholder 5"/>
          <p:cNvSpPr>
            <a:spLocks noGrp="1"/>
          </p:cNvSpPr>
          <p:nvPr>
            <p:ph type="ftr" sz="quarter" idx="11"/>
          </p:nvPr>
        </p:nvSpPr>
        <p:spPr/>
        <p:txBody>
          <a:bodyPr/>
          <a:lstStyle/>
          <a:p>
            <a:r>
              <a:rPr lang="en-US" dirty="0"/>
              <a:t>
              </a:t>
            </a:r>
          </a:p>
        </p:txBody>
      </p:sp>
      <p:sp>
        <p:nvSpPr>
          <p:cNvPr id="106715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15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528" name="Group 8"/>
          <p:cNvGrpSpPr/>
          <p:nvPr/>
        </p:nvGrpSpPr>
        <p:grpSpPr>
          <a:xfrm>
            <a:off x="0" y="0"/>
            <a:ext cx="12192000" cy="6858000"/>
            <a:chOff x="0" y="0"/>
            <a:chExt cx="12192000" cy="6858000"/>
          </a:xfrm>
        </p:grpSpPr>
        <p:sp>
          <p:nvSpPr>
            <p:cNvPr id="10670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0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0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0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0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0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0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0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0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062" name="Footer Placeholder 5"/>
          <p:cNvSpPr>
            <a:spLocks noGrp="1"/>
          </p:cNvSpPr>
          <p:nvPr>
            <p:ph type="ftr" sz="quarter" idx="11"/>
          </p:nvPr>
        </p:nvSpPr>
        <p:spPr/>
        <p:txBody>
          <a:bodyPr/>
          <a:lstStyle/>
          <a:p>
            <a:r>
              <a:rPr lang="en-US" dirty="0"/>
              <a:t>
              </a:t>
            </a:r>
          </a:p>
        </p:txBody>
      </p:sp>
      <p:sp>
        <p:nvSpPr>
          <p:cNvPr id="10670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530" name="Group 8"/>
          <p:cNvGrpSpPr/>
          <p:nvPr/>
        </p:nvGrpSpPr>
        <p:grpSpPr>
          <a:xfrm>
            <a:off x="0" y="0"/>
            <a:ext cx="12192000" cy="6858000"/>
            <a:chOff x="0" y="0"/>
            <a:chExt cx="12192000" cy="6858000"/>
          </a:xfrm>
        </p:grpSpPr>
        <p:sp>
          <p:nvSpPr>
            <p:cNvPr id="106706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0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6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6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6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7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7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07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0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07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707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07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07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7078" name="Footer Placeholder 5"/>
          <p:cNvSpPr>
            <a:spLocks noGrp="1"/>
          </p:cNvSpPr>
          <p:nvPr>
            <p:ph type="ftr" sz="quarter" idx="11"/>
          </p:nvPr>
        </p:nvSpPr>
        <p:spPr/>
        <p:txBody>
          <a:bodyPr/>
          <a:lstStyle/>
          <a:p>
            <a:r>
              <a:rPr lang="en-US" dirty="0"/>
              <a:t>
              </a:t>
            </a:r>
          </a:p>
        </p:txBody>
      </p:sp>
      <p:sp>
        <p:nvSpPr>
          <p:cNvPr id="106707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8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538" name="Group 6"/>
          <p:cNvGrpSpPr/>
          <p:nvPr/>
        </p:nvGrpSpPr>
        <p:grpSpPr>
          <a:xfrm>
            <a:off x="0" y="0"/>
            <a:ext cx="12192000" cy="6858000"/>
            <a:chOff x="0" y="0"/>
            <a:chExt cx="12192000" cy="6858000"/>
          </a:xfrm>
        </p:grpSpPr>
        <p:sp>
          <p:nvSpPr>
            <p:cNvPr id="106712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12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2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2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2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2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3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13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71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13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713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3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7136" name="Footer Placeholder 4"/>
          <p:cNvSpPr>
            <a:spLocks noGrp="1"/>
          </p:cNvSpPr>
          <p:nvPr>
            <p:ph type="ftr" sz="quarter" idx="11"/>
          </p:nvPr>
        </p:nvSpPr>
        <p:spPr/>
        <p:txBody>
          <a:bodyPr/>
          <a:lstStyle/>
          <a:p>
            <a:r>
              <a:rPr lang="en-US" dirty="0"/>
              <a:t>
              </a:t>
            </a:r>
          </a:p>
        </p:txBody>
      </p:sp>
      <p:sp>
        <p:nvSpPr>
          <p:cNvPr id="106713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1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524" name="Group 2"/>
          <p:cNvGrpSpPr/>
          <p:nvPr/>
        </p:nvGrpSpPr>
        <p:grpSpPr>
          <a:xfrm>
            <a:off x="0" y="0"/>
            <a:ext cx="12192000" cy="6858000"/>
            <a:chOff x="0" y="0"/>
            <a:chExt cx="12192000" cy="6858000"/>
          </a:xfrm>
        </p:grpSpPr>
        <p:sp>
          <p:nvSpPr>
            <p:cNvPr id="106701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01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1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1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1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2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2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02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0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02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02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02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702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02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02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7030" name="Footer Placeholder 4"/>
          <p:cNvSpPr>
            <a:spLocks noGrp="1"/>
          </p:cNvSpPr>
          <p:nvPr>
            <p:ph type="ftr" sz="quarter" idx="11"/>
          </p:nvPr>
        </p:nvSpPr>
        <p:spPr/>
        <p:txBody>
          <a:bodyPr/>
          <a:lstStyle/>
          <a:p>
            <a:r>
              <a:rPr lang="en-US" dirty="0"/>
              <a:t>
              </a:t>
            </a:r>
          </a:p>
        </p:txBody>
      </p:sp>
      <p:sp>
        <p:nvSpPr>
          <p:cNvPr id="106703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526" name="Group 8"/>
          <p:cNvGrpSpPr/>
          <p:nvPr/>
        </p:nvGrpSpPr>
        <p:grpSpPr>
          <a:xfrm>
            <a:off x="0" y="0"/>
            <a:ext cx="12192000" cy="6858000"/>
            <a:chOff x="0" y="0"/>
            <a:chExt cx="12192000" cy="6858000"/>
          </a:xfrm>
        </p:grpSpPr>
        <p:sp>
          <p:nvSpPr>
            <p:cNvPr id="106703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03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3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3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3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3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03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04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0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04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04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04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045" name="Footer Placeholder 4"/>
          <p:cNvSpPr>
            <a:spLocks noGrp="1"/>
          </p:cNvSpPr>
          <p:nvPr>
            <p:ph type="ftr" sz="quarter" idx="11"/>
          </p:nvPr>
        </p:nvSpPr>
        <p:spPr/>
        <p:txBody>
          <a:bodyPr/>
          <a:lstStyle/>
          <a:p>
            <a:r>
              <a:rPr lang="en-US" dirty="0"/>
              <a:t>
              </a:t>
            </a:r>
          </a:p>
        </p:txBody>
      </p:sp>
      <p:sp>
        <p:nvSpPr>
          <p:cNvPr id="106704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711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11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1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1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1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1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1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7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7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11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7118" name="Footer Placeholder 7"/>
          <p:cNvSpPr>
            <a:spLocks noGrp="1"/>
          </p:cNvSpPr>
          <p:nvPr>
            <p:ph type="ftr" sz="quarter" idx="11"/>
          </p:nvPr>
        </p:nvSpPr>
        <p:spPr/>
        <p:txBody>
          <a:bodyPr/>
          <a:lstStyle/>
          <a:p>
            <a:r>
              <a:rPr lang="en-US" dirty="0"/>
              <a:t>
              </a:t>
            </a:r>
          </a:p>
        </p:txBody>
      </p:sp>
      <p:sp>
        <p:nvSpPr>
          <p:cNvPr id="10671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717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17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8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18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8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8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18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18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8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18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7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7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18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718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71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708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708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08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7084" name="Footer Placeholder 4"/>
          <p:cNvSpPr>
            <a:spLocks noGrp="1"/>
          </p:cNvSpPr>
          <p:nvPr>
            <p:ph type="ftr" sz="quarter" idx="11"/>
          </p:nvPr>
        </p:nvSpPr>
        <p:spPr/>
        <p:txBody>
          <a:bodyPr/>
          <a:lstStyle/>
          <a:p>
            <a:r>
              <a:rPr lang="en-US" dirty="0"/>
              <a:t>
              </a:t>
            </a:r>
          </a:p>
        </p:txBody>
      </p:sp>
      <p:sp>
        <p:nvSpPr>
          <p:cNvPr id="106708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543" name="Group 8"/>
          <p:cNvGrpSpPr/>
          <p:nvPr/>
        </p:nvGrpSpPr>
        <p:grpSpPr>
          <a:xfrm>
            <a:off x="0" y="0"/>
            <a:ext cx="12192000" cy="6858000"/>
            <a:chOff x="0" y="0"/>
            <a:chExt cx="12192000" cy="6858000"/>
          </a:xfrm>
        </p:grpSpPr>
        <p:sp>
          <p:nvSpPr>
            <p:cNvPr id="106716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16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6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6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6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6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16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16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17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17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17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717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7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7175" name="Footer Placeholder 4"/>
          <p:cNvSpPr>
            <a:spLocks noGrp="1"/>
          </p:cNvSpPr>
          <p:nvPr>
            <p:ph type="ftr" sz="quarter" idx="11"/>
          </p:nvPr>
        </p:nvSpPr>
        <p:spPr/>
        <p:txBody>
          <a:bodyPr/>
          <a:lstStyle/>
          <a:p>
            <a:r>
              <a:rPr lang="en-US" dirty="0"/>
              <a:t>
              </a:t>
            </a:r>
          </a:p>
        </p:txBody>
      </p:sp>
      <p:sp>
        <p:nvSpPr>
          <p:cNvPr id="106717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17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079" name="Group 6"/>
          <p:cNvGrpSpPr/>
          <p:nvPr/>
        </p:nvGrpSpPr>
        <p:grpSpPr>
          <a:xfrm>
            <a:off x="0" y="0"/>
            <a:ext cx="12192000" cy="6858000"/>
            <a:chOff x="0" y="0"/>
            <a:chExt cx="12192000" cy="6858000"/>
          </a:xfrm>
        </p:grpSpPr>
        <p:sp>
          <p:nvSpPr>
            <p:cNvPr id="104955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5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55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55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56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56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6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3426" name="Title 1"/>
          <p:cNvSpPr>
            <a:spLocks noGrp="1"/>
          </p:cNvSpPr>
          <p:nvPr>
            <p:ph type="title"/>
          </p:nvPr>
        </p:nvSpPr>
        <p:spPr/>
        <p:txBody>
          <a:bodyPr/>
          <a:lstStyle/>
          <a:p>
            <a:r>
              <a:rPr lang="en-US"/>
              <a:t>Click to edit Master title style</a:t>
            </a:r>
            <a:endParaRPr lang="en-US" dirty="0"/>
          </a:p>
        </p:txBody>
      </p:sp>
      <p:sp>
        <p:nvSpPr>
          <p:cNvPr id="105342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42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3429" name="Footer Placeholder 4"/>
          <p:cNvSpPr>
            <a:spLocks noGrp="1"/>
          </p:cNvSpPr>
          <p:nvPr>
            <p:ph type="ftr" sz="quarter" idx="11"/>
          </p:nvPr>
        </p:nvSpPr>
        <p:spPr/>
        <p:txBody>
          <a:bodyPr/>
          <a:lstStyle/>
          <a:p>
            <a:r>
              <a:rPr lang="en-US" dirty="0"/>
              <a:t>
              </a:t>
            </a:r>
          </a:p>
        </p:txBody>
      </p:sp>
      <p:sp>
        <p:nvSpPr>
          <p:cNvPr id="105343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605" name="Group 7"/>
          <p:cNvGrpSpPr/>
          <p:nvPr/>
        </p:nvGrpSpPr>
        <p:grpSpPr>
          <a:xfrm>
            <a:off x="0" y="0"/>
            <a:ext cx="12192000" cy="6858000"/>
            <a:chOff x="0" y="0"/>
            <a:chExt cx="12192000" cy="6858000"/>
          </a:xfrm>
        </p:grpSpPr>
        <p:sp>
          <p:nvSpPr>
            <p:cNvPr id="105334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34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4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4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4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4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5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35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35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3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35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335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35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3357" name="Footer Placeholder 4"/>
          <p:cNvSpPr>
            <a:spLocks noGrp="1"/>
          </p:cNvSpPr>
          <p:nvPr>
            <p:ph type="ftr" sz="quarter" idx="11"/>
          </p:nvPr>
        </p:nvSpPr>
        <p:spPr/>
        <p:txBody>
          <a:bodyPr/>
          <a:lstStyle/>
          <a:p>
            <a:r>
              <a:rPr lang="en-US" dirty="0"/>
              <a:t>
              </a:t>
            </a:r>
          </a:p>
        </p:txBody>
      </p:sp>
      <p:sp>
        <p:nvSpPr>
          <p:cNvPr id="105335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3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468" name="Title 1"/>
          <p:cNvSpPr>
            <a:spLocks noGrp="1"/>
          </p:cNvSpPr>
          <p:nvPr>
            <p:ph type="title"/>
          </p:nvPr>
        </p:nvSpPr>
        <p:spPr/>
        <p:txBody>
          <a:bodyPr/>
          <a:lstStyle/>
          <a:p>
            <a:r>
              <a:rPr lang="en-US"/>
              <a:t>Click to edit Master title style</a:t>
            </a:r>
            <a:endParaRPr lang="en-US" dirty="0"/>
          </a:p>
        </p:txBody>
      </p:sp>
      <p:sp>
        <p:nvSpPr>
          <p:cNvPr id="105346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47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47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472" name="Footer Placeholder 5"/>
          <p:cNvSpPr>
            <a:spLocks noGrp="1"/>
          </p:cNvSpPr>
          <p:nvPr>
            <p:ph type="ftr" sz="quarter" idx="11"/>
          </p:nvPr>
        </p:nvSpPr>
        <p:spPr/>
        <p:txBody>
          <a:bodyPr/>
          <a:lstStyle/>
          <a:p>
            <a:r>
              <a:rPr lang="en-US" dirty="0"/>
              <a:t>
              </a:t>
            </a:r>
          </a:p>
        </p:txBody>
      </p:sp>
      <p:sp>
        <p:nvSpPr>
          <p:cNvPr id="10534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380" name="Title 1"/>
          <p:cNvSpPr>
            <a:spLocks noGrp="1"/>
          </p:cNvSpPr>
          <p:nvPr>
            <p:ph type="title"/>
          </p:nvPr>
        </p:nvSpPr>
        <p:spPr/>
        <p:txBody>
          <a:bodyPr/>
          <a:lstStyle/>
          <a:p>
            <a:r>
              <a:rPr lang="en-US"/>
              <a:t>Click to edit Master title style</a:t>
            </a:r>
            <a:endParaRPr lang="en-US" dirty="0"/>
          </a:p>
        </p:txBody>
      </p:sp>
      <p:sp>
        <p:nvSpPr>
          <p:cNvPr id="105338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38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38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38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38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386" name="Footer Placeholder 7"/>
          <p:cNvSpPr>
            <a:spLocks noGrp="1"/>
          </p:cNvSpPr>
          <p:nvPr>
            <p:ph type="ftr" sz="quarter" idx="11"/>
          </p:nvPr>
        </p:nvSpPr>
        <p:spPr/>
        <p:txBody>
          <a:bodyPr/>
          <a:lstStyle/>
          <a:p>
            <a:r>
              <a:rPr lang="en-US" dirty="0"/>
              <a:t>
              </a:t>
            </a:r>
          </a:p>
        </p:txBody>
      </p:sp>
      <p:sp>
        <p:nvSpPr>
          <p:cNvPr id="10533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338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338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3390" name="Footer Placeholder 3"/>
          <p:cNvSpPr>
            <a:spLocks noGrp="1"/>
          </p:cNvSpPr>
          <p:nvPr>
            <p:ph type="ftr" sz="quarter" idx="11"/>
          </p:nvPr>
        </p:nvSpPr>
        <p:spPr/>
        <p:txBody>
          <a:bodyPr/>
          <a:lstStyle/>
          <a:p>
            <a:r>
              <a:rPr lang="en-US" dirty="0"/>
              <a:t>
              </a:t>
            </a:r>
          </a:p>
        </p:txBody>
      </p:sp>
      <p:sp>
        <p:nvSpPr>
          <p:cNvPr id="105339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36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361" name="Footer Placeholder 2"/>
          <p:cNvSpPr>
            <a:spLocks noGrp="1"/>
          </p:cNvSpPr>
          <p:nvPr>
            <p:ph type="ftr" sz="quarter" idx="11"/>
          </p:nvPr>
        </p:nvSpPr>
        <p:spPr/>
        <p:txBody>
          <a:bodyPr/>
          <a:lstStyle/>
          <a:p>
            <a:r>
              <a:rPr lang="en-US" dirty="0"/>
              <a:t>
              </a:t>
            </a:r>
          </a:p>
        </p:txBody>
      </p:sp>
      <p:sp>
        <p:nvSpPr>
          <p:cNvPr id="105336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36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617" name="Group 8"/>
          <p:cNvGrpSpPr/>
          <p:nvPr/>
        </p:nvGrpSpPr>
        <p:grpSpPr>
          <a:xfrm>
            <a:off x="0" y="0"/>
            <a:ext cx="12192000" cy="6858000"/>
            <a:chOff x="0" y="0"/>
            <a:chExt cx="12192000" cy="6858000"/>
          </a:xfrm>
        </p:grpSpPr>
        <p:sp>
          <p:nvSpPr>
            <p:cNvPr id="105343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43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3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3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3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3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3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43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43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4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44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344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44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4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3445" name="Footer Placeholder 5"/>
          <p:cNvSpPr>
            <a:spLocks noGrp="1"/>
          </p:cNvSpPr>
          <p:nvPr>
            <p:ph type="ftr" sz="quarter" idx="11"/>
          </p:nvPr>
        </p:nvSpPr>
        <p:spPr/>
        <p:txBody>
          <a:bodyPr/>
          <a:lstStyle/>
          <a:p>
            <a:r>
              <a:rPr lang="en-US" dirty="0"/>
              <a:t>
              </a:t>
            </a:r>
          </a:p>
        </p:txBody>
      </p:sp>
      <p:sp>
        <p:nvSpPr>
          <p:cNvPr id="105344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4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603" name="Group 8"/>
          <p:cNvGrpSpPr/>
          <p:nvPr/>
        </p:nvGrpSpPr>
        <p:grpSpPr>
          <a:xfrm>
            <a:off x="0" y="0"/>
            <a:ext cx="12192000" cy="6858000"/>
            <a:chOff x="0" y="0"/>
            <a:chExt cx="12192000" cy="6858000"/>
          </a:xfrm>
        </p:grpSpPr>
        <p:sp>
          <p:nvSpPr>
            <p:cNvPr id="105332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32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2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3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3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3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3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33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33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3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33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33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33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34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341" name="Footer Placeholder 5"/>
          <p:cNvSpPr>
            <a:spLocks noGrp="1"/>
          </p:cNvSpPr>
          <p:nvPr>
            <p:ph type="ftr" sz="quarter" idx="11"/>
          </p:nvPr>
        </p:nvSpPr>
        <p:spPr/>
        <p:txBody>
          <a:bodyPr/>
          <a:lstStyle/>
          <a:p>
            <a:r>
              <a:rPr lang="en-US" dirty="0"/>
              <a:t>
              </a:t>
            </a:r>
          </a:p>
        </p:txBody>
      </p:sp>
      <p:sp>
        <p:nvSpPr>
          <p:cNvPr id="10533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34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612" name="Group 8"/>
          <p:cNvGrpSpPr/>
          <p:nvPr/>
        </p:nvGrpSpPr>
        <p:grpSpPr>
          <a:xfrm>
            <a:off x="0" y="0"/>
            <a:ext cx="12192000" cy="6858000"/>
            <a:chOff x="0" y="0"/>
            <a:chExt cx="12192000" cy="6858000"/>
          </a:xfrm>
        </p:grpSpPr>
        <p:sp>
          <p:nvSpPr>
            <p:cNvPr id="105339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3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9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9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9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9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9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39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4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40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40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40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0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405" name="Footer Placeholder 5"/>
          <p:cNvSpPr>
            <a:spLocks noGrp="1"/>
          </p:cNvSpPr>
          <p:nvPr>
            <p:ph type="ftr" sz="quarter" idx="11"/>
          </p:nvPr>
        </p:nvSpPr>
        <p:spPr/>
        <p:txBody>
          <a:bodyPr/>
          <a:lstStyle/>
          <a:p>
            <a:r>
              <a:rPr lang="en-US" dirty="0"/>
              <a:t>
              </a:t>
            </a:r>
          </a:p>
        </p:txBody>
      </p:sp>
      <p:sp>
        <p:nvSpPr>
          <p:cNvPr id="10534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40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620" name="Group 6"/>
          <p:cNvGrpSpPr/>
          <p:nvPr/>
        </p:nvGrpSpPr>
        <p:grpSpPr>
          <a:xfrm>
            <a:off x="0" y="0"/>
            <a:ext cx="12192000" cy="6858000"/>
            <a:chOff x="0" y="0"/>
            <a:chExt cx="12192000" cy="6858000"/>
          </a:xfrm>
        </p:grpSpPr>
        <p:sp>
          <p:nvSpPr>
            <p:cNvPr id="105345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45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5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5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5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5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5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46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4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46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46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6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465" name="Footer Placeholder 4"/>
          <p:cNvSpPr>
            <a:spLocks noGrp="1"/>
          </p:cNvSpPr>
          <p:nvPr>
            <p:ph type="ftr" sz="quarter" idx="11"/>
          </p:nvPr>
        </p:nvSpPr>
        <p:spPr/>
        <p:txBody>
          <a:bodyPr/>
          <a:lstStyle/>
          <a:p>
            <a:r>
              <a:rPr lang="en-US" dirty="0"/>
              <a:t>
              </a:t>
            </a:r>
          </a:p>
        </p:txBody>
      </p:sp>
      <p:sp>
        <p:nvSpPr>
          <p:cNvPr id="105346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4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614" name="Group 2"/>
          <p:cNvGrpSpPr/>
          <p:nvPr/>
        </p:nvGrpSpPr>
        <p:grpSpPr>
          <a:xfrm>
            <a:off x="0" y="0"/>
            <a:ext cx="12192000" cy="6858000"/>
            <a:chOff x="0" y="0"/>
            <a:chExt cx="12192000" cy="6858000"/>
          </a:xfrm>
        </p:grpSpPr>
        <p:sp>
          <p:nvSpPr>
            <p:cNvPr id="105340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40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1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1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1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1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1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41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4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41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41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41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342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2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2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3423" name="Footer Placeholder 4"/>
          <p:cNvSpPr>
            <a:spLocks noGrp="1"/>
          </p:cNvSpPr>
          <p:nvPr>
            <p:ph type="ftr" sz="quarter" idx="11"/>
          </p:nvPr>
        </p:nvSpPr>
        <p:spPr/>
        <p:txBody>
          <a:bodyPr/>
          <a:lstStyle/>
          <a:p>
            <a:r>
              <a:rPr lang="en-US" dirty="0"/>
              <a:t>
              </a:t>
            </a:r>
          </a:p>
        </p:txBody>
      </p:sp>
      <p:sp>
        <p:nvSpPr>
          <p:cNvPr id="105342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4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624" name="Group 8"/>
          <p:cNvGrpSpPr/>
          <p:nvPr/>
        </p:nvGrpSpPr>
        <p:grpSpPr>
          <a:xfrm>
            <a:off x="0" y="0"/>
            <a:ext cx="12192000" cy="6858000"/>
            <a:chOff x="0" y="0"/>
            <a:chExt cx="12192000" cy="6858000"/>
          </a:xfrm>
        </p:grpSpPr>
        <p:sp>
          <p:nvSpPr>
            <p:cNvPr id="105348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48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8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9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9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9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49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49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4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49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349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49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3499" name="Footer Placeholder 4"/>
          <p:cNvSpPr>
            <a:spLocks noGrp="1"/>
          </p:cNvSpPr>
          <p:nvPr>
            <p:ph type="ftr" sz="quarter" idx="11"/>
          </p:nvPr>
        </p:nvSpPr>
        <p:spPr/>
        <p:txBody>
          <a:bodyPr/>
          <a:lstStyle/>
          <a:p>
            <a:r>
              <a:rPr lang="en-US" dirty="0"/>
              <a:t>
              </a:t>
            </a:r>
          </a:p>
        </p:txBody>
      </p:sp>
      <p:sp>
        <p:nvSpPr>
          <p:cNvPr id="105350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50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331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31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31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32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32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32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32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8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8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32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3325" name="Footer Placeholder 7"/>
          <p:cNvSpPr>
            <a:spLocks noGrp="1"/>
          </p:cNvSpPr>
          <p:nvPr>
            <p:ph type="ftr" sz="quarter" idx="11"/>
          </p:nvPr>
        </p:nvSpPr>
        <p:spPr/>
        <p:txBody>
          <a:bodyPr/>
          <a:lstStyle/>
          <a:p>
            <a:r>
              <a:rPr lang="en-US" dirty="0"/>
              <a:t>
              </a:t>
            </a:r>
          </a:p>
        </p:txBody>
      </p:sp>
      <p:sp>
        <p:nvSpPr>
          <p:cNvPr id="105332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47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47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47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47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7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47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48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48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48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48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8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8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48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48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4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344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344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45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451" name="Footer Placeholder 4"/>
          <p:cNvSpPr>
            <a:spLocks noGrp="1"/>
          </p:cNvSpPr>
          <p:nvPr>
            <p:ph type="ftr" sz="quarter" idx="11"/>
          </p:nvPr>
        </p:nvSpPr>
        <p:spPr/>
        <p:txBody>
          <a:bodyPr/>
          <a:lstStyle/>
          <a:p>
            <a:r>
              <a:rPr lang="en-US" dirty="0"/>
              <a:t>
              </a:t>
            </a:r>
          </a:p>
        </p:txBody>
      </p:sp>
      <p:sp>
        <p:nvSpPr>
          <p:cNvPr id="10534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608" name="Group 8"/>
          <p:cNvGrpSpPr/>
          <p:nvPr/>
        </p:nvGrpSpPr>
        <p:grpSpPr>
          <a:xfrm>
            <a:off x="0" y="0"/>
            <a:ext cx="12192000" cy="6858000"/>
            <a:chOff x="0" y="0"/>
            <a:chExt cx="12192000" cy="6858000"/>
          </a:xfrm>
        </p:grpSpPr>
        <p:sp>
          <p:nvSpPr>
            <p:cNvPr id="105336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36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6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6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6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6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7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37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37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3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37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37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37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377" name="Footer Placeholder 4"/>
          <p:cNvSpPr>
            <a:spLocks noGrp="1"/>
          </p:cNvSpPr>
          <p:nvPr>
            <p:ph type="ftr" sz="quarter" idx="11"/>
          </p:nvPr>
        </p:nvSpPr>
        <p:spPr/>
        <p:txBody>
          <a:bodyPr/>
          <a:lstStyle/>
          <a:p>
            <a:r>
              <a:rPr lang="en-US" dirty="0"/>
              <a:t>
              </a:t>
            </a:r>
          </a:p>
        </p:txBody>
      </p:sp>
      <p:sp>
        <p:nvSpPr>
          <p:cNvPr id="105337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3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145" name="Group 6"/>
          <p:cNvGrpSpPr/>
          <p:nvPr/>
        </p:nvGrpSpPr>
        <p:grpSpPr>
          <a:xfrm>
            <a:off x="0" y="0"/>
            <a:ext cx="12192000" cy="6858000"/>
            <a:chOff x="0" y="0"/>
            <a:chExt cx="12192000" cy="6858000"/>
          </a:xfrm>
        </p:grpSpPr>
        <p:sp>
          <p:nvSpPr>
            <p:cNvPr id="1064246"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248"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4249"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4250"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4251"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4252"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253"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4315" name="Title 1"/>
          <p:cNvSpPr>
            <a:spLocks noGrp="1"/>
          </p:cNvSpPr>
          <p:nvPr>
            <p:ph type="title"/>
          </p:nvPr>
        </p:nvSpPr>
        <p:spPr/>
        <p:txBody>
          <a:bodyPr/>
          <a:lstStyle/>
          <a:p>
            <a:r>
              <a:rPr lang="en-US"/>
              <a:t>Click to edit Master title style</a:t>
            </a:r>
            <a:endParaRPr lang="en-US" dirty="0"/>
          </a:p>
        </p:txBody>
      </p:sp>
      <p:sp>
        <p:nvSpPr>
          <p:cNvPr id="106431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1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4318" name="Footer Placeholder 4"/>
          <p:cNvSpPr>
            <a:spLocks noGrp="1"/>
          </p:cNvSpPr>
          <p:nvPr>
            <p:ph type="ftr" sz="quarter" idx="11"/>
          </p:nvPr>
        </p:nvSpPr>
        <p:spPr/>
        <p:txBody>
          <a:bodyPr/>
          <a:lstStyle/>
          <a:p>
            <a:r>
              <a:rPr lang="en-US" dirty="0"/>
              <a:t>
              </a:t>
            </a:r>
          </a:p>
        </p:txBody>
      </p:sp>
      <p:sp>
        <p:nvSpPr>
          <p:cNvPr id="10643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139" name="Group 7"/>
          <p:cNvGrpSpPr/>
          <p:nvPr/>
        </p:nvGrpSpPr>
        <p:grpSpPr>
          <a:xfrm>
            <a:off x="0" y="0"/>
            <a:ext cx="12192000" cy="6858000"/>
            <a:chOff x="0" y="0"/>
            <a:chExt cx="12192000" cy="6858000"/>
          </a:xfrm>
        </p:grpSpPr>
        <p:sp>
          <p:nvSpPr>
            <p:cNvPr id="10642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0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20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20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2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21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421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21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4213" name="Footer Placeholder 4"/>
          <p:cNvSpPr>
            <a:spLocks noGrp="1"/>
          </p:cNvSpPr>
          <p:nvPr>
            <p:ph type="ftr" sz="quarter" idx="11"/>
          </p:nvPr>
        </p:nvSpPr>
        <p:spPr/>
        <p:txBody>
          <a:bodyPr/>
          <a:lstStyle/>
          <a:p>
            <a:r>
              <a:rPr lang="en-US" dirty="0"/>
              <a:t>
              </a:t>
            </a:r>
          </a:p>
        </p:txBody>
      </p:sp>
      <p:sp>
        <p:nvSpPr>
          <p:cNvPr id="10642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2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309" name="Title 1"/>
          <p:cNvSpPr>
            <a:spLocks noGrp="1"/>
          </p:cNvSpPr>
          <p:nvPr>
            <p:ph type="title"/>
          </p:nvPr>
        </p:nvSpPr>
        <p:spPr/>
        <p:txBody>
          <a:bodyPr/>
          <a:lstStyle/>
          <a:p>
            <a:r>
              <a:rPr lang="en-US"/>
              <a:t>Click to edit Master title style</a:t>
            </a:r>
            <a:endParaRPr lang="en-US" dirty="0"/>
          </a:p>
        </p:txBody>
      </p:sp>
      <p:sp>
        <p:nvSpPr>
          <p:cNvPr id="106431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1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1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313" name="Footer Placeholder 5"/>
          <p:cNvSpPr>
            <a:spLocks noGrp="1"/>
          </p:cNvSpPr>
          <p:nvPr>
            <p:ph type="ftr" sz="quarter" idx="11"/>
          </p:nvPr>
        </p:nvSpPr>
        <p:spPr/>
        <p:txBody>
          <a:bodyPr/>
          <a:lstStyle/>
          <a:p>
            <a:r>
              <a:rPr lang="en-US" dirty="0"/>
              <a:t>
              </a:t>
            </a:r>
          </a:p>
        </p:txBody>
      </p:sp>
      <p:sp>
        <p:nvSpPr>
          <p:cNvPr id="106431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4368" name="Title 1"/>
          <p:cNvSpPr>
            <a:spLocks noGrp="1"/>
          </p:cNvSpPr>
          <p:nvPr>
            <p:ph type="title"/>
          </p:nvPr>
        </p:nvSpPr>
        <p:spPr/>
        <p:txBody>
          <a:bodyPr/>
          <a:lstStyle/>
          <a:p>
            <a:r>
              <a:rPr lang="en-US"/>
              <a:t>Click to edit Master title style</a:t>
            </a:r>
            <a:endParaRPr lang="en-US" dirty="0"/>
          </a:p>
        </p:txBody>
      </p:sp>
      <p:sp>
        <p:nvSpPr>
          <p:cNvPr id="106436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37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7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37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7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4374" name="Footer Placeholder 7"/>
          <p:cNvSpPr>
            <a:spLocks noGrp="1"/>
          </p:cNvSpPr>
          <p:nvPr>
            <p:ph type="ftr" sz="quarter" idx="11"/>
          </p:nvPr>
        </p:nvSpPr>
        <p:spPr/>
        <p:txBody>
          <a:bodyPr/>
          <a:lstStyle/>
          <a:p>
            <a:r>
              <a:rPr lang="en-US" dirty="0"/>
              <a:t>
              </a:t>
            </a:r>
          </a:p>
        </p:txBody>
      </p:sp>
      <p:sp>
        <p:nvSpPr>
          <p:cNvPr id="10643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425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425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4256" name="Footer Placeholder 3"/>
          <p:cNvSpPr>
            <a:spLocks noGrp="1"/>
          </p:cNvSpPr>
          <p:nvPr>
            <p:ph type="ftr" sz="quarter" idx="11"/>
          </p:nvPr>
        </p:nvSpPr>
        <p:spPr/>
        <p:txBody>
          <a:bodyPr/>
          <a:lstStyle/>
          <a:p>
            <a:r>
              <a:rPr lang="en-US" dirty="0"/>
              <a:t>
              </a:t>
            </a:r>
          </a:p>
        </p:txBody>
      </p:sp>
      <p:sp>
        <p:nvSpPr>
          <p:cNvPr id="106425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436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4365" name="Footer Placeholder 2"/>
          <p:cNvSpPr>
            <a:spLocks noGrp="1"/>
          </p:cNvSpPr>
          <p:nvPr>
            <p:ph type="ftr" sz="quarter" idx="11"/>
          </p:nvPr>
        </p:nvSpPr>
        <p:spPr/>
        <p:txBody>
          <a:bodyPr/>
          <a:lstStyle/>
          <a:p>
            <a:r>
              <a:rPr lang="en-US" dirty="0"/>
              <a:t>
              </a:t>
            </a:r>
          </a:p>
        </p:txBody>
      </p:sp>
      <p:sp>
        <p:nvSpPr>
          <p:cNvPr id="106436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36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150" name="Group 8"/>
          <p:cNvGrpSpPr/>
          <p:nvPr/>
        </p:nvGrpSpPr>
        <p:grpSpPr>
          <a:xfrm>
            <a:off x="0" y="0"/>
            <a:ext cx="12192000" cy="6858000"/>
            <a:chOff x="0" y="0"/>
            <a:chExt cx="12192000" cy="6858000"/>
          </a:xfrm>
        </p:grpSpPr>
        <p:sp>
          <p:nvSpPr>
            <p:cNvPr id="10642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7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7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8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8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8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28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28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2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28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428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28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8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4290" name="Footer Placeholder 5"/>
          <p:cNvSpPr>
            <a:spLocks noGrp="1"/>
          </p:cNvSpPr>
          <p:nvPr>
            <p:ph type="ftr" sz="quarter" idx="11"/>
          </p:nvPr>
        </p:nvSpPr>
        <p:spPr/>
        <p:txBody>
          <a:bodyPr/>
          <a:lstStyle/>
          <a:p>
            <a:r>
              <a:rPr lang="en-US" dirty="0"/>
              <a:t>
              </a:t>
            </a:r>
          </a:p>
        </p:txBody>
      </p:sp>
      <p:sp>
        <p:nvSpPr>
          <p:cNvPr id="10642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2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163" name="Group 8"/>
          <p:cNvGrpSpPr/>
          <p:nvPr/>
        </p:nvGrpSpPr>
        <p:grpSpPr>
          <a:xfrm>
            <a:off x="0" y="0"/>
            <a:ext cx="12192000" cy="6858000"/>
            <a:chOff x="0" y="0"/>
            <a:chExt cx="12192000" cy="6858000"/>
          </a:xfrm>
        </p:grpSpPr>
        <p:sp>
          <p:nvSpPr>
            <p:cNvPr id="10643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3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8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38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38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3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38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38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38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38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390" name="Footer Placeholder 5"/>
          <p:cNvSpPr>
            <a:spLocks noGrp="1"/>
          </p:cNvSpPr>
          <p:nvPr>
            <p:ph type="ftr" sz="quarter" idx="11"/>
          </p:nvPr>
        </p:nvSpPr>
        <p:spPr/>
        <p:txBody>
          <a:bodyPr/>
          <a:lstStyle/>
          <a:p>
            <a:r>
              <a:rPr lang="en-US" dirty="0"/>
              <a:t>
              </a:t>
            </a:r>
          </a:p>
        </p:txBody>
      </p:sp>
      <p:sp>
        <p:nvSpPr>
          <p:cNvPr id="10643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3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152" name="Group 8"/>
          <p:cNvGrpSpPr/>
          <p:nvPr/>
        </p:nvGrpSpPr>
        <p:grpSpPr>
          <a:xfrm>
            <a:off x="0" y="0"/>
            <a:ext cx="12192000" cy="6858000"/>
            <a:chOff x="0" y="0"/>
            <a:chExt cx="12192000" cy="6858000"/>
          </a:xfrm>
        </p:grpSpPr>
        <p:sp>
          <p:nvSpPr>
            <p:cNvPr id="106429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9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30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3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30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430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30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30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4306" name="Footer Placeholder 5"/>
          <p:cNvSpPr>
            <a:spLocks noGrp="1"/>
          </p:cNvSpPr>
          <p:nvPr>
            <p:ph type="ftr" sz="quarter" idx="11"/>
          </p:nvPr>
        </p:nvSpPr>
        <p:spPr/>
        <p:txBody>
          <a:bodyPr/>
          <a:lstStyle/>
          <a:p>
            <a:r>
              <a:rPr lang="en-US" dirty="0"/>
              <a:t>
              </a:t>
            </a:r>
          </a:p>
        </p:txBody>
      </p:sp>
      <p:sp>
        <p:nvSpPr>
          <p:cNvPr id="10643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3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141" name="Group 6"/>
          <p:cNvGrpSpPr/>
          <p:nvPr/>
        </p:nvGrpSpPr>
        <p:grpSpPr>
          <a:xfrm>
            <a:off x="0" y="0"/>
            <a:ext cx="12192000" cy="6858000"/>
            <a:chOff x="0" y="0"/>
            <a:chExt cx="12192000" cy="6858000"/>
          </a:xfrm>
        </p:grpSpPr>
        <p:sp>
          <p:nvSpPr>
            <p:cNvPr id="106421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1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1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1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2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2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2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22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42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22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422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2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4228" name="Footer Placeholder 4"/>
          <p:cNvSpPr>
            <a:spLocks noGrp="1"/>
          </p:cNvSpPr>
          <p:nvPr>
            <p:ph type="ftr" sz="quarter" idx="11"/>
          </p:nvPr>
        </p:nvSpPr>
        <p:spPr/>
        <p:txBody>
          <a:bodyPr/>
          <a:lstStyle/>
          <a:p>
            <a:r>
              <a:rPr lang="en-US" dirty="0"/>
              <a:t>
              </a:t>
            </a:r>
          </a:p>
        </p:txBody>
      </p:sp>
      <p:sp>
        <p:nvSpPr>
          <p:cNvPr id="106422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23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148" name="Group 2"/>
          <p:cNvGrpSpPr/>
          <p:nvPr/>
        </p:nvGrpSpPr>
        <p:grpSpPr>
          <a:xfrm>
            <a:off x="0" y="0"/>
            <a:ext cx="12192000" cy="6858000"/>
            <a:chOff x="0" y="0"/>
            <a:chExt cx="12192000" cy="6858000"/>
          </a:xfrm>
        </p:grpSpPr>
        <p:sp>
          <p:nvSpPr>
            <p:cNvPr id="106425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25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6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6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6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6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26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26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2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26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26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26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427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7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7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4273" name="Footer Placeholder 4"/>
          <p:cNvSpPr>
            <a:spLocks noGrp="1"/>
          </p:cNvSpPr>
          <p:nvPr>
            <p:ph type="ftr" sz="quarter" idx="11"/>
          </p:nvPr>
        </p:nvSpPr>
        <p:spPr/>
        <p:txBody>
          <a:bodyPr/>
          <a:lstStyle/>
          <a:p>
            <a:r>
              <a:rPr lang="en-US" dirty="0"/>
              <a:t>
              </a:t>
            </a:r>
          </a:p>
        </p:txBody>
      </p:sp>
      <p:sp>
        <p:nvSpPr>
          <p:cNvPr id="106427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2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159" name="Group 8"/>
          <p:cNvGrpSpPr/>
          <p:nvPr/>
        </p:nvGrpSpPr>
        <p:grpSpPr>
          <a:xfrm>
            <a:off x="0" y="0"/>
            <a:ext cx="12192000" cy="6858000"/>
            <a:chOff x="0" y="0"/>
            <a:chExt cx="12192000" cy="6858000"/>
          </a:xfrm>
        </p:grpSpPr>
        <p:sp>
          <p:nvSpPr>
            <p:cNvPr id="106434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35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5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5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5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5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5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35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3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35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435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36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4361" name="Footer Placeholder 4"/>
          <p:cNvSpPr>
            <a:spLocks noGrp="1"/>
          </p:cNvSpPr>
          <p:nvPr>
            <p:ph type="ftr" sz="quarter" idx="11"/>
          </p:nvPr>
        </p:nvSpPr>
        <p:spPr/>
        <p:txBody>
          <a:bodyPr/>
          <a:lstStyle/>
          <a:p>
            <a:r>
              <a:rPr lang="en-US" dirty="0"/>
              <a:t>
              </a:t>
            </a:r>
          </a:p>
        </p:txBody>
      </p:sp>
      <p:sp>
        <p:nvSpPr>
          <p:cNvPr id="106436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36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423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23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23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3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23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23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23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1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1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23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4239" name="Footer Placeholder 7"/>
          <p:cNvSpPr>
            <a:spLocks noGrp="1"/>
          </p:cNvSpPr>
          <p:nvPr>
            <p:ph type="ftr" sz="quarter" idx="11"/>
          </p:nvPr>
        </p:nvSpPr>
        <p:spPr/>
        <p:txBody>
          <a:bodyPr/>
          <a:lstStyle/>
          <a:p>
            <a:r>
              <a:rPr lang="en-US" dirty="0"/>
              <a:t>
              </a:t>
            </a:r>
          </a:p>
        </p:txBody>
      </p:sp>
      <p:sp>
        <p:nvSpPr>
          <p:cNvPr id="106424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33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33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33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33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34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34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34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34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34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34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1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1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34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34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3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424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424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24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4244" name="Footer Placeholder 4"/>
          <p:cNvSpPr>
            <a:spLocks noGrp="1"/>
          </p:cNvSpPr>
          <p:nvPr>
            <p:ph type="ftr" sz="quarter" idx="11"/>
          </p:nvPr>
        </p:nvSpPr>
        <p:spPr/>
        <p:txBody>
          <a:bodyPr/>
          <a:lstStyle/>
          <a:p>
            <a:r>
              <a:rPr lang="en-US" dirty="0"/>
              <a:t>
              </a:t>
            </a:r>
          </a:p>
        </p:txBody>
      </p:sp>
      <p:sp>
        <p:nvSpPr>
          <p:cNvPr id="106424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156" name="Group 8"/>
          <p:cNvGrpSpPr/>
          <p:nvPr/>
        </p:nvGrpSpPr>
        <p:grpSpPr>
          <a:xfrm>
            <a:off x="0" y="0"/>
            <a:ext cx="12192000" cy="6858000"/>
            <a:chOff x="0" y="0"/>
            <a:chExt cx="12192000" cy="6858000"/>
          </a:xfrm>
        </p:grpSpPr>
        <p:sp>
          <p:nvSpPr>
            <p:cNvPr id="106432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32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2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2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2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2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32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32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32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3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33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33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33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333" name="Footer Placeholder 4"/>
          <p:cNvSpPr>
            <a:spLocks noGrp="1"/>
          </p:cNvSpPr>
          <p:nvPr>
            <p:ph type="ftr" sz="quarter" idx="11"/>
          </p:nvPr>
        </p:nvSpPr>
        <p:spPr/>
        <p:txBody>
          <a:bodyPr/>
          <a:lstStyle/>
          <a:p>
            <a:r>
              <a:rPr lang="en-US" dirty="0"/>
              <a:t>
              </a:t>
            </a:r>
          </a:p>
        </p:txBody>
      </p:sp>
      <p:sp>
        <p:nvSpPr>
          <p:cNvPr id="106433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3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334" name="Group 6"/>
          <p:cNvGrpSpPr/>
          <p:nvPr/>
        </p:nvGrpSpPr>
        <p:grpSpPr>
          <a:xfrm>
            <a:off x="0" y="0"/>
            <a:ext cx="12192000" cy="6858000"/>
            <a:chOff x="0" y="0"/>
            <a:chExt cx="12192000" cy="6858000"/>
          </a:xfrm>
        </p:grpSpPr>
        <p:sp>
          <p:nvSpPr>
            <p:cNvPr id="105140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4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40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140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140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140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140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0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1275" name="Title 1"/>
          <p:cNvSpPr>
            <a:spLocks noGrp="1"/>
          </p:cNvSpPr>
          <p:nvPr>
            <p:ph type="title"/>
          </p:nvPr>
        </p:nvSpPr>
        <p:spPr/>
        <p:txBody>
          <a:bodyPr/>
          <a:lstStyle/>
          <a:p>
            <a:r>
              <a:rPr lang="en-US"/>
              <a:t>Click to edit Master title style</a:t>
            </a:r>
            <a:endParaRPr lang="en-US" dirty="0"/>
          </a:p>
        </p:txBody>
      </p:sp>
      <p:sp>
        <p:nvSpPr>
          <p:cNvPr id="105127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27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1278" name="Footer Placeholder 4"/>
          <p:cNvSpPr>
            <a:spLocks noGrp="1"/>
          </p:cNvSpPr>
          <p:nvPr>
            <p:ph type="ftr" sz="quarter" idx="11"/>
          </p:nvPr>
        </p:nvSpPr>
        <p:spPr/>
        <p:txBody>
          <a:bodyPr/>
          <a:lstStyle/>
          <a:p>
            <a:r>
              <a:rPr lang="en-US" dirty="0"/>
              <a:t>
              </a:t>
            </a:r>
          </a:p>
        </p:txBody>
      </p:sp>
      <p:sp>
        <p:nvSpPr>
          <p:cNvPr id="10512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339" name="Group 7"/>
          <p:cNvGrpSpPr/>
          <p:nvPr/>
        </p:nvGrpSpPr>
        <p:grpSpPr>
          <a:xfrm>
            <a:off x="0" y="0"/>
            <a:ext cx="12192000" cy="6858000"/>
            <a:chOff x="0" y="0"/>
            <a:chExt cx="12192000" cy="6858000"/>
          </a:xfrm>
        </p:grpSpPr>
        <p:sp>
          <p:nvSpPr>
            <p:cNvPr id="105142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4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43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43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43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4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43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143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44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1441" name="Footer Placeholder 4"/>
          <p:cNvSpPr>
            <a:spLocks noGrp="1"/>
          </p:cNvSpPr>
          <p:nvPr>
            <p:ph type="ftr" sz="quarter" idx="11"/>
          </p:nvPr>
        </p:nvSpPr>
        <p:spPr/>
        <p:txBody>
          <a:bodyPr/>
          <a:lstStyle/>
          <a:p>
            <a:r>
              <a:rPr lang="en-US" dirty="0"/>
              <a:t>
              </a:t>
            </a:r>
          </a:p>
        </p:txBody>
      </p:sp>
      <p:sp>
        <p:nvSpPr>
          <p:cNvPr id="10514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1329" name="Title 1"/>
          <p:cNvSpPr>
            <a:spLocks noGrp="1"/>
          </p:cNvSpPr>
          <p:nvPr>
            <p:ph type="title"/>
          </p:nvPr>
        </p:nvSpPr>
        <p:spPr/>
        <p:txBody>
          <a:bodyPr/>
          <a:lstStyle/>
          <a:p>
            <a:r>
              <a:rPr lang="en-US"/>
              <a:t>Click to edit Master title style</a:t>
            </a:r>
            <a:endParaRPr lang="en-US" dirty="0"/>
          </a:p>
        </p:txBody>
      </p:sp>
      <p:sp>
        <p:nvSpPr>
          <p:cNvPr id="105133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33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33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1333" name="Footer Placeholder 5"/>
          <p:cNvSpPr>
            <a:spLocks noGrp="1"/>
          </p:cNvSpPr>
          <p:nvPr>
            <p:ph type="ftr" sz="quarter" idx="11"/>
          </p:nvPr>
        </p:nvSpPr>
        <p:spPr/>
        <p:txBody>
          <a:bodyPr/>
          <a:lstStyle/>
          <a:p>
            <a:r>
              <a:rPr lang="en-US" dirty="0"/>
              <a:t>
              </a:t>
            </a:r>
          </a:p>
        </p:txBody>
      </p:sp>
      <p:sp>
        <p:nvSpPr>
          <p:cNvPr id="105133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251" name="Title 1"/>
          <p:cNvSpPr>
            <a:spLocks noGrp="1"/>
          </p:cNvSpPr>
          <p:nvPr>
            <p:ph type="title"/>
          </p:nvPr>
        </p:nvSpPr>
        <p:spPr/>
        <p:txBody>
          <a:bodyPr/>
          <a:lstStyle/>
          <a:p>
            <a:r>
              <a:rPr lang="en-US"/>
              <a:t>Click to edit Master title style</a:t>
            </a:r>
            <a:endParaRPr lang="en-US" dirty="0"/>
          </a:p>
        </p:txBody>
      </p:sp>
      <p:sp>
        <p:nvSpPr>
          <p:cNvPr id="105125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5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25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5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25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257" name="Footer Placeholder 7"/>
          <p:cNvSpPr>
            <a:spLocks noGrp="1"/>
          </p:cNvSpPr>
          <p:nvPr>
            <p:ph type="ftr" sz="quarter" idx="11"/>
          </p:nvPr>
        </p:nvSpPr>
        <p:spPr/>
        <p:txBody>
          <a:bodyPr/>
          <a:lstStyle/>
          <a:p>
            <a:r>
              <a:rPr lang="en-US" dirty="0"/>
              <a:t>
              </a:t>
            </a:r>
          </a:p>
        </p:txBody>
      </p:sp>
      <p:sp>
        <p:nvSpPr>
          <p:cNvPr id="105125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132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132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1327" name="Footer Placeholder 3"/>
          <p:cNvSpPr>
            <a:spLocks noGrp="1"/>
          </p:cNvSpPr>
          <p:nvPr>
            <p:ph type="ftr" sz="quarter" idx="11"/>
          </p:nvPr>
        </p:nvSpPr>
        <p:spPr/>
        <p:txBody>
          <a:bodyPr/>
          <a:lstStyle/>
          <a:p>
            <a:r>
              <a:rPr lang="en-US" dirty="0"/>
              <a:t>
              </a:t>
            </a:r>
          </a:p>
        </p:txBody>
      </p:sp>
      <p:sp>
        <p:nvSpPr>
          <p:cNvPr id="105132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140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1410" name="Footer Placeholder 2"/>
          <p:cNvSpPr>
            <a:spLocks noGrp="1"/>
          </p:cNvSpPr>
          <p:nvPr>
            <p:ph type="ftr" sz="quarter" idx="11"/>
          </p:nvPr>
        </p:nvSpPr>
        <p:spPr/>
        <p:txBody>
          <a:bodyPr/>
          <a:lstStyle/>
          <a:p>
            <a:r>
              <a:rPr lang="en-US" dirty="0"/>
              <a:t>
              </a:t>
            </a:r>
          </a:p>
        </p:txBody>
      </p:sp>
      <p:sp>
        <p:nvSpPr>
          <p:cNvPr id="105141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1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320" name="Group 8"/>
          <p:cNvGrpSpPr/>
          <p:nvPr/>
        </p:nvGrpSpPr>
        <p:grpSpPr>
          <a:xfrm>
            <a:off x="0" y="0"/>
            <a:ext cx="12192000" cy="6858000"/>
            <a:chOff x="0" y="0"/>
            <a:chExt cx="12192000" cy="6858000"/>
          </a:xfrm>
        </p:grpSpPr>
        <p:sp>
          <p:nvSpPr>
            <p:cNvPr id="10512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2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95"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96"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97"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98"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99"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300"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01"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03"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1304"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305"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306"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1307" name="Footer Placeholder 5"/>
          <p:cNvSpPr>
            <a:spLocks noGrp="1"/>
          </p:cNvSpPr>
          <p:nvPr>
            <p:ph type="ftr" sz="quarter" idx="11"/>
          </p:nvPr>
        </p:nvSpPr>
        <p:spPr/>
        <p:txBody>
          <a:bodyPr/>
          <a:lstStyle/>
          <a:p>
            <a:r>
              <a:rPr lang="en-US" dirty="0"/>
              <a:t>
              </a:t>
            </a:r>
          </a:p>
        </p:txBody>
      </p:sp>
      <p:sp>
        <p:nvSpPr>
          <p:cNvPr id="105130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30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330" name="Group 8"/>
          <p:cNvGrpSpPr/>
          <p:nvPr/>
        </p:nvGrpSpPr>
        <p:grpSpPr>
          <a:xfrm>
            <a:off x="0" y="0"/>
            <a:ext cx="12192000" cy="6858000"/>
            <a:chOff x="0" y="0"/>
            <a:chExt cx="12192000" cy="6858000"/>
          </a:xfrm>
        </p:grpSpPr>
        <p:sp>
          <p:nvSpPr>
            <p:cNvPr id="105136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37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7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7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7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7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7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37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7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3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7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138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138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38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1383" name="Footer Placeholder 5"/>
          <p:cNvSpPr>
            <a:spLocks noGrp="1"/>
          </p:cNvSpPr>
          <p:nvPr>
            <p:ph type="ftr" sz="quarter" idx="11"/>
          </p:nvPr>
        </p:nvSpPr>
        <p:spPr/>
        <p:txBody>
          <a:bodyPr/>
          <a:lstStyle/>
          <a:p>
            <a:r>
              <a:rPr lang="en-US" dirty="0"/>
              <a:t>
              </a:t>
            </a:r>
          </a:p>
        </p:txBody>
      </p:sp>
      <p:sp>
        <p:nvSpPr>
          <p:cNvPr id="105138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38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316" name="Group 8"/>
          <p:cNvGrpSpPr/>
          <p:nvPr/>
        </p:nvGrpSpPr>
        <p:grpSpPr>
          <a:xfrm>
            <a:off x="0" y="0"/>
            <a:ext cx="12192000" cy="6858000"/>
            <a:chOff x="0" y="0"/>
            <a:chExt cx="12192000" cy="6858000"/>
          </a:xfrm>
        </p:grpSpPr>
        <p:sp>
          <p:nvSpPr>
            <p:cNvPr id="105125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2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6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26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2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26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126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27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27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1272" name="Footer Placeholder 5"/>
          <p:cNvSpPr>
            <a:spLocks noGrp="1"/>
          </p:cNvSpPr>
          <p:nvPr>
            <p:ph type="ftr" sz="quarter" idx="11"/>
          </p:nvPr>
        </p:nvSpPr>
        <p:spPr/>
        <p:txBody>
          <a:bodyPr/>
          <a:lstStyle/>
          <a:p>
            <a:r>
              <a:rPr lang="en-US" dirty="0"/>
              <a:t>
              </a:t>
            </a:r>
          </a:p>
        </p:txBody>
      </p:sp>
      <p:sp>
        <p:nvSpPr>
          <p:cNvPr id="10512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2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332" name="Group 6"/>
          <p:cNvGrpSpPr/>
          <p:nvPr/>
        </p:nvGrpSpPr>
        <p:grpSpPr>
          <a:xfrm>
            <a:off x="0" y="0"/>
            <a:ext cx="12192000" cy="6858000"/>
            <a:chOff x="0" y="0"/>
            <a:chExt cx="12192000" cy="6858000"/>
          </a:xfrm>
        </p:grpSpPr>
        <p:sp>
          <p:nvSpPr>
            <p:cNvPr id="105138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38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8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8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9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9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9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9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3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9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39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39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398" name="Footer Placeholder 4"/>
          <p:cNvSpPr>
            <a:spLocks noGrp="1"/>
          </p:cNvSpPr>
          <p:nvPr>
            <p:ph type="ftr" sz="quarter" idx="11"/>
          </p:nvPr>
        </p:nvSpPr>
        <p:spPr/>
        <p:txBody>
          <a:bodyPr/>
          <a:lstStyle/>
          <a:p>
            <a:r>
              <a:rPr lang="en-US" dirty="0"/>
              <a:t>
              </a:t>
            </a:r>
          </a:p>
        </p:txBody>
      </p:sp>
      <p:sp>
        <p:nvSpPr>
          <p:cNvPr id="105139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40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328" name="Group 2"/>
          <p:cNvGrpSpPr/>
          <p:nvPr/>
        </p:nvGrpSpPr>
        <p:grpSpPr>
          <a:xfrm>
            <a:off x="0" y="0"/>
            <a:ext cx="12192000" cy="6858000"/>
            <a:chOff x="0" y="0"/>
            <a:chExt cx="12192000" cy="6858000"/>
          </a:xfrm>
        </p:grpSpPr>
        <p:sp>
          <p:nvSpPr>
            <p:cNvPr id="105135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35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5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5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5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5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5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5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3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6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36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36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136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36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36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1366" name="Footer Placeholder 4"/>
          <p:cNvSpPr>
            <a:spLocks noGrp="1"/>
          </p:cNvSpPr>
          <p:nvPr>
            <p:ph type="ftr" sz="quarter" idx="11"/>
          </p:nvPr>
        </p:nvSpPr>
        <p:spPr/>
        <p:txBody>
          <a:bodyPr/>
          <a:lstStyle/>
          <a:p>
            <a:r>
              <a:rPr lang="en-US" dirty="0"/>
              <a:t>
              </a:t>
            </a:r>
          </a:p>
        </p:txBody>
      </p:sp>
      <p:sp>
        <p:nvSpPr>
          <p:cNvPr id="105136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3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322" name="Group 8"/>
          <p:cNvGrpSpPr/>
          <p:nvPr/>
        </p:nvGrpSpPr>
        <p:grpSpPr>
          <a:xfrm>
            <a:off x="0" y="0"/>
            <a:ext cx="12192000" cy="6858000"/>
            <a:chOff x="0" y="0"/>
            <a:chExt cx="12192000" cy="6858000"/>
          </a:xfrm>
        </p:grpSpPr>
        <p:sp>
          <p:nvSpPr>
            <p:cNvPr id="105131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31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1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1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1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1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1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1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3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1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32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32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322" name="Footer Placeholder 4"/>
          <p:cNvSpPr>
            <a:spLocks noGrp="1"/>
          </p:cNvSpPr>
          <p:nvPr>
            <p:ph type="ftr" sz="quarter" idx="11"/>
          </p:nvPr>
        </p:nvSpPr>
        <p:spPr/>
        <p:txBody>
          <a:bodyPr/>
          <a:lstStyle/>
          <a:p>
            <a:r>
              <a:rPr lang="en-US" dirty="0"/>
              <a:t>
              </a:t>
            </a:r>
          </a:p>
        </p:txBody>
      </p:sp>
      <p:sp>
        <p:nvSpPr>
          <p:cNvPr id="105132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3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141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41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1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41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1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41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41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3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3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42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1421" name="Footer Placeholder 7"/>
          <p:cNvSpPr>
            <a:spLocks noGrp="1"/>
          </p:cNvSpPr>
          <p:nvPr>
            <p:ph type="ftr" sz="quarter" idx="11"/>
          </p:nvPr>
        </p:nvSpPr>
        <p:spPr/>
        <p:txBody>
          <a:bodyPr/>
          <a:lstStyle/>
          <a:p>
            <a:r>
              <a:rPr lang="en-US" dirty="0"/>
              <a:t>
              </a:t>
            </a:r>
          </a:p>
        </p:txBody>
      </p:sp>
      <p:sp>
        <p:nvSpPr>
          <p:cNvPr id="105142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28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28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8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28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28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8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28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28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8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28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3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3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29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29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2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142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142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42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1426" name="Footer Placeholder 4"/>
          <p:cNvSpPr>
            <a:spLocks noGrp="1"/>
          </p:cNvSpPr>
          <p:nvPr>
            <p:ph type="ftr" sz="quarter" idx="11"/>
          </p:nvPr>
        </p:nvSpPr>
        <p:spPr/>
        <p:txBody>
          <a:bodyPr/>
          <a:lstStyle/>
          <a:p>
            <a:r>
              <a:rPr lang="en-US" dirty="0"/>
              <a:t>
              </a:t>
            </a:r>
          </a:p>
        </p:txBody>
      </p:sp>
      <p:sp>
        <p:nvSpPr>
          <p:cNvPr id="10514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326" name="Group 8"/>
          <p:cNvGrpSpPr/>
          <p:nvPr/>
        </p:nvGrpSpPr>
        <p:grpSpPr>
          <a:xfrm>
            <a:off x="0" y="0"/>
            <a:ext cx="12192000" cy="6858000"/>
            <a:chOff x="0" y="0"/>
            <a:chExt cx="12192000" cy="6858000"/>
          </a:xfrm>
        </p:grpSpPr>
        <p:sp>
          <p:nvSpPr>
            <p:cNvPr id="105133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33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3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3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3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4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34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34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34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3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34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134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34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1348" name="Footer Placeholder 4"/>
          <p:cNvSpPr>
            <a:spLocks noGrp="1"/>
          </p:cNvSpPr>
          <p:nvPr>
            <p:ph type="ftr" sz="quarter" idx="11"/>
          </p:nvPr>
        </p:nvSpPr>
        <p:spPr/>
        <p:txBody>
          <a:bodyPr/>
          <a:lstStyle/>
          <a:p>
            <a:r>
              <a:rPr lang="en-US" dirty="0"/>
              <a:t>
              </a:t>
            </a:r>
          </a:p>
        </p:txBody>
      </p:sp>
      <p:sp>
        <p:nvSpPr>
          <p:cNvPr id="105134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3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123" name="Group 6"/>
          <p:cNvGrpSpPr/>
          <p:nvPr/>
        </p:nvGrpSpPr>
        <p:grpSpPr>
          <a:xfrm>
            <a:off x="0" y="0"/>
            <a:ext cx="12192000" cy="6858000"/>
            <a:chOff x="0" y="0"/>
            <a:chExt cx="12192000" cy="6858000"/>
          </a:xfrm>
        </p:grpSpPr>
        <p:sp>
          <p:nvSpPr>
            <p:cNvPr id="104960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0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60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60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60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60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1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185" name="Title 1"/>
          <p:cNvSpPr>
            <a:spLocks noGrp="1"/>
          </p:cNvSpPr>
          <p:nvPr>
            <p:ph type="title"/>
          </p:nvPr>
        </p:nvSpPr>
        <p:spPr/>
        <p:txBody>
          <a:bodyPr/>
          <a:lstStyle/>
          <a:p>
            <a:r>
              <a:rPr lang="en-US"/>
              <a:t>Click to edit Master title style</a:t>
            </a:r>
            <a:endParaRPr lang="en-US" dirty="0"/>
          </a:p>
        </p:txBody>
      </p:sp>
      <p:sp>
        <p:nvSpPr>
          <p:cNvPr id="106218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18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188" name="Footer Placeholder 4"/>
          <p:cNvSpPr>
            <a:spLocks noGrp="1"/>
          </p:cNvSpPr>
          <p:nvPr>
            <p:ph type="ftr" sz="quarter" idx="11"/>
          </p:nvPr>
        </p:nvSpPr>
        <p:spPr/>
        <p:txBody>
          <a:bodyPr/>
          <a:lstStyle/>
          <a:p>
            <a:r>
              <a:rPr lang="en-US" dirty="0"/>
              <a:t>
              </a:t>
            </a:r>
          </a:p>
        </p:txBody>
      </p:sp>
      <p:sp>
        <p:nvSpPr>
          <p:cNvPr id="10621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832" name="Group 7"/>
          <p:cNvGrpSpPr/>
          <p:nvPr/>
        </p:nvGrpSpPr>
        <p:grpSpPr>
          <a:xfrm>
            <a:off x="0" y="0"/>
            <a:ext cx="12192000" cy="6858000"/>
            <a:chOff x="0" y="0"/>
            <a:chExt cx="12192000" cy="6858000"/>
          </a:xfrm>
        </p:grpSpPr>
        <p:sp>
          <p:nvSpPr>
            <p:cNvPr id="106224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24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4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4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4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4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4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24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25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2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25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225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25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2255" name="Footer Placeholder 4"/>
          <p:cNvSpPr>
            <a:spLocks noGrp="1"/>
          </p:cNvSpPr>
          <p:nvPr>
            <p:ph type="ftr" sz="quarter" idx="11"/>
          </p:nvPr>
        </p:nvSpPr>
        <p:spPr/>
        <p:txBody>
          <a:bodyPr/>
          <a:lstStyle/>
          <a:p>
            <a:r>
              <a:rPr lang="en-US" dirty="0"/>
              <a:t>
              </a:t>
            </a:r>
          </a:p>
        </p:txBody>
      </p:sp>
      <p:sp>
        <p:nvSpPr>
          <p:cNvPr id="106225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25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2164" name="Title 1"/>
          <p:cNvSpPr>
            <a:spLocks noGrp="1"/>
          </p:cNvSpPr>
          <p:nvPr>
            <p:ph type="title"/>
          </p:nvPr>
        </p:nvSpPr>
        <p:spPr/>
        <p:txBody>
          <a:bodyPr/>
          <a:lstStyle/>
          <a:p>
            <a:r>
              <a:rPr lang="en-US"/>
              <a:t>Click to edit Master title style</a:t>
            </a:r>
            <a:endParaRPr lang="en-US" dirty="0"/>
          </a:p>
        </p:txBody>
      </p:sp>
      <p:sp>
        <p:nvSpPr>
          <p:cNvPr id="106216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16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16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168" name="Footer Placeholder 5"/>
          <p:cNvSpPr>
            <a:spLocks noGrp="1"/>
          </p:cNvSpPr>
          <p:nvPr>
            <p:ph type="ftr" sz="quarter" idx="11"/>
          </p:nvPr>
        </p:nvSpPr>
        <p:spPr/>
        <p:txBody>
          <a:bodyPr/>
          <a:lstStyle/>
          <a:p>
            <a:r>
              <a:rPr lang="en-US" dirty="0"/>
              <a:t>
              </a:t>
            </a:r>
          </a:p>
        </p:txBody>
      </p:sp>
      <p:sp>
        <p:nvSpPr>
          <p:cNvPr id="106216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122" name="Title 1"/>
          <p:cNvSpPr>
            <a:spLocks noGrp="1"/>
          </p:cNvSpPr>
          <p:nvPr>
            <p:ph type="title"/>
          </p:nvPr>
        </p:nvSpPr>
        <p:spPr/>
        <p:txBody>
          <a:bodyPr/>
          <a:lstStyle/>
          <a:p>
            <a:r>
              <a:rPr lang="en-US"/>
              <a:t>Click to edit Master title style</a:t>
            </a:r>
            <a:endParaRPr lang="en-US" dirty="0"/>
          </a:p>
        </p:txBody>
      </p:sp>
      <p:sp>
        <p:nvSpPr>
          <p:cNvPr id="106212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12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12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12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12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128" name="Footer Placeholder 7"/>
          <p:cNvSpPr>
            <a:spLocks noGrp="1"/>
          </p:cNvSpPr>
          <p:nvPr>
            <p:ph type="ftr" sz="quarter" idx="11"/>
          </p:nvPr>
        </p:nvSpPr>
        <p:spPr/>
        <p:txBody>
          <a:bodyPr/>
          <a:lstStyle/>
          <a:p>
            <a:r>
              <a:rPr lang="en-US" dirty="0"/>
              <a:t>
              </a:t>
            </a:r>
          </a:p>
        </p:txBody>
      </p:sp>
      <p:sp>
        <p:nvSpPr>
          <p:cNvPr id="106212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223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223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2240" name="Footer Placeholder 3"/>
          <p:cNvSpPr>
            <a:spLocks noGrp="1"/>
          </p:cNvSpPr>
          <p:nvPr>
            <p:ph type="ftr" sz="quarter" idx="11"/>
          </p:nvPr>
        </p:nvSpPr>
        <p:spPr/>
        <p:txBody>
          <a:bodyPr/>
          <a:lstStyle/>
          <a:p>
            <a:r>
              <a:rPr lang="en-US" dirty="0"/>
              <a:t>
              </a:t>
            </a:r>
          </a:p>
        </p:txBody>
      </p:sp>
      <p:sp>
        <p:nvSpPr>
          <p:cNvPr id="106224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13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131" name="Footer Placeholder 2"/>
          <p:cNvSpPr>
            <a:spLocks noGrp="1"/>
          </p:cNvSpPr>
          <p:nvPr>
            <p:ph type="ftr" sz="quarter" idx="11"/>
          </p:nvPr>
        </p:nvSpPr>
        <p:spPr/>
        <p:txBody>
          <a:bodyPr/>
          <a:lstStyle/>
          <a:p>
            <a:r>
              <a:rPr lang="en-US" dirty="0"/>
              <a:t>
              </a:t>
            </a:r>
          </a:p>
        </p:txBody>
      </p:sp>
      <p:sp>
        <p:nvSpPr>
          <p:cNvPr id="106213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13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829" name="Group 8"/>
          <p:cNvGrpSpPr/>
          <p:nvPr/>
        </p:nvGrpSpPr>
        <p:grpSpPr>
          <a:xfrm>
            <a:off x="0" y="0"/>
            <a:ext cx="12192000" cy="6858000"/>
            <a:chOff x="0" y="0"/>
            <a:chExt cx="12192000" cy="6858000"/>
          </a:xfrm>
        </p:grpSpPr>
        <p:sp>
          <p:nvSpPr>
            <p:cNvPr id="106222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22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2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2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2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2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2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22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22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2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23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223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23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23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2235" name="Footer Placeholder 5"/>
          <p:cNvSpPr>
            <a:spLocks noGrp="1"/>
          </p:cNvSpPr>
          <p:nvPr>
            <p:ph type="ftr" sz="quarter" idx="11"/>
          </p:nvPr>
        </p:nvSpPr>
        <p:spPr/>
        <p:txBody>
          <a:bodyPr/>
          <a:lstStyle/>
          <a:p>
            <a:r>
              <a:rPr lang="en-US" dirty="0"/>
              <a:t>
              </a:t>
            </a:r>
          </a:p>
        </p:txBody>
      </p:sp>
      <p:sp>
        <p:nvSpPr>
          <p:cNvPr id="106223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23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818" name="Group 8"/>
          <p:cNvGrpSpPr/>
          <p:nvPr/>
        </p:nvGrpSpPr>
        <p:grpSpPr>
          <a:xfrm>
            <a:off x="0" y="0"/>
            <a:ext cx="12192000" cy="6858000"/>
            <a:chOff x="0" y="0"/>
            <a:chExt cx="12192000" cy="6858000"/>
          </a:xfrm>
        </p:grpSpPr>
        <p:sp>
          <p:nvSpPr>
            <p:cNvPr id="10621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1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3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3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3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3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4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14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14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1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14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14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14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14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148" name="Footer Placeholder 5"/>
          <p:cNvSpPr>
            <a:spLocks noGrp="1"/>
          </p:cNvSpPr>
          <p:nvPr>
            <p:ph type="ftr" sz="quarter" idx="11"/>
          </p:nvPr>
        </p:nvSpPr>
        <p:spPr/>
        <p:txBody>
          <a:bodyPr/>
          <a:lstStyle/>
          <a:p>
            <a:r>
              <a:rPr lang="en-US" dirty="0"/>
              <a:t>
              </a:t>
            </a:r>
          </a:p>
        </p:txBody>
      </p:sp>
      <p:sp>
        <p:nvSpPr>
          <p:cNvPr id="106214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15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834" name="Group 8"/>
          <p:cNvGrpSpPr/>
          <p:nvPr/>
        </p:nvGrpSpPr>
        <p:grpSpPr>
          <a:xfrm>
            <a:off x="0" y="0"/>
            <a:ext cx="12192000" cy="6858000"/>
            <a:chOff x="0" y="0"/>
            <a:chExt cx="12192000" cy="6858000"/>
          </a:xfrm>
        </p:grpSpPr>
        <p:sp>
          <p:nvSpPr>
            <p:cNvPr id="106225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2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6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6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6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6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6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26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2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26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226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26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27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2271" name="Footer Placeholder 5"/>
          <p:cNvSpPr>
            <a:spLocks noGrp="1"/>
          </p:cNvSpPr>
          <p:nvPr>
            <p:ph type="ftr" sz="quarter" idx="11"/>
          </p:nvPr>
        </p:nvSpPr>
        <p:spPr/>
        <p:txBody>
          <a:bodyPr/>
          <a:lstStyle/>
          <a:p>
            <a:r>
              <a:rPr lang="en-US" dirty="0"/>
              <a:t>
              </a:t>
            </a:r>
          </a:p>
        </p:txBody>
      </p:sp>
      <p:sp>
        <p:nvSpPr>
          <p:cNvPr id="106227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2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825" name="Group 6"/>
          <p:cNvGrpSpPr/>
          <p:nvPr/>
        </p:nvGrpSpPr>
        <p:grpSpPr>
          <a:xfrm>
            <a:off x="0" y="0"/>
            <a:ext cx="12192000" cy="6858000"/>
            <a:chOff x="0" y="0"/>
            <a:chExt cx="12192000" cy="6858000"/>
          </a:xfrm>
        </p:grpSpPr>
        <p:sp>
          <p:nvSpPr>
            <p:cNvPr id="106219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19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9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9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9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9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9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19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21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19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220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20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2202" name="Footer Placeholder 4"/>
          <p:cNvSpPr>
            <a:spLocks noGrp="1"/>
          </p:cNvSpPr>
          <p:nvPr>
            <p:ph type="ftr" sz="quarter" idx="11"/>
          </p:nvPr>
        </p:nvSpPr>
        <p:spPr/>
        <p:txBody>
          <a:bodyPr/>
          <a:lstStyle/>
          <a:p>
            <a:r>
              <a:rPr lang="en-US" dirty="0"/>
              <a:t>
              </a:t>
            </a:r>
          </a:p>
        </p:txBody>
      </p:sp>
      <p:sp>
        <p:nvSpPr>
          <p:cNvPr id="106220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2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814" name="Group 2"/>
          <p:cNvGrpSpPr/>
          <p:nvPr/>
        </p:nvGrpSpPr>
        <p:grpSpPr>
          <a:xfrm>
            <a:off x="0" y="0"/>
            <a:ext cx="12192000" cy="6858000"/>
            <a:chOff x="0" y="0"/>
            <a:chExt cx="12192000" cy="6858000"/>
          </a:xfrm>
        </p:grpSpPr>
        <p:sp>
          <p:nvSpPr>
            <p:cNvPr id="1062104"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105"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06"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07"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08"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09"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10"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11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1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113"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114"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115"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2116"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117"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118"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2119" name="Footer Placeholder 4"/>
          <p:cNvSpPr>
            <a:spLocks noGrp="1"/>
          </p:cNvSpPr>
          <p:nvPr>
            <p:ph type="ftr" sz="quarter" idx="11"/>
          </p:nvPr>
        </p:nvSpPr>
        <p:spPr/>
        <p:txBody>
          <a:bodyPr/>
          <a:lstStyle/>
          <a:p>
            <a:r>
              <a:rPr lang="en-US" dirty="0"/>
              <a:t>
              </a:t>
            </a:r>
          </a:p>
        </p:txBody>
      </p:sp>
      <p:sp>
        <p:nvSpPr>
          <p:cNvPr id="1062120"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1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822" name="Group 8"/>
          <p:cNvGrpSpPr/>
          <p:nvPr/>
        </p:nvGrpSpPr>
        <p:grpSpPr>
          <a:xfrm>
            <a:off x="0" y="0"/>
            <a:ext cx="12192000" cy="6858000"/>
            <a:chOff x="0" y="0"/>
            <a:chExt cx="12192000" cy="6858000"/>
          </a:xfrm>
        </p:grpSpPr>
        <p:sp>
          <p:nvSpPr>
            <p:cNvPr id="106217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17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7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7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7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7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17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17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1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17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18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18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182" name="Footer Placeholder 4"/>
          <p:cNvSpPr>
            <a:spLocks noGrp="1"/>
          </p:cNvSpPr>
          <p:nvPr>
            <p:ph type="ftr" sz="quarter" idx="11"/>
          </p:nvPr>
        </p:nvSpPr>
        <p:spPr/>
        <p:txBody>
          <a:bodyPr/>
          <a:lstStyle/>
          <a:p>
            <a:r>
              <a:rPr lang="en-US" dirty="0"/>
              <a:t>
              </a:t>
            </a:r>
          </a:p>
        </p:txBody>
      </p:sp>
      <p:sp>
        <p:nvSpPr>
          <p:cNvPr id="106218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1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27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28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28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28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28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28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28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7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7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28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287" name="Footer Placeholder 7"/>
          <p:cNvSpPr>
            <a:spLocks noGrp="1"/>
          </p:cNvSpPr>
          <p:nvPr>
            <p:ph type="ftr" sz="quarter" idx="11"/>
          </p:nvPr>
        </p:nvSpPr>
        <p:spPr/>
        <p:txBody>
          <a:bodyPr/>
          <a:lstStyle/>
          <a:p>
            <a:r>
              <a:rPr lang="en-US" dirty="0"/>
              <a:t>
              </a:t>
            </a:r>
          </a:p>
        </p:txBody>
      </p:sp>
      <p:sp>
        <p:nvSpPr>
          <p:cNvPr id="106228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215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15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15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15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15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15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15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15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15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16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6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6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16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216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216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27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27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27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277" name="Footer Placeholder 4"/>
          <p:cNvSpPr>
            <a:spLocks noGrp="1"/>
          </p:cNvSpPr>
          <p:nvPr>
            <p:ph type="ftr" sz="quarter" idx="11"/>
          </p:nvPr>
        </p:nvSpPr>
        <p:spPr/>
        <p:txBody>
          <a:bodyPr/>
          <a:lstStyle/>
          <a:p>
            <a:r>
              <a:rPr lang="en-US" dirty="0"/>
              <a:t>
              </a:t>
            </a:r>
          </a:p>
        </p:txBody>
      </p:sp>
      <p:sp>
        <p:nvSpPr>
          <p:cNvPr id="10622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827" name="Group 8"/>
          <p:cNvGrpSpPr/>
          <p:nvPr/>
        </p:nvGrpSpPr>
        <p:grpSpPr>
          <a:xfrm>
            <a:off x="0" y="0"/>
            <a:ext cx="12192000" cy="6858000"/>
            <a:chOff x="0" y="0"/>
            <a:chExt cx="12192000" cy="6858000"/>
          </a:xfrm>
        </p:grpSpPr>
        <p:sp>
          <p:nvSpPr>
            <p:cNvPr id="106220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20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0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0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0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1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21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21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21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2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21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221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21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2218" name="Footer Placeholder 4"/>
          <p:cNvSpPr>
            <a:spLocks noGrp="1"/>
          </p:cNvSpPr>
          <p:nvPr>
            <p:ph type="ftr" sz="quarter" idx="11"/>
          </p:nvPr>
        </p:nvSpPr>
        <p:spPr/>
        <p:txBody>
          <a:bodyPr/>
          <a:lstStyle/>
          <a:p>
            <a:r>
              <a:rPr lang="en-US" dirty="0"/>
              <a:t>
              </a:t>
            </a:r>
          </a:p>
        </p:txBody>
      </p:sp>
      <p:sp>
        <p:nvSpPr>
          <p:cNvPr id="106221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2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145" name="Group 6"/>
          <p:cNvGrpSpPr/>
          <p:nvPr/>
        </p:nvGrpSpPr>
        <p:grpSpPr>
          <a:xfrm>
            <a:off x="0" y="0"/>
            <a:ext cx="12192000" cy="6858000"/>
            <a:chOff x="0" y="0"/>
            <a:chExt cx="12192000" cy="6858000"/>
          </a:xfrm>
        </p:grpSpPr>
        <p:sp>
          <p:nvSpPr>
            <p:cNvPr id="104962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3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63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63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63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63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3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519" name="Title 1"/>
          <p:cNvSpPr>
            <a:spLocks noGrp="1"/>
          </p:cNvSpPr>
          <p:nvPr>
            <p:ph type="title"/>
          </p:nvPr>
        </p:nvSpPr>
        <p:spPr/>
        <p:txBody>
          <a:bodyPr/>
          <a:lstStyle/>
          <a:p>
            <a:r>
              <a:rPr lang="en-US"/>
              <a:t>Click to edit Master title style</a:t>
            </a:r>
            <a:endParaRPr lang="en-US" dirty="0"/>
          </a:p>
        </p:txBody>
      </p:sp>
      <p:sp>
        <p:nvSpPr>
          <p:cNvPr id="105252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2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522" name="Footer Placeholder 4"/>
          <p:cNvSpPr>
            <a:spLocks noGrp="1"/>
          </p:cNvSpPr>
          <p:nvPr>
            <p:ph type="ftr" sz="quarter" idx="11"/>
          </p:nvPr>
        </p:nvSpPr>
        <p:spPr/>
        <p:txBody>
          <a:bodyPr/>
          <a:lstStyle/>
          <a:p>
            <a:r>
              <a:rPr lang="en-US" dirty="0"/>
              <a:t>
              </a:t>
            </a:r>
          </a:p>
        </p:txBody>
      </p:sp>
      <p:sp>
        <p:nvSpPr>
          <p:cNvPr id="10525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486" name="Group 7"/>
          <p:cNvGrpSpPr/>
          <p:nvPr/>
        </p:nvGrpSpPr>
        <p:grpSpPr>
          <a:xfrm>
            <a:off x="0" y="0"/>
            <a:ext cx="12192000" cy="6858000"/>
            <a:chOff x="0" y="0"/>
            <a:chExt cx="12192000" cy="6858000"/>
          </a:xfrm>
        </p:grpSpPr>
        <p:sp>
          <p:nvSpPr>
            <p:cNvPr id="105242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2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2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2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2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2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2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42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43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43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243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43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2435" name="Footer Placeholder 4"/>
          <p:cNvSpPr>
            <a:spLocks noGrp="1"/>
          </p:cNvSpPr>
          <p:nvPr>
            <p:ph type="ftr" sz="quarter" idx="11"/>
          </p:nvPr>
        </p:nvSpPr>
        <p:spPr/>
        <p:txBody>
          <a:bodyPr/>
          <a:lstStyle/>
          <a:p>
            <a:r>
              <a:rPr lang="en-US" dirty="0"/>
              <a:t>
              </a:t>
            </a:r>
          </a:p>
        </p:txBody>
      </p:sp>
      <p:sp>
        <p:nvSpPr>
          <p:cNvPr id="105243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2532" name="Title 1"/>
          <p:cNvSpPr>
            <a:spLocks noGrp="1"/>
          </p:cNvSpPr>
          <p:nvPr>
            <p:ph type="title"/>
          </p:nvPr>
        </p:nvSpPr>
        <p:spPr/>
        <p:txBody>
          <a:bodyPr/>
          <a:lstStyle/>
          <a:p>
            <a:r>
              <a:rPr lang="en-US"/>
              <a:t>Click to edit Master title style</a:t>
            </a:r>
            <a:endParaRPr lang="en-US" dirty="0"/>
          </a:p>
        </p:txBody>
      </p:sp>
      <p:sp>
        <p:nvSpPr>
          <p:cNvPr id="105253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3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3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2536" name="Footer Placeholder 5"/>
          <p:cNvSpPr>
            <a:spLocks noGrp="1"/>
          </p:cNvSpPr>
          <p:nvPr>
            <p:ph type="ftr" sz="quarter" idx="11"/>
          </p:nvPr>
        </p:nvSpPr>
        <p:spPr/>
        <p:txBody>
          <a:bodyPr/>
          <a:lstStyle/>
          <a:p>
            <a:r>
              <a:rPr lang="en-US" dirty="0"/>
              <a:t>
              </a:t>
            </a:r>
          </a:p>
        </p:txBody>
      </p:sp>
      <p:sp>
        <p:nvSpPr>
          <p:cNvPr id="105253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2524" name="Title 1"/>
          <p:cNvSpPr>
            <a:spLocks noGrp="1"/>
          </p:cNvSpPr>
          <p:nvPr>
            <p:ph type="title"/>
          </p:nvPr>
        </p:nvSpPr>
        <p:spPr/>
        <p:txBody>
          <a:bodyPr/>
          <a:lstStyle/>
          <a:p>
            <a:r>
              <a:rPr lang="en-US"/>
              <a:t>Click to edit Master title style</a:t>
            </a:r>
            <a:endParaRPr lang="en-US" dirty="0"/>
          </a:p>
        </p:txBody>
      </p:sp>
      <p:sp>
        <p:nvSpPr>
          <p:cNvPr id="105252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52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2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52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2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2530" name="Footer Placeholder 7"/>
          <p:cNvSpPr>
            <a:spLocks noGrp="1"/>
          </p:cNvSpPr>
          <p:nvPr>
            <p:ph type="ftr" sz="quarter" idx="11"/>
          </p:nvPr>
        </p:nvSpPr>
        <p:spPr/>
        <p:txBody>
          <a:bodyPr/>
          <a:lstStyle/>
          <a:p>
            <a:r>
              <a:rPr lang="en-US" dirty="0"/>
              <a:t>
              </a:t>
            </a:r>
          </a:p>
        </p:txBody>
      </p:sp>
      <p:sp>
        <p:nvSpPr>
          <p:cNvPr id="105253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40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40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404" name="Footer Placeholder 3"/>
          <p:cNvSpPr>
            <a:spLocks noGrp="1"/>
          </p:cNvSpPr>
          <p:nvPr>
            <p:ph type="ftr" sz="quarter" idx="11"/>
          </p:nvPr>
        </p:nvSpPr>
        <p:spPr/>
        <p:txBody>
          <a:bodyPr/>
          <a:lstStyle/>
          <a:p>
            <a:r>
              <a:rPr lang="en-US" dirty="0"/>
              <a:t>
              </a:t>
            </a:r>
          </a:p>
        </p:txBody>
      </p:sp>
      <p:sp>
        <p:nvSpPr>
          <p:cNvPr id="105240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247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2471" name="Footer Placeholder 2"/>
          <p:cNvSpPr>
            <a:spLocks noGrp="1"/>
          </p:cNvSpPr>
          <p:nvPr>
            <p:ph type="ftr" sz="quarter" idx="11"/>
          </p:nvPr>
        </p:nvSpPr>
        <p:spPr/>
        <p:txBody>
          <a:bodyPr/>
          <a:lstStyle/>
          <a:p>
            <a:r>
              <a:rPr lang="en-US" dirty="0"/>
              <a:t>
              </a:t>
            </a:r>
          </a:p>
        </p:txBody>
      </p:sp>
      <p:sp>
        <p:nvSpPr>
          <p:cNvPr id="105247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7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493" name="Group 8"/>
          <p:cNvGrpSpPr/>
          <p:nvPr/>
        </p:nvGrpSpPr>
        <p:grpSpPr>
          <a:xfrm>
            <a:off x="0" y="0"/>
            <a:ext cx="12192000" cy="6858000"/>
            <a:chOff x="0" y="0"/>
            <a:chExt cx="12192000" cy="6858000"/>
          </a:xfrm>
        </p:grpSpPr>
        <p:sp>
          <p:nvSpPr>
            <p:cNvPr id="10524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7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7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7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7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8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48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8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4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48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48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48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48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488" name="Footer Placeholder 5"/>
          <p:cNvSpPr>
            <a:spLocks noGrp="1"/>
          </p:cNvSpPr>
          <p:nvPr>
            <p:ph type="ftr" sz="quarter" idx="11"/>
          </p:nvPr>
        </p:nvSpPr>
        <p:spPr/>
        <p:txBody>
          <a:bodyPr/>
          <a:lstStyle/>
          <a:p>
            <a:r>
              <a:rPr lang="en-US" dirty="0"/>
              <a:t>
              </a:t>
            </a:r>
          </a:p>
        </p:txBody>
      </p:sp>
      <p:sp>
        <p:nvSpPr>
          <p:cNvPr id="105248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9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490" name="Group 8"/>
          <p:cNvGrpSpPr/>
          <p:nvPr/>
        </p:nvGrpSpPr>
        <p:grpSpPr>
          <a:xfrm>
            <a:off x="0" y="0"/>
            <a:ext cx="12192000" cy="6858000"/>
            <a:chOff x="0" y="0"/>
            <a:chExt cx="12192000" cy="6858000"/>
          </a:xfrm>
        </p:grpSpPr>
        <p:sp>
          <p:nvSpPr>
            <p:cNvPr id="105245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5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5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5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5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5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5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46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6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4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46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246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246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46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2467" name="Footer Placeholder 5"/>
          <p:cNvSpPr>
            <a:spLocks noGrp="1"/>
          </p:cNvSpPr>
          <p:nvPr>
            <p:ph type="ftr" sz="quarter" idx="11"/>
          </p:nvPr>
        </p:nvSpPr>
        <p:spPr/>
        <p:txBody>
          <a:bodyPr/>
          <a:lstStyle/>
          <a:p>
            <a:r>
              <a:rPr lang="en-US" dirty="0"/>
              <a:t>
              </a:t>
            </a:r>
          </a:p>
        </p:txBody>
      </p:sp>
      <p:sp>
        <p:nvSpPr>
          <p:cNvPr id="105246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6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504" name="Group 8"/>
          <p:cNvGrpSpPr/>
          <p:nvPr/>
        </p:nvGrpSpPr>
        <p:grpSpPr>
          <a:xfrm>
            <a:off x="0" y="0"/>
            <a:ext cx="12192000" cy="6858000"/>
            <a:chOff x="0" y="0"/>
            <a:chExt cx="12192000" cy="6858000"/>
          </a:xfrm>
        </p:grpSpPr>
        <p:sp>
          <p:nvSpPr>
            <p:cNvPr id="105256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5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6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56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5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57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257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57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57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2574" name="Footer Placeholder 5"/>
          <p:cNvSpPr>
            <a:spLocks noGrp="1"/>
          </p:cNvSpPr>
          <p:nvPr>
            <p:ph type="ftr" sz="quarter" idx="11"/>
          </p:nvPr>
        </p:nvSpPr>
        <p:spPr/>
        <p:txBody>
          <a:bodyPr/>
          <a:lstStyle/>
          <a:p>
            <a:r>
              <a:rPr lang="en-US" dirty="0"/>
              <a:t>
              </a:t>
            </a:r>
          </a:p>
        </p:txBody>
      </p:sp>
      <p:sp>
        <p:nvSpPr>
          <p:cNvPr id="105257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57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488" name="Group 6"/>
          <p:cNvGrpSpPr/>
          <p:nvPr/>
        </p:nvGrpSpPr>
        <p:grpSpPr>
          <a:xfrm>
            <a:off x="0" y="0"/>
            <a:ext cx="12192000" cy="6858000"/>
            <a:chOff x="0" y="0"/>
            <a:chExt cx="12192000" cy="6858000"/>
          </a:xfrm>
        </p:grpSpPr>
        <p:sp>
          <p:nvSpPr>
            <p:cNvPr id="105243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3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4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4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4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4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4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4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24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44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244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44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2450" name="Footer Placeholder 4"/>
          <p:cNvSpPr>
            <a:spLocks noGrp="1"/>
          </p:cNvSpPr>
          <p:nvPr>
            <p:ph type="ftr" sz="quarter" idx="11"/>
          </p:nvPr>
        </p:nvSpPr>
        <p:spPr/>
        <p:txBody>
          <a:bodyPr/>
          <a:lstStyle/>
          <a:p>
            <a:r>
              <a:rPr lang="en-US" dirty="0"/>
              <a:t>
              </a:t>
            </a:r>
          </a:p>
        </p:txBody>
      </p:sp>
      <p:sp>
        <p:nvSpPr>
          <p:cNvPr id="105245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502" name="Group 2"/>
          <p:cNvGrpSpPr/>
          <p:nvPr/>
        </p:nvGrpSpPr>
        <p:grpSpPr>
          <a:xfrm>
            <a:off x="0" y="0"/>
            <a:ext cx="12192000" cy="6858000"/>
            <a:chOff x="0" y="0"/>
            <a:chExt cx="12192000" cy="6858000"/>
          </a:xfrm>
        </p:grpSpPr>
        <p:sp>
          <p:nvSpPr>
            <p:cNvPr id="105254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54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4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4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4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4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4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55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5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55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55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55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255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55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55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2558" name="Footer Placeholder 4"/>
          <p:cNvSpPr>
            <a:spLocks noGrp="1"/>
          </p:cNvSpPr>
          <p:nvPr>
            <p:ph type="ftr" sz="quarter" idx="11"/>
          </p:nvPr>
        </p:nvSpPr>
        <p:spPr/>
        <p:txBody>
          <a:bodyPr/>
          <a:lstStyle/>
          <a:p>
            <a:r>
              <a:rPr lang="en-US" dirty="0"/>
              <a:t>
              </a:t>
            </a:r>
          </a:p>
        </p:txBody>
      </p:sp>
      <p:sp>
        <p:nvSpPr>
          <p:cNvPr id="105255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5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495" name="Group 8"/>
          <p:cNvGrpSpPr/>
          <p:nvPr/>
        </p:nvGrpSpPr>
        <p:grpSpPr>
          <a:xfrm>
            <a:off x="0" y="0"/>
            <a:ext cx="12192000" cy="6858000"/>
            <a:chOff x="0" y="0"/>
            <a:chExt cx="12192000" cy="6858000"/>
          </a:xfrm>
        </p:grpSpPr>
        <p:sp>
          <p:nvSpPr>
            <p:cNvPr id="105249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9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9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9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9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9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9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4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50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50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50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503" name="Footer Placeholder 4"/>
          <p:cNvSpPr>
            <a:spLocks noGrp="1"/>
          </p:cNvSpPr>
          <p:nvPr>
            <p:ph type="ftr" sz="quarter" idx="11"/>
          </p:nvPr>
        </p:nvSpPr>
        <p:spPr/>
        <p:txBody>
          <a:bodyPr/>
          <a:lstStyle/>
          <a:p>
            <a:r>
              <a:rPr lang="en-US" dirty="0"/>
              <a:t>
              </a:t>
            </a:r>
          </a:p>
        </p:txBody>
      </p:sp>
      <p:sp>
        <p:nvSpPr>
          <p:cNvPr id="105250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5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39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39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9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9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9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39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39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6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6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39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400" name="Footer Placeholder 7"/>
          <p:cNvSpPr>
            <a:spLocks noGrp="1"/>
          </p:cNvSpPr>
          <p:nvPr>
            <p:ph type="ftr" sz="quarter" idx="11"/>
          </p:nvPr>
        </p:nvSpPr>
        <p:spPr/>
        <p:txBody>
          <a:bodyPr/>
          <a:lstStyle/>
          <a:p>
            <a:r>
              <a:rPr lang="en-US" dirty="0"/>
              <a:t>
              </a:t>
            </a:r>
          </a:p>
        </p:txBody>
      </p:sp>
      <p:sp>
        <p:nvSpPr>
          <p:cNvPr id="10524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250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50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50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50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51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51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51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51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51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51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6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6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51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2517" name="Footer Placeholder 7"/>
          <p:cNvSpPr>
            <a:spLocks noGrp="1"/>
          </p:cNvSpPr>
          <p:nvPr>
            <p:ph type="ftr" sz="quarter" idx="11"/>
          </p:nvPr>
        </p:nvSpPr>
        <p:spPr>
          <a:xfrm>
            <a:off x="561111" y="6391838"/>
            <a:ext cx="3644282" cy="304801"/>
          </a:xfrm>
        </p:spPr>
        <p:txBody>
          <a:bodyPr/>
          <a:lstStyle/>
          <a:p>
            <a:r>
              <a:rPr lang="en-US" dirty="0"/>
              <a:t>
              </a:t>
            </a:r>
          </a:p>
        </p:txBody>
      </p:sp>
      <p:sp>
        <p:nvSpPr>
          <p:cNvPr id="105251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53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53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54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2541" name="Footer Placeholder 4"/>
          <p:cNvSpPr>
            <a:spLocks noGrp="1"/>
          </p:cNvSpPr>
          <p:nvPr>
            <p:ph type="ftr" sz="quarter" idx="11"/>
          </p:nvPr>
        </p:nvSpPr>
        <p:spPr/>
        <p:txBody>
          <a:bodyPr/>
          <a:lstStyle/>
          <a:p>
            <a:r>
              <a:rPr lang="en-US" dirty="0"/>
              <a:t>
              </a:t>
            </a:r>
          </a:p>
        </p:txBody>
      </p:sp>
      <p:sp>
        <p:nvSpPr>
          <p:cNvPr id="10525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484" name="Group 8"/>
          <p:cNvGrpSpPr/>
          <p:nvPr/>
        </p:nvGrpSpPr>
        <p:grpSpPr>
          <a:xfrm>
            <a:off x="0" y="0"/>
            <a:ext cx="12192000" cy="6858000"/>
            <a:chOff x="0" y="0"/>
            <a:chExt cx="12192000" cy="6858000"/>
          </a:xfrm>
        </p:grpSpPr>
        <p:sp>
          <p:nvSpPr>
            <p:cNvPr id="105240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40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0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0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1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1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41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41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41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4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41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241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41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2419" name="Footer Placeholder 4"/>
          <p:cNvSpPr>
            <a:spLocks noGrp="1"/>
          </p:cNvSpPr>
          <p:nvPr>
            <p:ph type="ftr" sz="quarter" idx="11"/>
          </p:nvPr>
        </p:nvSpPr>
        <p:spPr/>
        <p:txBody>
          <a:bodyPr/>
          <a:lstStyle/>
          <a:p>
            <a:r>
              <a:rPr lang="en-US" dirty="0"/>
              <a:t>
              </a:t>
            </a:r>
          </a:p>
        </p:txBody>
      </p:sp>
      <p:sp>
        <p:nvSpPr>
          <p:cNvPr id="105242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4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189" name="Group 6"/>
          <p:cNvGrpSpPr/>
          <p:nvPr/>
        </p:nvGrpSpPr>
        <p:grpSpPr>
          <a:xfrm>
            <a:off x="0" y="0"/>
            <a:ext cx="12192000" cy="6858000"/>
            <a:chOff x="0" y="0"/>
            <a:chExt cx="12192000" cy="6858000"/>
          </a:xfrm>
        </p:grpSpPr>
        <p:sp>
          <p:nvSpPr>
            <p:cNvPr id="104967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7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68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68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68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68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8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8358" name="Title 1"/>
          <p:cNvSpPr>
            <a:spLocks noGrp="1"/>
          </p:cNvSpPr>
          <p:nvPr>
            <p:ph type="title"/>
          </p:nvPr>
        </p:nvSpPr>
        <p:spPr/>
        <p:txBody>
          <a:bodyPr/>
          <a:lstStyle/>
          <a:p>
            <a:r>
              <a:rPr lang="en-US"/>
              <a:t>Click to edit Master title style</a:t>
            </a:r>
            <a:endParaRPr lang="en-US" dirty="0"/>
          </a:p>
        </p:txBody>
      </p:sp>
      <p:sp>
        <p:nvSpPr>
          <p:cNvPr id="105835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36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8361" name="Footer Placeholder 4"/>
          <p:cNvSpPr>
            <a:spLocks noGrp="1"/>
          </p:cNvSpPr>
          <p:nvPr>
            <p:ph type="ftr" sz="quarter" idx="11"/>
          </p:nvPr>
        </p:nvSpPr>
        <p:spPr/>
        <p:txBody>
          <a:bodyPr/>
          <a:lstStyle/>
          <a:p>
            <a:r>
              <a:rPr lang="en-US" dirty="0"/>
              <a:t>
              </a:t>
            </a:r>
          </a:p>
        </p:txBody>
      </p:sp>
      <p:sp>
        <p:nvSpPr>
          <p:cNvPr id="105836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301" name="Group 7"/>
          <p:cNvGrpSpPr/>
          <p:nvPr/>
        </p:nvGrpSpPr>
        <p:grpSpPr>
          <a:xfrm>
            <a:off x="0" y="0"/>
            <a:ext cx="12192000" cy="6858000"/>
            <a:chOff x="0" y="0"/>
            <a:chExt cx="12192000" cy="6858000"/>
          </a:xfrm>
        </p:grpSpPr>
        <p:sp>
          <p:nvSpPr>
            <p:cNvPr id="105842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4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3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43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43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4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43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43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44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441" name="Footer Placeholder 4"/>
          <p:cNvSpPr>
            <a:spLocks noGrp="1"/>
          </p:cNvSpPr>
          <p:nvPr>
            <p:ph type="ftr" sz="quarter" idx="11"/>
          </p:nvPr>
        </p:nvSpPr>
        <p:spPr/>
        <p:txBody>
          <a:bodyPr/>
          <a:lstStyle/>
          <a:p>
            <a:r>
              <a:rPr lang="en-US" dirty="0"/>
              <a:t>
              </a:t>
            </a:r>
          </a:p>
        </p:txBody>
      </p:sp>
      <p:sp>
        <p:nvSpPr>
          <p:cNvPr id="10584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4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484" name="Title 1"/>
          <p:cNvSpPr>
            <a:spLocks noGrp="1"/>
          </p:cNvSpPr>
          <p:nvPr>
            <p:ph type="title"/>
          </p:nvPr>
        </p:nvSpPr>
        <p:spPr/>
        <p:txBody>
          <a:bodyPr/>
          <a:lstStyle/>
          <a:p>
            <a:r>
              <a:rPr lang="en-US"/>
              <a:t>Click to edit Master title style</a:t>
            </a:r>
            <a:endParaRPr lang="en-US" dirty="0"/>
          </a:p>
        </p:txBody>
      </p:sp>
      <p:sp>
        <p:nvSpPr>
          <p:cNvPr id="105848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48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48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488" name="Footer Placeholder 5"/>
          <p:cNvSpPr>
            <a:spLocks noGrp="1"/>
          </p:cNvSpPr>
          <p:nvPr>
            <p:ph type="ftr" sz="quarter" idx="11"/>
          </p:nvPr>
        </p:nvSpPr>
        <p:spPr/>
        <p:txBody>
          <a:bodyPr/>
          <a:lstStyle/>
          <a:p>
            <a:r>
              <a:rPr lang="en-US" dirty="0"/>
              <a:t>
              </a:t>
            </a:r>
          </a:p>
        </p:txBody>
      </p:sp>
      <p:sp>
        <p:nvSpPr>
          <p:cNvPr id="105848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8444" name="Title 1"/>
          <p:cNvSpPr>
            <a:spLocks noGrp="1"/>
          </p:cNvSpPr>
          <p:nvPr>
            <p:ph type="title"/>
          </p:nvPr>
        </p:nvSpPr>
        <p:spPr/>
        <p:txBody>
          <a:bodyPr/>
          <a:lstStyle/>
          <a:p>
            <a:r>
              <a:rPr lang="en-US"/>
              <a:t>Click to edit Master title style</a:t>
            </a:r>
            <a:endParaRPr lang="en-US" dirty="0"/>
          </a:p>
        </p:txBody>
      </p:sp>
      <p:sp>
        <p:nvSpPr>
          <p:cNvPr id="105844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44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44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44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44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8450" name="Footer Placeholder 7"/>
          <p:cNvSpPr>
            <a:spLocks noGrp="1"/>
          </p:cNvSpPr>
          <p:nvPr>
            <p:ph type="ftr" sz="quarter" idx="11"/>
          </p:nvPr>
        </p:nvSpPr>
        <p:spPr/>
        <p:txBody>
          <a:bodyPr/>
          <a:lstStyle/>
          <a:p>
            <a:r>
              <a:rPr lang="en-US" dirty="0"/>
              <a:t>
              </a:t>
            </a:r>
          </a:p>
        </p:txBody>
      </p:sp>
      <p:sp>
        <p:nvSpPr>
          <p:cNvPr id="105845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53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54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541" name="Footer Placeholder 3"/>
          <p:cNvSpPr>
            <a:spLocks noGrp="1"/>
          </p:cNvSpPr>
          <p:nvPr>
            <p:ph type="ftr" sz="quarter" idx="11"/>
          </p:nvPr>
        </p:nvSpPr>
        <p:spPr/>
        <p:txBody>
          <a:bodyPr/>
          <a:lstStyle/>
          <a:p>
            <a:r>
              <a:rPr lang="en-US" dirty="0"/>
              <a:t>
              </a:t>
            </a:r>
          </a:p>
        </p:txBody>
      </p:sp>
      <p:sp>
        <p:nvSpPr>
          <p:cNvPr id="105854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845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8453" name="Footer Placeholder 2"/>
          <p:cNvSpPr>
            <a:spLocks noGrp="1"/>
          </p:cNvSpPr>
          <p:nvPr>
            <p:ph type="ftr" sz="quarter" idx="11"/>
          </p:nvPr>
        </p:nvSpPr>
        <p:spPr/>
        <p:txBody>
          <a:bodyPr/>
          <a:lstStyle/>
          <a:p>
            <a:r>
              <a:rPr lang="en-US" dirty="0"/>
              <a:t>
              </a:t>
            </a:r>
          </a:p>
        </p:txBody>
      </p:sp>
      <p:sp>
        <p:nvSpPr>
          <p:cNvPr id="105845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45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313" name="Group 8"/>
          <p:cNvGrpSpPr/>
          <p:nvPr/>
        </p:nvGrpSpPr>
        <p:grpSpPr>
          <a:xfrm>
            <a:off x="0" y="0"/>
            <a:ext cx="12192000" cy="6858000"/>
            <a:chOff x="0" y="0"/>
            <a:chExt cx="12192000" cy="6858000"/>
          </a:xfrm>
        </p:grpSpPr>
        <p:sp>
          <p:nvSpPr>
            <p:cNvPr id="105852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52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2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2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2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2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2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52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53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5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53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53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53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3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536" name="Footer Placeholder 5"/>
          <p:cNvSpPr>
            <a:spLocks noGrp="1"/>
          </p:cNvSpPr>
          <p:nvPr>
            <p:ph type="ftr" sz="quarter" idx="11"/>
          </p:nvPr>
        </p:nvSpPr>
        <p:spPr/>
        <p:txBody>
          <a:bodyPr/>
          <a:lstStyle/>
          <a:p>
            <a:r>
              <a:rPr lang="en-US" dirty="0"/>
              <a:t>
              </a:t>
            </a:r>
          </a:p>
        </p:txBody>
      </p:sp>
      <p:sp>
        <p:nvSpPr>
          <p:cNvPr id="105853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53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299" name="Group 8"/>
          <p:cNvGrpSpPr/>
          <p:nvPr/>
        </p:nvGrpSpPr>
        <p:grpSpPr>
          <a:xfrm>
            <a:off x="0" y="0"/>
            <a:ext cx="12192000" cy="6858000"/>
            <a:chOff x="0" y="0"/>
            <a:chExt cx="12192000" cy="6858000"/>
          </a:xfrm>
        </p:grpSpPr>
        <p:sp>
          <p:nvSpPr>
            <p:cNvPr id="10584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4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1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1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1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1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1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41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41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4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42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842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842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42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8425" name="Footer Placeholder 5"/>
          <p:cNvSpPr>
            <a:spLocks noGrp="1"/>
          </p:cNvSpPr>
          <p:nvPr>
            <p:ph type="ftr" sz="quarter" idx="11"/>
          </p:nvPr>
        </p:nvSpPr>
        <p:spPr/>
        <p:txBody>
          <a:bodyPr/>
          <a:lstStyle/>
          <a:p>
            <a:r>
              <a:rPr lang="en-US" dirty="0"/>
              <a:t>
              </a:t>
            </a:r>
          </a:p>
        </p:txBody>
      </p:sp>
      <p:sp>
        <p:nvSpPr>
          <p:cNvPr id="10584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4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309" name="Group 8"/>
          <p:cNvGrpSpPr/>
          <p:nvPr/>
        </p:nvGrpSpPr>
        <p:grpSpPr>
          <a:xfrm>
            <a:off x="0" y="0"/>
            <a:ext cx="12192000" cy="6858000"/>
            <a:chOff x="0" y="0"/>
            <a:chExt cx="12192000" cy="6858000"/>
          </a:xfrm>
        </p:grpSpPr>
        <p:sp>
          <p:nvSpPr>
            <p:cNvPr id="105849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4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9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9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9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9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9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49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4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49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50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50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50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8503" name="Footer Placeholder 5"/>
          <p:cNvSpPr>
            <a:spLocks noGrp="1"/>
          </p:cNvSpPr>
          <p:nvPr>
            <p:ph type="ftr" sz="quarter" idx="11"/>
          </p:nvPr>
        </p:nvSpPr>
        <p:spPr/>
        <p:txBody>
          <a:bodyPr/>
          <a:lstStyle/>
          <a:p>
            <a:r>
              <a:rPr lang="en-US" dirty="0"/>
              <a:t>
              </a:t>
            </a:r>
          </a:p>
        </p:txBody>
      </p:sp>
      <p:sp>
        <p:nvSpPr>
          <p:cNvPr id="105850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50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294" name="Group 6"/>
          <p:cNvGrpSpPr/>
          <p:nvPr/>
        </p:nvGrpSpPr>
        <p:grpSpPr>
          <a:xfrm>
            <a:off x="0" y="0"/>
            <a:ext cx="12192000" cy="6858000"/>
            <a:chOff x="0" y="0"/>
            <a:chExt cx="12192000" cy="6858000"/>
          </a:xfrm>
        </p:grpSpPr>
        <p:sp>
          <p:nvSpPr>
            <p:cNvPr id="105837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37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7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7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8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8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8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38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83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38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838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38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8388" name="Footer Placeholder 4"/>
          <p:cNvSpPr>
            <a:spLocks noGrp="1"/>
          </p:cNvSpPr>
          <p:nvPr>
            <p:ph type="ftr" sz="quarter" idx="11"/>
          </p:nvPr>
        </p:nvSpPr>
        <p:spPr/>
        <p:txBody>
          <a:bodyPr/>
          <a:lstStyle/>
          <a:p>
            <a:r>
              <a:rPr lang="en-US" dirty="0"/>
              <a:t>
              </a:t>
            </a:r>
          </a:p>
        </p:txBody>
      </p:sp>
      <p:sp>
        <p:nvSpPr>
          <p:cNvPr id="105838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3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306" name="Group 2"/>
          <p:cNvGrpSpPr/>
          <p:nvPr/>
        </p:nvGrpSpPr>
        <p:grpSpPr>
          <a:xfrm>
            <a:off x="0" y="0"/>
            <a:ext cx="12192000" cy="6858000"/>
            <a:chOff x="0" y="0"/>
            <a:chExt cx="12192000" cy="6858000"/>
          </a:xfrm>
        </p:grpSpPr>
        <p:sp>
          <p:nvSpPr>
            <p:cNvPr id="105846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46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6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6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7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7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47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47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4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47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47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47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847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47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48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8481" name="Footer Placeholder 4"/>
          <p:cNvSpPr>
            <a:spLocks noGrp="1"/>
          </p:cNvSpPr>
          <p:nvPr>
            <p:ph type="ftr" sz="quarter" idx="11"/>
          </p:nvPr>
        </p:nvSpPr>
        <p:spPr/>
        <p:txBody>
          <a:bodyPr/>
          <a:lstStyle/>
          <a:p>
            <a:r>
              <a:rPr lang="en-US" dirty="0"/>
              <a:t>
              </a:t>
            </a:r>
          </a:p>
        </p:txBody>
      </p:sp>
      <p:sp>
        <p:nvSpPr>
          <p:cNvPr id="105848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4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296" name="Group 8"/>
          <p:cNvGrpSpPr/>
          <p:nvPr/>
        </p:nvGrpSpPr>
        <p:grpSpPr>
          <a:xfrm>
            <a:off x="0" y="0"/>
            <a:ext cx="12192000" cy="6858000"/>
            <a:chOff x="0" y="0"/>
            <a:chExt cx="12192000" cy="6858000"/>
          </a:xfrm>
        </p:grpSpPr>
        <p:sp>
          <p:nvSpPr>
            <p:cNvPr id="105839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39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9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9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9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9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9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3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3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40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840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40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8403" name="Footer Placeholder 4"/>
          <p:cNvSpPr>
            <a:spLocks noGrp="1"/>
          </p:cNvSpPr>
          <p:nvPr>
            <p:ph type="ftr" sz="quarter" idx="11"/>
          </p:nvPr>
        </p:nvSpPr>
        <p:spPr/>
        <p:txBody>
          <a:bodyPr/>
          <a:lstStyle/>
          <a:p>
            <a:r>
              <a:rPr lang="en-US" dirty="0"/>
              <a:t>
              </a:t>
            </a:r>
          </a:p>
        </p:txBody>
      </p:sp>
      <p:sp>
        <p:nvSpPr>
          <p:cNvPr id="105840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4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45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45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45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45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46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46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46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9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9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46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464" name="Footer Placeholder 7"/>
          <p:cNvSpPr>
            <a:spLocks noGrp="1"/>
          </p:cNvSpPr>
          <p:nvPr>
            <p:ph type="ftr" sz="quarter" idx="11"/>
          </p:nvPr>
        </p:nvSpPr>
        <p:spPr/>
        <p:txBody>
          <a:bodyPr/>
          <a:lstStyle/>
          <a:p>
            <a:r>
              <a:rPr lang="en-US" dirty="0"/>
              <a:t>
              </a:t>
            </a:r>
          </a:p>
        </p:txBody>
      </p:sp>
      <p:sp>
        <p:nvSpPr>
          <p:cNvPr id="105846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836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36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36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36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36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36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36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37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37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37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8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8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37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837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83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40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40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40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409" name="Footer Placeholder 4"/>
          <p:cNvSpPr>
            <a:spLocks noGrp="1"/>
          </p:cNvSpPr>
          <p:nvPr>
            <p:ph type="ftr" sz="quarter" idx="11"/>
          </p:nvPr>
        </p:nvSpPr>
        <p:spPr/>
        <p:txBody>
          <a:bodyPr/>
          <a:lstStyle/>
          <a:p>
            <a:r>
              <a:rPr lang="en-US" dirty="0"/>
              <a:t>
              </a:t>
            </a:r>
          </a:p>
        </p:txBody>
      </p:sp>
      <p:sp>
        <p:nvSpPr>
          <p:cNvPr id="10584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311" name="Group 8"/>
          <p:cNvGrpSpPr/>
          <p:nvPr/>
        </p:nvGrpSpPr>
        <p:grpSpPr>
          <a:xfrm>
            <a:off x="0" y="0"/>
            <a:ext cx="12192000" cy="6858000"/>
            <a:chOff x="0" y="0"/>
            <a:chExt cx="12192000" cy="6858000"/>
          </a:xfrm>
        </p:grpSpPr>
        <p:sp>
          <p:nvSpPr>
            <p:cNvPr id="105850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50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0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0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1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1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51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51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51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5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51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51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51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519" name="Footer Placeholder 4"/>
          <p:cNvSpPr>
            <a:spLocks noGrp="1"/>
          </p:cNvSpPr>
          <p:nvPr>
            <p:ph type="ftr" sz="quarter" idx="11"/>
          </p:nvPr>
        </p:nvSpPr>
        <p:spPr/>
        <p:txBody>
          <a:bodyPr/>
          <a:lstStyle/>
          <a:p>
            <a:r>
              <a:rPr lang="en-US" dirty="0"/>
              <a:t>
              </a:t>
            </a:r>
          </a:p>
        </p:txBody>
      </p:sp>
      <p:sp>
        <p:nvSpPr>
          <p:cNvPr id="105852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5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321" name="Group 6"/>
          <p:cNvGrpSpPr/>
          <p:nvPr/>
        </p:nvGrpSpPr>
        <p:grpSpPr>
          <a:xfrm>
            <a:off x="0" y="0"/>
            <a:ext cx="12192000" cy="6858000"/>
            <a:chOff x="0" y="0"/>
            <a:chExt cx="12192000" cy="6858000"/>
          </a:xfrm>
        </p:grpSpPr>
        <p:sp>
          <p:nvSpPr>
            <p:cNvPr id="104982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2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82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82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82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83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3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980" name="Title 1"/>
          <p:cNvSpPr>
            <a:spLocks noGrp="1"/>
          </p:cNvSpPr>
          <p:nvPr>
            <p:ph type="title"/>
          </p:nvPr>
        </p:nvSpPr>
        <p:spPr/>
        <p:txBody>
          <a:bodyPr/>
          <a:lstStyle/>
          <a:p>
            <a:r>
              <a:rPr lang="en-US"/>
              <a:t>Click to edit Master title style</a:t>
            </a:r>
            <a:endParaRPr lang="en-US" dirty="0"/>
          </a:p>
        </p:txBody>
      </p:sp>
      <p:sp>
        <p:nvSpPr>
          <p:cNvPr id="106898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98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983" name="Footer Placeholder 4"/>
          <p:cNvSpPr>
            <a:spLocks noGrp="1"/>
          </p:cNvSpPr>
          <p:nvPr>
            <p:ph type="ftr" sz="quarter" idx="11"/>
          </p:nvPr>
        </p:nvSpPr>
        <p:spPr/>
        <p:txBody>
          <a:bodyPr/>
          <a:lstStyle/>
          <a:p>
            <a:r>
              <a:rPr lang="en-US" dirty="0"/>
              <a:t>
              </a:t>
            </a:r>
          </a:p>
        </p:txBody>
      </p:sp>
      <p:sp>
        <p:nvSpPr>
          <p:cNvPr id="10689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810" name="Group 7"/>
          <p:cNvGrpSpPr/>
          <p:nvPr/>
        </p:nvGrpSpPr>
        <p:grpSpPr>
          <a:xfrm>
            <a:off x="0" y="0"/>
            <a:ext cx="12192000" cy="6858000"/>
            <a:chOff x="0" y="0"/>
            <a:chExt cx="12192000" cy="6858000"/>
          </a:xfrm>
        </p:grpSpPr>
        <p:sp>
          <p:nvSpPr>
            <p:cNvPr id="10689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9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9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9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9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9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9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962" name="Footer Placeholder 4"/>
          <p:cNvSpPr>
            <a:spLocks noGrp="1"/>
          </p:cNvSpPr>
          <p:nvPr>
            <p:ph type="ftr" sz="quarter" idx="11"/>
          </p:nvPr>
        </p:nvSpPr>
        <p:spPr/>
        <p:txBody>
          <a:bodyPr/>
          <a:lstStyle/>
          <a:p>
            <a:r>
              <a:rPr lang="en-US" dirty="0"/>
              <a:t>
              </a:t>
            </a:r>
          </a:p>
        </p:txBody>
      </p:sp>
      <p:sp>
        <p:nvSpPr>
          <p:cNvPr id="1068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9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068" name="Title 1"/>
          <p:cNvSpPr>
            <a:spLocks noGrp="1"/>
          </p:cNvSpPr>
          <p:nvPr>
            <p:ph type="title"/>
          </p:nvPr>
        </p:nvSpPr>
        <p:spPr/>
        <p:txBody>
          <a:bodyPr/>
          <a:lstStyle/>
          <a:p>
            <a:r>
              <a:rPr lang="en-US"/>
              <a:t>Click to edit Master title style</a:t>
            </a:r>
            <a:endParaRPr lang="en-US" dirty="0"/>
          </a:p>
        </p:txBody>
      </p:sp>
      <p:sp>
        <p:nvSpPr>
          <p:cNvPr id="106906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07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07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072" name="Footer Placeholder 5"/>
          <p:cNvSpPr>
            <a:spLocks noGrp="1"/>
          </p:cNvSpPr>
          <p:nvPr>
            <p:ph type="ftr" sz="quarter" idx="11"/>
          </p:nvPr>
        </p:nvSpPr>
        <p:spPr/>
        <p:txBody>
          <a:bodyPr/>
          <a:lstStyle/>
          <a:p>
            <a:r>
              <a:rPr lang="en-US" dirty="0"/>
              <a:t>
              </a:t>
            </a:r>
          </a:p>
        </p:txBody>
      </p:sp>
      <p:sp>
        <p:nvSpPr>
          <p:cNvPr id="10690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941" name="Title 1"/>
          <p:cNvSpPr>
            <a:spLocks noGrp="1"/>
          </p:cNvSpPr>
          <p:nvPr>
            <p:ph type="title"/>
          </p:nvPr>
        </p:nvSpPr>
        <p:spPr/>
        <p:txBody>
          <a:bodyPr/>
          <a:lstStyle/>
          <a:p>
            <a:r>
              <a:rPr lang="en-US"/>
              <a:t>Click to edit Master title style</a:t>
            </a:r>
            <a:endParaRPr lang="en-US" dirty="0"/>
          </a:p>
        </p:txBody>
      </p:sp>
      <p:sp>
        <p:nvSpPr>
          <p:cNvPr id="106894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94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94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94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94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947" name="Footer Placeholder 7"/>
          <p:cNvSpPr>
            <a:spLocks noGrp="1"/>
          </p:cNvSpPr>
          <p:nvPr>
            <p:ph type="ftr" sz="quarter" idx="11"/>
          </p:nvPr>
        </p:nvSpPr>
        <p:spPr/>
        <p:txBody>
          <a:bodyPr/>
          <a:lstStyle/>
          <a:p>
            <a:r>
              <a:rPr lang="en-US" dirty="0"/>
              <a:t>
              </a:t>
            </a:r>
          </a:p>
        </p:txBody>
      </p:sp>
      <p:sp>
        <p:nvSpPr>
          <p:cNvPr id="10689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06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06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066" name="Footer Placeholder 3"/>
          <p:cNvSpPr>
            <a:spLocks noGrp="1"/>
          </p:cNvSpPr>
          <p:nvPr>
            <p:ph type="ftr" sz="quarter" idx="11"/>
          </p:nvPr>
        </p:nvSpPr>
        <p:spPr/>
        <p:txBody>
          <a:bodyPr/>
          <a:lstStyle/>
          <a:p>
            <a:r>
              <a:rPr lang="en-US" dirty="0"/>
              <a:t>
              </a:t>
            </a:r>
          </a:p>
        </p:txBody>
      </p:sp>
      <p:sp>
        <p:nvSpPr>
          <p:cNvPr id="106906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890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8903" name="Footer Placeholder 2"/>
          <p:cNvSpPr>
            <a:spLocks noGrp="1"/>
          </p:cNvSpPr>
          <p:nvPr>
            <p:ph type="ftr" sz="quarter" idx="11"/>
          </p:nvPr>
        </p:nvSpPr>
        <p:spPr/>
        <p:txBody>
          <a:bodyPr/>
          <a:lstStyle/>
          <a:p>
            <a:r>
              <a:rPr lang="en-US" dirty="0"/>
              <a:t>
              </a:t>
            </a:r>
          </a:p>
        </p:txBody>
      </p:sp>
      <p:sp>
        <p:nvSpPr>
          <p:cNvPr id="106890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90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815" name="Group 8"/>
          <p:cNvGrpSpPr/>
          <p:nvPr/>
        </p:nvGrpSpPr>
        <p:grpSpPr>
          <a:xfrm>
            <a:off x="0" y="0"/>
            <a:ext cx="12192000" cy="6858000"/>
            <a:chOff x="0" y="0"/>
            <a:chExt cx="12192000" cy="6858000"/>
          </a:xfrm>
        </p:grpSpPr>
        <p:sp>
          <p:nvSpPr>
            <p:cNvPr id="10689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9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9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9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9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9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89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9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8999" name="Footer Placeholder 5"/>
          <p:cNvSpPr>
            <a:spLocks noGrp="1"/>
          </p:cNvSpPr>
          <p:nvPr>
            <p:ph type="ftr" sz="quarter" idx="11"/>
          </p:nvPr>
        </p:nvSpPr>
        <p:spPr/>
        <p:txBody>
          <a:bodyPr/>
          <a:lstStyle/>
          <a:p>
            <a:r>
              <a:rPr lang="en-US" dirty="0"/>
              <a:t>
              </a:t>
            </a:r>
          </a:p>
        </p:txBody>
      </p:sp>
      <p:sp>
        <p:nvSpPr>
          <p:cNvPr id="10690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807" name="Group 8"/>
          <p:cNvGrpSpPr/>
          <p:nvPr/>
        </p:nvGrpSpPr>
        <p:grpSpPr>
          <a:xfrm>
            <a:off x="0" y="0"/>
            <a:ext cx="12192000" cy="6858000"/>
            <a:chOff x="0" y="0"/>
            <a:chExt cx="12192000" cy="6858000"/>
          </a:xfrm>
        </p:grpSpPr>
        <p:sp>
          <p:nvSpPr>
            <p:cNvPr id="106892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92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2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2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2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2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3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93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93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9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93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93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93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3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938" name="Footer Placeholder 5"/>
          <p:cNvSpPr>
            <a:spLocks noGrp="1"/>
          </p:cNvSpPr>
          <p:nvPr>
            <p:ph type="ftr" sz="quarter" idx="11"/>
          </p:nvPr>
        </p:nvSpPr>
        <p:spPr/>
        <p:txBody>
          <a:bodyPr/>
          <a:lstStyle/>
          <a:p>
            <a:r>
              <a:rPr lang="en-US" dirty="0"/>
              <a:t>
              </a:t>
            </a:r>
          </a:p>
        </p:txBody>
      </p:sp>
      <p:sp>
        <p:nvSpPr>
          <p:cNvPr id="10689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9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819" name="Group 8"/>
          <p:cNvGrpSpPr/>
          <p:nvPr/>
        </p:nvGrpSpPr>
        <p:grpSpPr>
          <a:xfrm>
            <a:off x="0" y="0"/>
            <a:ext cx="12192000" cy="6858000"/>
            <a:chOff x="0" y="0"/>
            <a:chExt cx="12192000" cy="6858000"/>
          </a:xfrm>
        </p:grpSpPr>
        <p:sp>
          <p:nvSpPr>
            <p:cNvPr id="106901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0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1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2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2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2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2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02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0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02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02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02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02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030" name="Footer Placeholder 5"/>
          <p:cNvSpPr>
            <a:spLocks noGrp="1"/>
          </p:cNvSpPr>
          <p:nvPr>
            <p:ph type="ftr" sz="quarter" idx="11"/>
          </p:nvPr>
        </p:nvSpPr>
        <p:spPr/>
        <p:txBody>
          <a:bodyPr/>
          <a:lstStyle/>
          <a:p>
            <a:r>
              <a:rPr lang="en-US" dirty="0"/>
              <a:t>
              </a:t>
            </a:r>
          </a:p>
        </p:txBody>
      </p:sp>
      <p:sp>
        <p:nvSpPr>
          <p:cNvPr id="106903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3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821" name="Group 6"/>
          <p:cNvGrpSpPr/>
          <p:nvPr/>
        </p:nvGrpSpPr>
        <p:grpSpPr>
          <a:xfrm>
            <a:off x="0" y="0"/>
            <a:ext cx="12192000" cy="6858000"/>
            <a:chOff x="0" y="0"/>
            <a:chExt cx="12192000" cy="6858000"/>
          </a:xfrm>
        </p:grpSpPr>
        <p:sp>
          <p:nvSpPr>
            <p:cNvPr id="106903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03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3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3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3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3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3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04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0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04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04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04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045" name="Footer Placeholder 4"/>
          <p:cNvSpPr>
            <a:spLocks noGrp="1"/>
          </p:cNvSpPr>
          <p:nvPr>
            <p:ph type="ftr" sz="quarter" idx="11"/>
          </p:nvPr>
        </p:nvSpPr>
        <p:spPr/>
        <p:txBody>
          <a:bodyPr/>
          <a:lstStyle/>
          <a:p>
            <a:r>
              <a:rPr lang="en-US" dirty="0"/>
              <a:t>
              </a:t>
            </a:r>
          </a:p>
        </p:txBody>
      </p:sp>
      <p:sp>
        <p:nvSpPr>
          <p:cNvPr id="106904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805" name="Group 2"/>
          <p:cNvGrpSpPr/>
          <p:nvPr/>
        </p:nvGrpSpPr>
        <p:grpSpPr>
          <a:xfrm>
            <a:off x="0" y="0"/>
            <a:ext cx="12192000" cy="6858000"/>
            <a:chOff x="0" y="0"/>
            <a:chExt cx="12192000" cy="6858000"/>
          </a:xfrm>
        </p:grpSpPr>
        <p:sp>
          <p:nvSpPr>
            <p:cNvPr id="106890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90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0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0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1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1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91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91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9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91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91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91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91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1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2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921" name="Footer Placeholder 4"/>
          <p:cNvSpPr>
            <a:spLocks noGrp="1"/>
          </p:cNvSpPr>
          <p:nvPr>
            <p:ph type="ftr" sz="quarter" idx="11"/>
          </p:nvPr>
        </p:nvSpPr>
        <p:spPr/>
        <p:txBody>
          <a:bodyPr/>
          <a:lstStyle/>
          <a:p>
            <a:r>
              <a:rPr lang="en-US" dirty="0"/>
              <a:t>
              </a:t>
            </a:r>
          </a:p>
        </p:txBody>
      </p:sp>
      <p:sp>
        <p:nvSpPr>
          <p:cNvPr id="106892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9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817" name="Group 8"/>
          <p:cNvGrpSpPr/>
          <p:nvPr/>
        </p:nvGrpSpPr>
        <p:grpSpPr>
          <a:xfrm>
            <a:off x="0" y="0"/>
            <a:ext cx="12192000" cy="6858000"/>
            <a:chOff x="0" y="0"/>
            <a:chExt cx="12192000" cy="6858000"/>
          </a:xfrm>
        </p:grpSpPr>
        <p:sp>
          <p:nvSpPr>
            <p:cNvPr id="106900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00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0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0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0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0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0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0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0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01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01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01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014" name="Footer Placeholder 4"/>
          <p:cNvSpPr>
            <a:spLocks noGrp="1"/>
          </p:cNvSpPr>
          <p:nvPr>
            <p:ph type="ftr" sz="quarter" idx="11"/>
          </p:nvPr>
        </p:nvSpPr>
        <p:spPr/>
        <p:txBody>
          <a:bodyPr/>
          <a:lstStyle/>
          <a:p>
            <a:r>
              <a:rPr lang="en-US" dirty="0"/>
              <a:t>
              </a:t>
            </a:r>
          </a:p>
        </p:txBody>
      </p:sp>
      <p:sp>
        <p:nvSpPr>
          <p:cNvPr id="106901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97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97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97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7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97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97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97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1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1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97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978" name="Footer Placeholder 7"/>
          <p:cNvSpPr>
            <a:spLocks noGrp="1"/>
          </p:cNvSpPr>
          <p:nvPr>
            <p:ph type="ftr" sz="quarter" idx="11"/>
          </p:nvPr>
        </p:nvSpPr>
        <p:spPr/>
        <p:txBody>
          <a:bodyPr/>
          <a:lstStyle/>
          <a:p>
            <a:r>
              <a:rPr lang="en-US" dirty="0"/>
              <a:t>
              </a:t>
            </a:r>
          </a:p>
        </p:txBody>
      </p:sp>
      <p:sp>
        <p:nvSpPr>
          <p:cNvPr id="106897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07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07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07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07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07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07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08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08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08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08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1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1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08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908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90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96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96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96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968" name="Footer Placeholder 4"/>
          <p:cNvSpPr>
            <a:spLocks noGrp="1"/>
          </p:cNvSpPr>
          <p:nvPr>
            <p:ph type="ftr" sz="quarter" idx="11"/>
          </p:nvPr>
        </p:nvSpPr>
        <p:spPr/>
        <p:txBody>
          <a:bodyPr/>
          <a:lstStyle/>
          <a:p>
            <a:r>
              <a:rPr lang="en-US" dirty="0"/>
              <a:t>
              </a:t>
            </a:r>
          </a:p>
        </p:txBody>
      </p:sp>
      <p:sp>
        <p:nvSpPr>
          <p:cNvPr id="10689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823" name="Group 8"/>
          <p:cNvGrpSpPr/>
          <p:nvPr/>
        </p:nvGrpSpPr>
        <p:grpSpPr>
          <a:xfrm>
            <a:off x="0" y="0"/>
            <a:ext cx="12192000" cy="6858000"/>
            <a:chOff x="0" y="0"/>
            <a:chExt cx="12192000" cy="6858000"/>
          </a:xfrm>
        </p:grpSpPr>
        <p:sp>
          <p:nvSpPr>
            <p:cNvPr id="106904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04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5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5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5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5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05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05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05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0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05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05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06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061" name="Footer Placeholder 4"/>
          <p:cNvSpPr>
            <a:spLocks noGrp="1"/>
          </p:cNvSpPr>
          <p:nvPr>
            <p:ph type="ftr" sz="quarter" idx="11"/>
          </p:nvPr>
        </p:nvSpPr>
        <p:spPr/>
        <p:txBody>
          <a:bodyPr/>
          <a:lstStyle/>
          <a:p>
            <a:r>
              <a:rPr lang="en-US" dirty="0"/>
              <a:t>
              </a:t>
            </a:r>
          </a:p>
        </p:txBody>
      </p:sp>
      <p:sp>
        <p:nvSpPr>
          <p:cNvPr id="106906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06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233" name="Group 6"/>
          <p:cNvGrpSpPr/>
          <p:nvPr/>
        </p:nvGrpSpPr>
        <p:grpSpPr>
          <a:xfrm>
            <a:off x="0" y="0"/>
            <a:ext cx="12192000" cy="6858000"/>
            <a:chOff x="0" y="0"/>
            <a:chExt cx="12192000" cy="6858000"/>
          </a:xfrm>
        </p:grpSpPr>
        <p:sp>
          <p:nvSpPr>
            <p:cNvPr id="104972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2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72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72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72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73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3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812" name="Title 1"/>
          <p:cNvSpPr>
            <a:spLocks noGrp="1"/>
          </p:cNvSpPr>
          <p:nvPr>
            <p:ph type="title"/>
          </p:nvPr>
        </p:nvSpPr>
        <p:spPr/>
        <p:txBody>
          <a:bodyPr/>
          <a:lstStyle/>
          <a:p>
            <a:r>
              <a:rPr lang="en-US"/>
              <a:t>Click to edit Master title style</a:t>
            </a:r>
            <a:endParaRPr lang="en-US" dirty="0"/>
          </a:p>
        </p:txBody>
      </p:sp>
      <p:sp>
        <p:nvSpPr>
          <p:cNvPr id="105681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81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815" name="Footer Placeholder 4"/>
          <p:cNvSpPr>
            <a:spLocks noGrp="1"/>
          </p:cNvSpPr>
          <p:nvPr>
            <p:ph type="ftr" sz="quarter" idx="11"/>
          </p:nvPr>
        </p:nvSpPr>
        <p:spPr/>
        <p:txBody>
          <a:bodyPr/>
          <a:lstStyle/>
          <a:p>
            <a:r>
              <a:rPr lang="en-US" dirty="0"/>
              <a:t>
              </a:t>
            </a:r>
          </a:p>
        </p:txBody>
      </p:sp>
      <p:sp>
        <p:nvSpPr>
          <p:cNvPr id="10568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058" name="Group 7"/>
          <p:cNvGrpSpPr/>
          <p:nvPr/>
        </p:nvGrpSpPr>
        <p:grpSpPr>
          <a:xfrm>
            <a:off x="0" y="0"/>
            <a:ext cx="12192000" cy="6858000"/>
            <a:chOff x="0" y="0"/>
            <a:chExt cx="12192000" cy="6858000"/>
          </a:xfrm>
        </p:grpSpPr>
        <p:sp>
          <p:nvSpPr>
            <p:cNvPr id="105669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6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9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9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9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9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9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69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70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7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70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70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70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705" name="Footer Placeholder 4"/>
          <p:cNvSpPr>
            <a:spLocks noGrp="1"/>
          </p:cNvSpPr>
          <p:nvPr>
            <p:ph type="ftr" sz="quarter" idx="11"/>
          </p:nvPr>
        </p:nvSpPr>
        <p:spPr/>
        <p:txBody>
          <a:bodyPr/>
          <a:lstStyle/>
          <a:p>
            <a:r>
              <a:rPr lang="en-US" dirty="0"/>
              <a:t>
              </a:t>
            </a:r>
          </a:p>
        </p:txBody>
      </p:sp>
      <p:sp>
        <p:nvSpPr>
          <p:cNvPr id="10567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7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6806" name="Title 1"/>
          <p:cNvSpPr>
            <a:spLocks noGrp="1"/>
          </p:cNvSpPr>
          <p:nvPr>
            <p:ph type="title"/>
          </p:nvPr>
        </p:nvSpPr>
        <p:spPr/>
        <p:txBody>
          <a:bodyPr/>
          <a:lstStyle/>
          <a:p>
            <a:r>
              <a:rPr lang="en-US"/>
              <a:t>Click to edit Master title style</a:t>
            </a:r>
            <a:endParaRPr lang="en-US" dirty="0"/>
          </a:p>
        </p:txBody>
      </p:sp>
      <p:sp>
        <p:nvSpPr>
          <p:cNvPr id="105680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80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80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6810" name="Footer Placeholder 5"/>
          <p:cNvSpPr>
            <a:spLocks noGrp="1"/>
          </p:cNvSpPr>
          <p:nvPr>
            <p:ph type="ftr" sz="quarter" idx="11"/>
          </p:nvPr>
        </p:nvSpPr>
        <p:spPr/>
        <p:txBody>
          <a:bodyPr/>
          <a:lstStyle/>
          <a:p>
            <a:r>
              <a:rPr lang="en-US" dirty="0"/>
              <a:t>
              </a:t>
            </a:r>
          </a:p>
        </p:txBody>
      </p:sp>
      <p:sp>
        <p:nvSpPr>
          <p:cNvPr id="10568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708" name="Title 1"/>
          <p:cNvSpPr>
            <a:spLocks noGrp="1"/>
          </p:cNvSpPr>
          <p:nvPr>
            <p:ph type="title"/>
          </p:nvPr>
        </p:nvSpPr>
        <p:spPr/>
        <p:txBody>
          <a:bodyPr/>
          <a:lstStyle/>
          <a:p>
            <a:r>
              <a:rPr lang="en-US"/>
              <a:t>Click to edit Master title style</a:t>
            </a:r>
            <a:endParaRPr lang="en-US" dirty="0"/>
          </a:p>
        </p:txBody>
      </p:sp>
      <p:sp>
        <p:nvSpPr>
          <p:cNvPr id="105670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1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71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1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71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714" name="Footer Placeholder 7"/>
          <p:cNvSpPr>
            <a:spLocks noGrp="1"/>
          </p:cNvSpPr>
          <p:nvPr>
            <p:ph type="ftr" sz="quarter" idx="11"/>
          </p:nvPr>
        </p:nvSpPr>
        <p:spPr/>
        <p:txBody>
          <a:bodyPr/>
          <a:lstStyle/>
          <a:p>
            <a:r>
              <a:rPr lang="en-US" dirty="0"/>
              <a:t>
              </a:t>
            </a:r>
          </a:p>
        </p:txBody>
      </p:sp>
      <p:sp>
        <p:nvSpPr>
          <p:cNvPr id="105671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81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81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819" name="Footer Placeholder 3"/>
          <p:cNvSpPr>
            <a:spLocks noGrp="1"/>
          </p:cNvSpPr>
          <p:nvPr>
            <p:ph type="ftr" sz="quarter" idx="11"/>
          </p:nvPr>
        </p:nvSpPr>
        <p:spPr/>
        <p:txBody>
          <a:bodyPr/>
          <a:lstStyle/>
          <a:p>
            <a:r>
              <a:rPr lang="en-US" dirty="0"/>
              <a:t>
              </a:t>
            </a:r>
          </a:p>
        </p:txBody>
      </p:sp>
      <p:sp>
        <p:nvSpPr>
          <p:cNvPr id="105682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682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6822" name="Footer Placeholder 2"/>
          <p:cNvSpPr>
            <a:spLocks noGrp="1"/>
          </p:cNvSpPr>
          <p:nvPr>
            <p:ph type="ftr" sz="quarter" idx="11"/>
          </p:nvPr>
        </p:nvSpPr>
        <p:spPr/>
        <p:txBody>
          <a:bodyPr/>
          <a:lstStyle/>
          <a:p>
            <a:r>
              <a:rPr lang="en-US" dirty="0"/>
              <a:t>
              </a:t>
            </a:r>
          </a:p>
        </p:txBody>
      </p:sp>
      <p:sp>
        <p:nvSpPr>
          <p:cNvPr id="105682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82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063" name="Group 8"/>
          <p:cNvGrpSpPr/>
          <p:nvPr/>
        </p:nvGrpSpPr>
        <p:grpSpPr>
          <a:xfrm>
            <a:off x="0" y="0"/>
            <a:ext cx="12192000" cy="6858000"/>
            <a:chOff x="0" y="0"/>
            <a:chExt cx="12192000" cy="6858000"/>
          </a:xfrm>
        </p:grpSpPr>
        <p:sp>
          <p:nvSpPr>
            <p:cNvPr id="105673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73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3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3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3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3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3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73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74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7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74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674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74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4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6746" name="Footer Placeholder 5"/>
          <p:cNvSpPr>
            <a:spLocks noGrp="1"/>
          </p:cNvSpPr>
          <p:nvPr>
            <p:ph type="ftr" sz="quarter" idx="11"/>
          </p:nvPr>
        </p:nvSpPr>
        <p:spPr/>
        <p:txBody>
          <a:bodyPr/>
          <a:lstStyle/>
          <a:p>
            <a:r>
              <a:rPr lang="en-US" dirty="0"/>
              <a:t>
              </a:t>
            </a:r>
          </a:p>
        </p:txBody>
      </p:sp>
      <p:sp>
        <p:nvSpPr>
          <p:cNvPr id="10567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7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055" name="Group 8"/>
          <p:cNvGrpSpPr/>
          <p:nvPr/>
        </p:nvGrpSpPr>
        <p:grpSpPr>
          <a:xfrm>
            <a:off x="0" y="0"/>
            <a:ext cx="12192000" cy="6858000"/>
            <a:chOff x="0" y="0"/>
            <a:chExt cx="12192000" cy="6858000"/>
          </a:xfrm>
        </p:grpSpPr>
        <p:sp>
          <p:nvSpPr>
            <p:cNvPr id="105667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67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7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7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7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7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67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67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67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6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68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668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668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68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6684" name="Footer Placeholder 5"/>
          <p:cNvSpPr>
            <a:spLocks noGrp="1"/>
          </p:cNvSpPr>
          <p:nvPr>
            <p:ph type="ftr" sz="quarter" idx="11"/>
          </p:nvPr>
        </p:nvSpPr>
        <p:spPr/>
        <p:txBody>
          <a:bodyPr/>
          <a:lstStyle/>
          <a:p>
            <a:r>
              <a:rPr lang="en-US" dirty="0"/>
              <a:t>
              </a:t>
            </a:r>
          </a:p>
        </p:txBody>
      </p:sp>
      <p:sp>
        <p:nvSpPr>
          <p:cNvPr id="105668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6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068" name="Group 8"/>
          <p:cNvGrpSpPr/>
          <p:nvPr/>
        </p:nvGrpSpPr>
        <p:grpSpPr>
          <a:xfrm>
            <a:off x="0" y="0"/>
            <a:ext cx="12192000" cy="6858000"/>
            <a:chOff x="0" y="0"/>
            <a:chExt cx="12192000" cy="6858000"/>
          </a:xfrm>
        </p:grpSpPr>
        <p:sp>
          <p:nvSpPr>
            <p:cNvPr id="105677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7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7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8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8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8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8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78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7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78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678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78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8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6790" name="Footer Placeholder 5"/>
          <p:cNvSpPr>
            <a:spLocks noGrp="1"/>
          </p:cNvSpPr>
          <p:nvPr>
            <p:ph type="ftr" sz="quarter" idx="11"/>
          </p:nvPr>
        </p:nvSpPr>
        <p:spPr/>
        <p:txBody>
          <a:bodyPr/>
          <a:lstStyle/>
          <a:p>
            <a:r>
              <a:rPr lang="en-US" dirty="0"/>
              <a:t>
              </a:t>
            </a:r>
          </a:p>
        </p:txBody>
      </p:sp>
      <p:sp>
        <p:nvSpPr>
          <p:cNvPr id="10567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7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075" name="Group 6"/>
          <p:cNvGrpSpPr/>
          <p:nvPr/>
        </p:nvGrpSpPr>
        <p:grpSpPr>
          <a:xfrm>
            <a:off x="0" y="0"/>
            <a:ext cx="12192000" cy="6858000"/>
            <a:chOff x="0" y="0"/>
            <a:chExt cx="12192000" cy="6858000"/>
          </a:xfrm>
        </p:grpSpPr>
        <p:sp>
          <p:nvSpPr>
            <p:cNvPr id="10568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82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2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3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83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68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83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683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83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6837" name="Footer Placeholder 4"/>
          <p:cNvSpPr>
            <a:spLocks noGrp="1"/>
          </p:cNvSpPr>
          <p:nvPr>
            <p:ph type="ftr" sz="quarter" idx="11"/>
          </p:nvPr>
        </p:nvSpPr>
        <p:spPr/>
        <p:txBody>
          <a:bodyPr/>
          <a:lstStyle/>
          <a:p>
            <a:r>
              <a:rPr lang="en-US" dirty="0"/>
              <a:t>
              </a:t>
            </a:r>
          </a:p>
        </p:txBody>
      </p:sp>
      <p:sp>
        <p:nvSpPr>
          <p:cNvPr id="105683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8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066" name="Group 2"/>
          <p:cNvGrpSpPr/>
          <p:nvPr/>
        </p:nvGrpSpPr>
        <p:grpSpPr>
          <a:xfrm>
            <a:off x="0" y="0"/>
            <a:ext cx="12192000" cy="6858000"/>
            <a:chOff x="0" y="0"/>
            <a:chExt cx="12192000" cy="6858000"/>
          </a:xfrm>
        </p:grpSpPr>
        <p:sp>
          <p:nvSpPr>
            <p:cNvPr id="105675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76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6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6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6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6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6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7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7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76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76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77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677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7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7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6774" name="Footer Placeholder 4"/>
          <p:cNvSpPr>
            <a:spLocks noGrp="1"/>
          </p:cNvSpPr>
          <p:nvPr>
            <p:ph type="ftr" sz="quarter" idx="11"/>
          </p:nvPr>
        </p:nvSpPr>
        <p:spPr/>
        <p:txBody>
          <a:bodyPr/>
          <a:lstStyle/>
          <a:p>
            <a:r>
              <a:rPr lang="en-US" dirty="0"/>
              <a:t>
              </a:t>
            </a:r>
          </a:p>
        </p:txBody>
      </p:sp>
      <p:sp>
        <p:nvSpPr>
          <p:cNvPr id="105677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77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077" name="Group 8"/>
          <p:cNvGrpSpPr/>
          <p:nvPr/>
        </p:nvGrpSpPr>
        <p:grpSpPr>
          <a:xfrm>
            <a:off x="0" y="0"/>
            <a:ext cx="12192000" cy="6858000"/>
            <a:chOff x="0" y="0"/>
            <a:chExt cx="12192000" cy="6858000"/>
          </a:xfrm>
        </p:grpSpPr>
        <p:sp>
          <p:nvSpPr>
            <p:cNvPr id="105684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84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4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4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4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4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4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84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8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84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85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85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852" name="Footer Placeholder 4"/>
          <p:cNvSpPr>
            <a:spLocks noGrp="1"/>
          </p:cNvSpPr>
          <p:nvPr>
            <p:ph type="ftr" sz="quarter" idx="11"/>
          </p:nvPr>
        </p:nvSpPr>
        <p:spPr/>
        <p:txBody>
          <a:bodyPr/>
          <a:lstStyle/>
          <a:p>
            <a:r>
              <a:rPr lang="en-US" dirty="0"/>
              <a:t>
              </a:t>
            </a:r>
          </a:p>
        </p:txBody>
      </p:sp>
      <p:sp>
        <p:nvSpPr>
          <p:cNvPr id="105685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8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674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75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5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5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5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5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5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5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5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75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6757" name="Footer Placeholder 7"/>
          <p:cNvSpPr>
            <a:spLocks noGrp="1"/>
          </p:cNvSpPr>
          <p:nvPr>
            <p:ph type="ftr" sz="quarter" idx="11"/>
          </p:nvPr>
        </p:nvSpPr>
        <p:spPr/>
        <p:txBody>
          <a:bodyPr/>
          <a:lstStyle/>
          <a:p>
            <a:r>
              <a:rPr lang="en-US" dirty="0"/>
              <a:t>
              </a:t>
            </a:r>
          </a:p>
        </p:txBody>
      </p:sp>
      <p:sp>
        <p:nvSpPr>
          <p:cNvPr id="105675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79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79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9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79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79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79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79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80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80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80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5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5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80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80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80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687"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688"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689"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690" name="Footer Placeholder 4"/>
          <p:cNvSpPr>
            <a:spLocks noGrp="1"/>
          </p:cNvSpPr>
          <p:nvPr>
            <p:ph type="ftr" sz="quarter" idx="11"/>
          </p:nvPr>
        </p:nvSpPr>
        <p:spPr/>
        <p:txBody>
          <a:bodyPr/>
          <a:lstStyle/>
          <a:p>
            <a:r>
              <a:rPr lang="en-US" dirty="0"/>
              <a:t>
              </a:t>
            </a:r>
          </a:p>
        </p:txBody>
      </p:sp>
      <p:sp>
        <p:nvSpPr>
          <p:cNvPr id="10566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061" name="Group 8"/>
          <p:cNvGrpSpPr/>
          <p:nvPr/>
        </p:nvGrpSpPr>
        <p:grpSpPr>
          <a:xfrm>
            <a:off x="0" y="0"/>
            <a:ext cx="12192000" cy="6858000"/>
            <a:chOff x="0" y="0"/>
            <a:chExt cx="12192000" cy="6858000"/>
          </a:xfrm>
        </p:grpSpPr>
        <p:sp>
          <p:nvSpPr>
            <p:cNvPr id="105671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71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1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1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2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2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72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72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72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7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72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72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72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729" name="Footer Placeholder 4"/>
          <p:cNvSpPr>
            <a:spLocks noGrp="1"/>
          </p:cNvSpPr>
          <p:nvPr>
            <p:ph type="ftr" sz="quarter" idx="11"/>
          </p:nvPr>
        </p:nvSpPr>
        <p:spPr/>
        <p:txBody>
          <a:bodyPr/>
          <a:lstStyle/>
          <a:p>
            <a:r>
              <a:rPr lang="en-US" dirty="0"/>
              <a:t>
              </a:t>
            </a:r>
          </a:p>
        </p:txBody>
      </p:sp>
      <p:sp>
        <p:nvSpPr>
          <p:cNvPr id="105673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7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277" name="Group 6"/>
          <p:cNvGrpSpPr/>
          <p:nvPr/>
        </p:nvGrpSpPr>
        <p:grpSpPr>
          <a:xfrm>
            <a:off x="0" y="0"/>
            <a:ext cx="12192000" cy="6858000"/>
            <a:chOff x="0" y="0"/>
            <a:chExt cx="12192000" cy="6858000"/>
          </a:xfrm>
        </p:grpSpPr>
        <p:sp>
          <p:nvSpPr>
            <p:cNvPr id="104977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7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77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77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77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78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8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7250" name="Title 1"/>
          <p:cNvSpPr>
            <a:spLocks noGrp="1"/>
          </p:cNvSpPr>
          <p:nvPr>
            <p:ph type="title"/>
          </p:nvPr>
        </p:nvSpPr>
        <p:spPr/>
        <p:txBody>
          <a:bodyPr/>
          <a:lstStyle/>
          <a:p>
            <a:r>
              <a:rPr lang="en-US"/>
              <a:t>Click to edit Master title style</a:t>
            </a:r>
            <a:endParaRPr lang="en-US" dirty="0"/>
          </a:p>
        </p:txBody>
      </p:sp>
      <p:sp>
        <p:nvSpPr>
          <p:cNvPr id="106725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25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7253" name="Footer Placeholder 4"/>
          <p:cNvSpPr>
            <a:spLocks noGrp="1"/>
          </p:cNvSpPr>
          <p:nvPr>
            <p:ph type="ftr" sz="quarter" idx="11"/>
          </p:nvPr>
        </p:nvSpPr>
        <p:spPr/>
        <p:txBody>
          <a:bodyPr/>
          <a:lstStyle/>
          <a:p>
            <a:r>
              <a:rPr lang="en-US" dirty="0"/>
              <a:t>
              </a:t>
            </a:r>
          </a:p>
        </p:txBody>
      </p:sp>
      <p:sp>
        <p:nvSpPr>
          <p:cNvPr id="10672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549" name="Group 7"/>
          <p:cNvGrpSpPr/>
          <p:nvPr/>
        </p:nvGrpSpPr>
        <p:grpSpPr>
          <a:xfrm>
            <a:off x="0" y="0"/>
            <a:ext cx="12192000" cy="6858000"/>
            <a:chOff x="0" y="0"/>
            <a:chExt cx="12192000" cy="6858000"/>
          </a:xfrm>
        </p:grpSpPr>
        <p:sp>
          <p:nvSpPr>
            <p:cNvPr id="10672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21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1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1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1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1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2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22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22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2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22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722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22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7227" name="Footer Placeholder 4"/>
          <p:cNvSpPr>
            <a:spLocks noGrp="1"/>
          </p:cNvSpPr>
          <p:nvPr>
            <p:ph type="ftr" sz="quarter" idx="11"/>
          </p:nvPr>
        </p:nvSpPr>
        <p:spPr/>
        <p:txBody>
          <a:bodyPr/>
          <a:lstStyle/>
          <a:p>
            <a:r>
              <a:rPr lang="en-US" dirty="0"/>
              <a:t>
              </a:t>
            </a:r>
          </a:p>
        </p:txBody>
      </p:sp>
      <p:sp>
        <p:nvSpPr>
          <p:cNvPr id="106722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2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7318" name="Title 1"/>
          <p:cNvSpPr>
            <a:spLocks noGrp="1"/>
          </p:cNvSpPr>
          <p:nvPr>
            <p:ph type="title"/>
          </p:nvPr>
        </p:nvSpPr>
        <p:spPr/>
        <p:txBody>
          <a:bodyPr/>
          <a:lstStyle/>
          <a:p>
            <a:r>
              <a:rPr lang="en-US"/>
              <a:t>Click to edit Master title style</a:t>
            </a:r>
            <a:endParaRPr lang="en-US" dirty="0"/>
          </a:p>
        </p:txBody>
      </p:sp>
      <p:sp>
        <p:nvSpPr>
          <p:cNvPr id="106731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2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2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7322" name="Footer Placeholder 5"/>
          <p:cNvSpPr>
            <a:spLocks noGrp="1"/>
          </p:cNvSpPr>
          <p:nvPr>
            <p:ph type="ftr" sz="quarter" idx="11"/>
          </p:nvPr>
        </p:nvSpPr>
        <p:spPr/>
        <p:txBody>
          <a:bodyPr/>
          <a:lstStyle/>
          <a:p>
            <a:r>
              <a:rPr lang="en-US" dirty="0"/>
              <a:t>
              </a:t>
            </a:r>
          </a:p>
        </p:txBody>
      </p:sp>
      <p:sp>
        <p:nvSpPr>
          <p:cNvPr id="106732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7191" name="Title 1"/>
          <p:cNvSpPr>
            <a:spLocks noGrp="1"/>
          </p:cNvSpPr>
          <p:nvPr>
            <p:ph type="title"/>
          </p:nvPr>
        </p:nvSpPr>
        <p:spPr/>
        <p:txBody>
          <a:bodyPr/>
          <a:lstStyle/>
          <a:p>
            <a:r>
              <a:rPr lang="en-US"/>
              <a:t>Click to edit Master title style</a:t>
            </a:r>
            <a:endParaRPr lang="en-US" dirty="0"/>
          </a:p>
        </p:txBody>
      </p:sp>
      <p:sp>
        <p:nvSpPr>
          <p:cNvPr id="106719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9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9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19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19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7197" name="Footer Placeholder 7"/>
          <p:cNvSpPr>
            <a:spLocks noGrp="1"/>
          </p:cNvSpPr>
          <p:nvPr>
            <p:ph type="ftr" sz="quarter" idx="11"/>
          </p:nvPr>
        </p:nvSpPr>
        <p:spPr/>
        <p:txBody>
          <a:bodyPr/>
          <a:lstStyle/>
          <a:p>
            <a:r>
              <a:rPr lang="en-US" dirty="0"/>
              <a:t>
              </a:t>
            </a:r>
          </a:p>
        </p:txBody>
      </p:sp>
      <p:sp>
        <p:nvSpPr>
          <p:cNvPr id="106719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726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726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7267" name="Footer Placeholder 3"/>
          <p:cNvSpPr>
            <a:spLocks noGrp="1"/>
          </p:cNvSpPr>
          <p:nvPr>
            <p:ph type="ftr" sz="quarter" idx="11"/>
          </p:nvPr>
        </p:nvSpPr>
        <p:spPr/>
        <p:txBody>
          <a:bodyPr/>
          <a:lstStyle/>
          <a:p>
            <a:r>
              <a:rPr lang="en-US" dirty="0"/>
              <a:t>
              </a:t>
            </a:r>
          </a:p>
        </p:txBody>
      </p:sp>
      <p:sp>
        <p:nvSpPr>
          <p:cNvPr id="106726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735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7356" name="Footer Placeholder 2"/>
          <p:cNvSpPr>
            <a:spLocks noGrp="1"/>
          </p:cNvSpPr>
          <p:nvPr>
            <p:ph type="ftr" sz="quarter" idx="11"/>
          </p:nvPr>
        </p:nvSpPr>
        <p:spPr/>
        <p:txBody>
          <a:bodyPr/>
          <a:lstStyle/>
          <a:p>
            <a:r>
              <a:rPr lang="en-US" dirty="0"/>
              <a:t>
              </a:t>
            </a:r>
          </a:p>
        </p:txBody>
      </p:sp>
      <p:sp>
        <p:nvSpPr>
          <p:cNvPr id="106735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5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559" name="Group 8"/>
          <p:cNvGrpSpPr/>
          <p:nvPr/>
        </p:nvGrpSpPr>
        <p:grpSpPr>
          <a:xfrm>
            <a:off x="0" y="0"/>
            <a:ext cx="12192000" cy="6858000"/>
            <a:chOff x="0" y="0"/>
            <a:chExt cx="12192000" cy="6858000"/>
          </a:xfrm>
        </p:grpSpPr>
        <p:sp>
          <p:nvSpPr>
            <p:cNvPr id="10672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2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2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2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2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2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72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2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2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7299" name="Footer Placeholder 5"/>
          <p:cNvSpPr>
            <a:spLocks noGrp="1"/>
          </p:cNvSpPr>
          <p:nvPr>
            <p:ph type="ftr" sz="quarter" idx="11"/>
          </p:nvPr>
        </p:nvSpPr>
        <p:spPr/>
        <p:txBody>
          <a:bodyPr/>
          <a:lstStyle/>
          <a:p>
            <a:r>
              <a:rPr lang="en-US" dirty="0"/>
              <a:t>
              </a:t>
            </a:r>
          </a:p>
        </p:txBody>
      </p:sp>
      <p:sp>
        <p:nvSpPr>
          <p:cNvPr id="10673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568" name="Group 8"/>
          <p:cNvGrpSpPr/>
          <p:nvPr/>
        </p:nvGrpSpPr>
        <p:grpSpPr>
          <a:xfrm>
            <a:off x="0" y="0"/>
            <a:ext cx="12192000" cy="6858000"/>
            <a:chOff x="0" y="0"/>
            <a:chExt cx="12192000" cy="6858000"/>
          </a:xfrm>
        </p:grpSpPr>
        <p:sp>
          <p:nvSpPr>
            <p:cNvPr id="106735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3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6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36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36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3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36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37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37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37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373" name="Footer Placeholder 5"/>
          <p:cNvSpPr>
            <a:spLocks noGrp="1"/>
          </p:cNvSpPr>
          <p:nvPr>
            <p:ph type="ftr" sz="quarter" idx="11"/>
          </p:nvPr>
        </p:nvSpPr>
        <p:spPr/>
        <p:txBody>
          <a:bodyPr/>
          <a:lstStyle/>
          <a:p>
            <a:r>
              <a:rPr lang="en-US" dirty="0"/>
              <a:t>
              </a:t>
            </a:r>
          </a:p>
        </p:txBody>
      </p:sp>
      <p:sp>
        <p:nvSpPr>
          <p:cNvPr id="106737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7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557" name="Group 8"/>
          <p:cNvGrpSpPr/>
          <p:nvPr/>
        </p:nvGrpSpPr>
        <p:grpSpPr>
          <a:xfrm>
            <a:off x="0" y="0"/>
            <a:ext cx="12192000" cy="6858000"/>
            <a:chOff x="0" y="0"/>
            <a:chExt cx="12192000" cy="6858000"/>
          </a:xfrm>
        </p:grpSpPr>
        <p:sp>
          <p:nvSpPr>
            <p:cNvPr id="106726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27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7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7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7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7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7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27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2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27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727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28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28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7282" name="Footer Placeholder 5"/>
          <p:cNvSpPr>
            <a:spLocks noGrp="1"/>
          </p:cNvSpPr>
          <p:nvPr>
            <p:ph type="ftr" sz="quarter" idx="11"/>
          </p:nvPr>
        </p:nvSpPr>
        <p:spPr/>
        <p:txBody>
          <a:bodyPr/>
          <a:lstStyle/>
          <a:p>
            <a:r>
              <a:rPr lang="en-US" dirty="0"/>
              <a:t>
              </a:t>
            </a:r>
          </a:p>
        </p:txBody>
      </p:sp>
      <p:sp>
        <p:nvSpPr>
          <p:cNvPr id="106728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28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547" name="Group 6"/>
          <p:cNvGrpSpPr/>
          <p:nvPr/>
        </p:nvGrpSpPr>
        <p:grpSpPr>
          <a:xfrm>
            <a:off x="0" y="0"/>
            <a:ext cx="12192000" cy="6858000"/>
            <a:chOff x="0" y="0"/>
            <a:chExt cx="12192000" cy="6858000"/>
          </a:xfrm>
        </p:grpSpPr>
        <p:sp>
          <p:nvSpPr>
            <p:cNvPr id="106719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200"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0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02"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0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0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0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206"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72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208"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7209"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210"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7211" name="Footer Placeholder 4"/>
          <p:cNvSpPr>
            <a:spLocks noGrp="1"/>
          </p:cNvSpPr>
          <p:nvPr>
            <p:ph type="ftr" sz="quarter" idx="11"/>
          </p:nvPr>
        </p:nvSpPr>
        <p:spPr/>
        <p:txBody>
          <a:bodyPr/>
          <a:lstStyle/>
          <a:p>
            <a:r>
              <a:rPr lang="en-US" dirty="0"/>
              <a:t>
              </a:t>
            </a:r>
          </a:p>
        </p:txBody>
      </p:sp>
      <p:sp>
        <p:nvSpPr>
          <p:cNvPr id="1067212"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2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564" name="Group 2"/>
          <p:cNvGrpSpPr/>
          <p:nvPr/>
        </p:nvGrpSpPr>
        <p:grpSpPr>
          <a:xfrm>
            <a:off x="0" y="0"/>
            <a:ext cx="12192000" cy="6858000"/>
            <a:chOff x="0" y="0"/>
            <a:chExt cx="12192000" cy="6858000"/>
          </a:xfrm>
        </p:grpSpPr>
        <p:sp>
          <p:nvSpPr>
            <p:cNvPr id="1067324"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325"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26"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27"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28"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29"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30"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33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3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333"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334"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7335"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7336"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337"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338"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7339" name="Footer Placeholder 4"/>
          <p:cNvSpPr>
            <a:spLocks noGrp="1"/>
          </p:cNvSpPr>
          <p:nvPr>
            <p:ph type="ftr" sz="quarter" idx="11"/>
          </p:nvPr>
        </p:nvSpPr>
        <p:spPr/>
        <p:txBody>
          <a:bodyPr/>
          <a:lstStyle/>
          <a:p>
            <a:r>
              <a:rPr lang="en-US" dirty="0"/>
              <a:t>
              </a:t>
            </a:r>
          </a:p>
        </p:txBody>
      </p:sp>
      <p:sp>
        <p:nvSpPr>
          <p:cNvPr id="1067340"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4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551" name="Group 8"/>
          <p:cNvGrpSpPr/>
          <p:nvPr/>
        </p:nvGrpSpPr>
        <p:grpSpPr>
          <a:xfrm>
            <a:off x="0" y="0"/>
            <a:ext cx="12192000" cy="6858000"/>
            <a:chOff x="0" y="0"/>
            <a:chExt cx="12192000" cy="6858000"/>
          </a:xfrm>
        </p:grpSpPr>
        <p:sp>
          <p:nvSpPr>
            <p:cNvPr id="106723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23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3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3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3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3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23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23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2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23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724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724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7242" name="Footer Placeholder 4"/>
          <p:cNvSpPr>
            <a:spLocks noGrp="1"/>
          </p:cNvSpPr>
          <p:nvPr>
            <p:ph type="ftr" sz="quarter" idx="11"/>
          </p:nvPr>
        </p:nvSpPr>
        <p:spPr/>
        <p:txBody>
          <a:bodyPr/>
          <a:lstStyle/>
          <a:p>
            <a:r>
              <a:rPr lang="en-US" dirty="0"/>
              <a:t>
              </a:t>
            </a:r>
          </a:p>
        </p:txBody>
      </p:sp>
      <p:sp>
        <p:nvSpPr>
          <p:cNvPr id="106724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2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725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25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25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25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25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26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26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7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7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26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7263" name="Footer Placeholder 7"/>
          <p:cNvSpPr>
            <a:spLocks noGrp="1"/>
          </p:cNvSpPr>
          <p:nvPr>
            <p:ph type="ftr" sz="quarter" idx="11"/>
          </p:nvPr>
        </p:nvSpPr>
        <p:spPr/>
        <p:txBody>
          <a:bodyPr/>
          <a:lstStyle/>
          <a:p>
            <a:r>
              <a:rPr lang="en-US" dirty="0"/>
              <a:t>
              </a:t>
            </a:r>
          </a:p>
        </p:txBody>
      </p:sp>
      <p:sp>
        <p:nvSpPr>
          <p:cNvPr id="106726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734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7343"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344"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345"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346"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347"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348"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349"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7350"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7351"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7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7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7352"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7353" name="Footer Placeholder 7"/>
          <p:cNvSpPr>
            <a:spLocks noGrp="1"/>
          </p:cNvSpPr>
          <p:nvPr>
            <p:ph type="ftr" sz="quarter" idx="11"/>
          </p:nvPr>
        </p:nvSpPr>
        <p:spPr>
          <a:xfrm>
            <a:off x="561111" y="6391838"/>
            <a:ext cx="3644282" cy="304801"/>
          </a:xfrm>
        </p:spPr>
        <p:txBody>
          <a:bodyPr/>
          <a:lstStyle/>
          <a:p>
            <a:r>
              <a:rPr lang="en-US" dirty="0"/>
              <a:t>
              </a:t>
            </a:r>
          </a:p>
        </p:txBody>
      </p:sp>
      <p:sp>
        <p:nvSpPr>
          <p:cNvPr id="10673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724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724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24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7248" name="Footer Placeholder 4"/>
          <p:cNvSpPr>
            <a:spLocks noGrp="1"/>
          </p:cNvSpPr>
          <p:nvPr>
            <p:ph type="ftr" sz="quarter" idx="11"/>
          </p:nvPr>
        </p:nvSpPr>
        <p:spPr/>
        <p:txBody>
          <a:bodyPr/>
          <a:lstStyle/>
          <a:p>
            <a:r>
              <a:rPr lang="en-US" dirty="0"/>
              <a:t>
              </a:t>
            </a:r>
          </a:p>
        </p:txBody>
      </p:sp>
      <p:sp>
        <p:nvSpPr>
          <p:cNvPr id="10672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561" name="Group 8"/>
          <p:cNvGrpSpPr/>
          <p:nvPr/>
        </p:nvGrpSpPr>
        <p:grpSpPr>
          <a:xfrm>
            <a:off x="0" y="0"/>
            <a:ext cx="12192000" cy="6858000"/>
            <a:chOff x="0" y="0"/>
            <a:chExt cx="12192000" cy="6858000"/>
          </a:xfrm>
        </p:grpSpPr>
        <p:sp>
          <p:nvSpPr>
            <p:cNvPr id="106730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30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0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0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0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0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30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730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31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73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31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731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31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7315" name="Footer Placeholder 4"/>
          <p:cNvSpPr>
            <a:spLocks noGrp="1"/>
          </p:cNvSpPr>
          <p:nvPr>
            <p:ph type="ftr" sz="quarter" idx="11"/>
          </p:nvPr>
        </p:nvSpPr>
        <p:spPr/>
        <p:txBody>
          <a:bodyPr/>
          <a:lstStyle/>
          <a:p>
            <a:r>
              <a:rPr lang="en-US" dirty="0"/>
              <a:t>
              </a:t>
            </a:r>
          </a:p>
        </p:txBody>
      </p:sp>
      <p:sp>
        <p:nvSpPr>
          <p:cNvPr id="106731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3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299" name="Group 6"/>
          <p:cNvGrpSpPr/>
          <p:nvPr/>
        </p:nvGrpSpPr>
        <p:grpSpPr>
          <a:xfrm>
            <a:off x="0" y="0"/>
            <a:ext cx="12192000" cy="6858000"/>
            <a:chOff x="0" y="0"/>
            <a:chExt cx="12192000" cy="6858000"/>
          </a:xfrm>
        </p:grpSpPr>
        <p:sp>
          <p:nvSpPr>
            <p:cNvPr id="104979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0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80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80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80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80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0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349" name="Title 1"/>
          <p:cNvSpPr>
            <a:spLocks noGrp="1"/>
          </p:cNvSpPr>
          <p:nvPr>
            <p:ph type="title"/>
          </p:nvPr>
        </p:nvSpPr>
        <p:spPr/>
        <p:txBody>
          <a:bodyPr/>
          <a:lstStyle/>
          <a:p>
            <a:r>
              <a:rPr lang="en-US"/>
              <a:t>Click to edit Master title style</a:t>
            </a:r>
            <a:endParaRPr lang="en-US" dirty="0"/>
          </a:p>
        </p:txBody>
      </p:sp>
      <p:sp>
        <p:nvSpPr>
          <p:cNvPr id="105935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35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352" name="Footer Placeholder 4"/>
          <p:cNvSpPr>
            <a:spLocks noGrp="1"/>
          </p:cNvSpPr>
          <p:nvPr>
            <p:ph type="ftr" sz="quarter" idx="11"/>
          </p:nvPr>
        </p:nvSpPr>
        <p:spPr/>
        <p:txBody>
          <a:bodyPr/>
          <a:lstStyle/>
          <a:p>
            <a:r>
              <a:rPr lang="en-US" dirty="0"/>
              <a:t>
              </a:t>
            </a:r>
          </a:p>
        </p:txBody>
      </p:sp>
      <p:sp>
        <p:nvSpPr>
          <p:cNvPr id="10593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434" name="Group 7"/>
          <p:cNvGrpSpPr/>
          <p:nvPr/>
        </p:nvGrpSpPr>
        <p:grpSpPr>
          <a:xfrm>
            <a:off x="0" y="0"/>
            <a:ext cx="12192000" cy="6858000"/>
            <a:chOff x="0" y="0"/>
            <a:chExt cx="12192000" cy="6858000"/>
          </a:xfrm>
        </p:grpSpPr>
        <p:sp>
          <p:nvSpPr>
            <p:cNvPr id="105945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45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5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5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5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5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5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45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46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4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46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946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46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9465" name="Footer Placeholder 4"/>
          <p:cNvSpPr>
            <a:spLocks noGrp="1"/>
          </p:cNvSpPr>
          <p:nvPr>
            <p:ph type="ftr" sz="quarter" idx="11"/>
          </p:nvPr>
        </p:nvSpPr>
        <p:spPr/>
        <p:txBody>
          <a:bodyPr/>
          <a:lstStyle/>
          <a:p>
            <a:r>
              <a:rPr lang="en-US" dirty="0"/>
              <a:t>
              </a:t>
            </a:r>
          </a:p>
        </p:txBody>
      </p:sp>
      <p:sp>
        <p:nvSpPr>
          <p:cNvPr id="105946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4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9387" name="Title 1"/>
          <p:cNvSpPr>
            <a:spLocks noGrp="1"/>
          </p:cNvSpPr>
          <p:nvPr>
            <p:ph type="title"/>
          </p:nvPr>
        </p:nvSpPr>
        <p:spPr/>
        <p:txBody>
          <a:bodyPr/>
          <a:lstStyle/>
          <a:p>
            <a:r>
              <a:rPr lang="en-US"/>
              <a:t>Click to edit Master title style</a:t>
            </a:r>
            <a:endParaRPr lang="en-US" dirty="0"/>
          </a:p>
        </p:txBody>
      </p:sp>
      <p:sp>
        <p:nvSpPr>
          <p:cNvPr id="105938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38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39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9391" name="Footer Placeholder 5"/>
          <p:cNvSpPr>
            <a:spLocks noGrp="1"/>
          </p:cNvSpPr>
          <p:nvPr>
            <p:ph type="ftr" sz="quarter" idx="11"/>
          </p:nvPr>
        </p:nvSpPr>
        <p:spPr/>
        <p:txBody>
          <a:bodyPr/>
          <a:lstStyle/>
          <a:p>
            <a:r>
              <a:rPr lang="en-US" dirty="0"/>
              <a:t>
              </a:t>
            </a:r>
          </a:p>
        </p:txBody>
      </p:sp>
      <p:sp>
        <p:nvSpPr>
          <p:cNvPr id="10593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9434" name="Title 1"/>
          <p:cNvSpPr>
            <a:spLocks noGrp="1"/>
          </p:cNvSpPr>
          <p:nvPr>
            <p:ph type="title"/>
          </p:nvPr>
        </p:nvSpPr>
        <p:spPr/>
        <p:txBody>
          <a:bodyPr/>
          <a:lstStyle/>
          <a:p>
            <a:r>
              <a:rPr lang="en-US"/>
              <a:t>Click to edit Master title style</a:t>
            </a:r>
            <a:endParaRPr lang="en-US" dirty="0"/>
          </a:p>
        </p:txBody>
      </p:sp>
      <p:sp>
        <p:nvSpPr>
          <p:cNvPr id="105943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43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43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43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43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9440" name="Footer Placeholder 7"/>
          <p:cNvSpPr>
            <a:spLocks noGrp="1"/>
          </p:cNvSpPr>
          <p:nvPr>
            <p:ph type="ftr" sz="quarter" idx="11"/>
          </p:nvPr>
        </p:nvSpPr>
        <p:spPr/>
        <p:txBody>
          <a:bodyPr/>
          <a:lstStyle/>
          <a:p>
            <a:r>
              <a:rPr lang="en-US" dirty="0"/>
              <a:t>
              </a:t>
            </a:r>
          </a:p>
        </p:txBody>
      </p:sp>
      <p:sp>
        <p:nvSpPr>
          <p:cNvPr id="105944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939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939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9395" name="Footer Placeholder 3"/>
          <p:cNvSpPr>
            <a:spLocks noGrp="1"/>
          </p:cNvSpPr>
          <p:nvPr>
            <p:ph type="ftr" sz="quarter" idx="11"/>
          </p:nvPr>
        </p:nvSpPr>
        <p:spPr/>
        <p:txBody>
          <a:bodyPr/>
          <a:lstStyle/>
          <a:p>
            <a:r>
              <a:rPr lang="en-US" dirty="0"/>
              <a:t>
              </a:t>
            </a:r>
          </a:p>
        </p:txBody>
      </p:sp>
      <p:sp>
        <p:nvSpPr>
          <p:cNvPr id="105939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928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9284" name="Footer Placeholder 2"/>
          <p:cNvSpPr>
            <a:spLocks noGrp="1"/>
          </p:cNvSpPr>
          <p:nvPr>
            <p:ph type="ftr" sz="quarter" idx="11"/>
          </p:nvPr>
        </p:nvSpPr>
        <p:spPr/>
        <p:txBody>
          <a:bodyPr/>
          <a:lstStyle/>
          <a:p>
            <a:r>
              <a:rPr lang="en-US" dirty="0"/>
              <a:t>
              </a:t>
            </a:r>
          </a:p>
        </p:txBody>
      </p:sp>
      <p:sp>
        <p:nvSpPr>
          <p:cNvPr id="105928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8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421" name="Group 8"/>
          <p:cNvGrpSpPr/>
          <p:nvPr/>
        </p:nvGrpSpPr>
        <p:grpSpPr>
          <a:xfrm>
            <a:off x="0" y="0"/>
            <a:ext cx="12192000" cy="6858000"/>
            <a:chOff x="0" y="0"/>
            <a:chExt cx="12192000" cy="6858000"/>
          </a:xfrm>
        </p:grpSpPr>
        <p:sp>
          <p:nvSpPr>
            <p:cNvPr id="105935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3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5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5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5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5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6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36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36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3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36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936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36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6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9368" name="Footer Placeholder 5"/>
          <p:cNvSpPr>
            <a:spLocks noGrp="1"/>
          </p:cNvSpPr>
          <p:nvPr>
            <p:ph type="ftr" sz="quarter" idx="11"/>
          </p:nvPr>
        </p:nvSpPr>
        <p:spPr/>
        <p:txBody>
          <a:bodyPr/>
          <a:lstStyle/>
          <a:p>
            <a:r>
              <a:rPr lang="en-US" dirty="0"/>
              <a:t>
              </a:t>
            </a:r>
          </a:p>
        </p:txBody>
      </p:sp>
      <p:sp>
        <p:nvSpPr>
          <p:cNvPr id="105936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37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429" name="Group 8"/>
          <p:cNvGrpSpPr/>
          <p:nvPr/>
        </p:nvGrpSpPr>
        <p:grpSpPr>
          <a:xfrm>
            <a:off x="0" y="0"/>
            <a:ext cx="12192000" cy="6858000"/>
            <a:chOff x="0" y="0"/>
            <a:chExt cx="12192000" cy="6858000"/>
          </a:xfrm>
        </p:grpSpPr>
        <p:sp>
          <p:nvSpPr>
            <p:cNvPr id="105941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41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1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1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1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1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1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41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42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4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42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42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42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42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426" name="Footer Placeholder 5"/>
          <p:cNvSpPr>
            <a:spLocks noGrp="1"/>
          </p:cNvSpPr>
          <p:nvPr>
            <p:ph type="ftr" sz="quarter" idx="11"/>
          </p:nvPr>
        </p:nvSpPr>
        <p:spPr/>
        <p:txBody>
          <a:bodyPr/>
          <a:lstStyle/>
          <a:p>
            <a:r>
              <a:rPr lang="en-US" dirty="0"/>
              <a:t>
              </a:t>
            </a:r>
          </a:p>
        </p:txBody>
      </p:sp>
      <p:sp>
        <p:nvSpPr>
          <p:cNvPr id="105942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42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415" name="Group 8"/>
          <p:cNvGrpSpPr/>
          <p:nvPr/>
        </p:nvGrpSpPr>
        <p:grpSpPr>
          <a:xfrm>
            <a:off x="0" y="0"/>
            <a:ext cx="12192000" cy="6858000"/>
            <a:chOff x="0" y="0"/>
            <a:chExt cx="12192000" cy="6858000"/>
          </a:xfrm>
        </p:grpSpPr>
        <p:sp>
          <p:nvSpPr>
            <p:cNvPr id="105930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30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0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0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0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0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0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30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3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31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931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31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1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315" name="Footer Placeholder 5"/>
          <p:cNvSpPr>
            <a:spLocks noGrp="1"/>
          </p:cNvSpPr>
          <p:nvPr>
            <p:ph type="ftr" sz="quarter" idx="11"/>
          </p:nvPr>
        </p:nvSpPr>
        <p:spPr/>
        <p:txBody>
          <a:bodyPr/>
          <a:lstStyle/>
          <a:p>
            <a:r>
              <a:rPr lang="en-US" dirty="0"/>
              <a:t>
              </a:t>
            </a:r>
          </a:p>
        </p:txBody>
      </p:sp>
      <p:sp>
        <p:nvSpPr>
          <p:cNvPr id="10593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3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427" name="Group 6"/>
          <p:cNvGrpSpPr/>
          <p:nvPr/>
        </p:nvGrpSpPr>
        <p:grpSpPr>
          <a:xfrm>
            <a:off x="0" y="0"/>
            <a:ext cx="12192000" cy="6858000"/>
            <a:chOff x="0" y="0"/>
            <a:chExt cx="12192000" cy="6858000"/>
          </a:xfrm>
        </p:grpSpPr>
        <p:sp>
          <p:nvSpPr>
            <p:cNvPr id="105939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39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9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0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0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0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0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40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4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40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40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40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409" name="Footer Placeholder 4"/>
          <p:cNvSpPr>
            <a:spLocks noGrp="1"/>
          </p:cNvSpPr>
          <p:nvPr>
            <p:ph type="ftr" sz="quarter" idx="11"/>
          </p:nvPr>
        </p:nvSpPr>
        <p:spPr/>
        <p:txBody>
          <a:bodyPr/>
          <a:lstStyle/>
          <a:p>
            <a:r>
              <a:rPr lang="en-US" dirty="0"/>
              <a:t>
              </a:t>
            </a:r>
          </a:p>
        </p:txBody>
      </p:sp>
      <p:sp>
        <p:nvSpPr>
          <p:cNvPr id="105941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41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417" name="Group 2"/>
          <p:cNvGrpSpPr/>
          <p:nvPr/>
        </p:nvGrpSpPr>
        <p:grpSpPr>
          <a:xfrm>
            <a:off x="0" y="0"/>
            <a:ext cx="12192000" cy="6858000"/>
            <a:chOff x="0" y="0"/>
            <a:chExt cx="12192000" cy="6858000"/>
          </a:xfrm>
        </p:grpSpPr>
        <p:sp>
          <p:nvSpPr>
            <p:cNvPr id="105931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31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2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2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2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2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2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32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3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32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32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32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933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3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3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9333" name="Footer Placeholder 4"/>
          <p:cNvSpPr>
            <a:spLocks noGrp="1"/>
          </p:cNvSpPr>
          <p:nvPr>
            <p:ph type="ftr" sz="quarter" idx="11"/>
          </p:nvPr>
        </p:nvSpPr>
        <p:spPr/>
        <p:txBody>
          <a:bodyPr/>
          <a:lstStyle/>
          <a:p>
            <a:r>
              <a:rPr lang="en-US" dirty="0"/>
              <a:t>
              </a:t>
            </a:r>
          </a:p>
        </p:txBody>
      </p:sp>
      <p:sp>
        <p:nvSpPr>
          <p:cNvPr id="105933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3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413" name="Group 8"/>
          <p:cNvGrpSpPr/>
          <p:nvPr/>
        </p:nvGrpSpPr>
        <p:grpSpPr>
          <a:xfrm>
            <a:off x="0" y="0"/>
            <a:ext cx="12192000" cy="6858000"/>
            <a:chOff x="0" y="0"/>
            <a:chExt cx="12192000" cy="6858000"/>
          </a:xfrm>
        </p:grpSpPr>
        <p:sp>
          <p:nvSpPr>
            <p:cNvPr id="105928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28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8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9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9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9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9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29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2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29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29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29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299" name="Footer Placeholder 4"/>
          <p:cNvSpPr>
            <a:spLocks noGrp="1"/>
          </p:cNvSpPr>
          <p:nvPr>
            <p:ph type="ftr" sz="quarter" idx="11"/>
          </p:nvPr>
        </p:nvSpPr>
        <p:spPr/>
        <p:txBody>
          <a:bodyPr/>
          <a:lstStyle/>
          <a:p>
            <a:r>
              <a:rPr lang="en-US" dirty="0"/>
              <a:t>
              </a:t>
            </a:r>
          </a:p>
        </p:txBody>
      </p:sp>
      <p:sp>
        <p:nvSpPr>
          <p:cNvPr id="105930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30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944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44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44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44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44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44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44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1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1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44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9450" name="Footer Placeholder 7"/>
          <p:cNvSpPr>
            <a:spLocks noGrp="1"/>
          </p:cNvSpPr>
          <p:nvPr>
            <p:ph type="ftr" sz="quarter" idx="11"/>
          </p:nvPr>
        </p:nvSpPr>
        <p:spPr/>
        <p:txBody>
          <a:bodyPr/>
          <a:lstStyle/>
          <a:p>
            <a:r>
              <a:rPr lang="en-US" dirty="0"/>
              <a:t>
              </a:t>
            </a:r>
          </a:p>
        </p:txBody>
      </p:sp>
      <p:sp>
        <p:nvSpPr>
          <p:cNvPr id="105945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33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33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33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33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4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34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34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34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34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34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0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0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34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347"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3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942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943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43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9432" name="Footer Placeholder 4"/>
          <p:cNvSpPr>
            <a:spLocks noGrp="1"/>
          </p:cNvSpPr>
          <p:nvPr>
            <p:ph type="ftr" sz="quarter" idx="11"/>
          </p:nvPr>
        </p:nvSpPr>
        <p:spPr/>
        <p:txBody>
          <a:bodyPr/>
          <a:lstStyle/>
          <a:p>
            <a:r>
              <a:rPr lang="en-US" dirty="0"/>
              <a:t>
              </a:t>
            </a:r>
          </a:p>
        </p:txBody>
      </p:sp>
      <p:sp>
        <p:nvSpPr>
          <p:cNvPr id="10594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423" name="Group 8"/>
          <p:cNvGrpSpPr/>
          <p:nvPr/>
        </p:nvGrpSpPr>
        <p:grpSpPr>
          <a:xfrm>
            <a:off x="0" y="0"/>
            <a:ext cx="12192000" cy="6858000"/>
            <a:chOff x="0" y="0"/>
            <a:chExt cx="12192000" cy="6858000"/>
          </a:xfrm>
        </p:grpSpPr>
        <p:sp>
          <p:nvSpPr>
            <p:cNvPr id="105937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37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7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7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7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7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37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37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37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3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38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938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38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9384" name="Footer Placeholder 4"/>
          <p:cNvSpPr>
            <a:spLocks noGrp="1"/>
          </p:cNvSpPr>
          <p:nvPr>
            <p:ph type="ftr" sz="quarter" idx="11"/>
          </p:nvPr>
        </p:nvSpPr>
        <p:spPr/>
        <p:txBody>
          <a:bodyPr/>
          <a:lstStyle/>
          <a:p>
            <a:r>
              <a:rPr lang="en-US" dirty="0"/>
              <a:t>
              </a:t>
            </a:r>
          </a:p>
        </p:txBody>
      </p:sp>
      <p:sp>
        <p:nvSpPr>
          <p:cNvPr id="105938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38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343" name="Group 6"/>
          <p:cNvGrpSpPr/>
          <p:nvPr/>
        </p:nvGrpSpPr>
        <p:grpSpPr>
          <a:xfrm>
            <a:off x="0" y="0"/>
            <a:ext cx="12192000" cy="6858000"/>
            <a:chOff x="0" y="0"/>
            <a:chExt cx="12192000" cy="6858000"/>
          </a:xfrm>
        </p:grpSpPr>
        <p:sp>
          <p:nvSpPr>
            <p:cNvPr id="104984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5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85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85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85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85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5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0070" name="Title 1"/>
          <p:cNvSpPr>
            <a:spLocks noGrp="1"/>
          </p:cNvSpPr>
          <p:nvPr>
            <p:ph type="title"/>
          </p:nvPr>
        </p:nvSpPr>
        <p:spPr/>
        <p:txBody>
          <a:bodyPr/>
          <a:lstStyle/>
          <a:p>
            <a:r>
              <a:rPr lang="en-US"/>
              <a:t>Click to edit Master title style</a:t>
            </a:r>
            <a:endParaRPr lang="en-US" dirty="0"/>
          </a:p>
        </p:txBody>
      </p:sp>
      <p:sp>
        <p:nvSpPr>
          <p:cNvPr id="107007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07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0073" name="Footer Placeholder 4"/>
          <p:cNvSpPr>
            <a:spLocks noGrp="1"/>
          </p:cNvSpPr>
          <p:nvPr>
            <p:ph type="ftr" sz="quarter" idx="11"/>
          </p:nvPr>
        </p:nvSpPr>
        <p:spPr/>
        <p:txBody>
          <a:bodyPr/>
          <a:lstStyle/>
          <a:p>
            <a:r>
              <a:rPr lang="en-US" dirty="0"/>
              <a:t>
              </a:t>
            </a:r>
          </a:p>
        </p:txBody>
      </p:sp>
      <p:sp>
        <p:nvSpPr>
          <p:cNvPr id="10700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969" name="Group 7"/>
          <p:cNvGrpSpPr/>
          <p:nvPr/>
        </p:nvGrpSpPr>
        <p:grpSpPr>
          <a:xfrm>
            <a:off x="0" y="0"/>
            <a:ext cx="12192000" cy="6858000"/>
            <a:chOff x="0" y="0"/>
            <a:chExt cx="12192000" cy="6858000"/>
          </a:xfrm>
        </p:grpSpPr>
        <p:sp>
          <p:nvSpPr>
            <p:cNvPr id="107017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1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7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7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7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7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7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17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17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1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18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018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18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0184" name="Footer Placeholder 4"/>
          <p:cNvSpPr>
            <a:spLocks noGrp="1"/>
          </p:cNvSpPr>
          <p:nvPr>
            <p:ph type="ftr" sz="quarter" idx="11"/>
          </p:nvPr>
        </p:nvSpPr>
        <p:spPr/>
        <p:txBody>
          <a:bodyPr/>
          <a:lstStyle/>
          <a:p>
            <a:r>
              <a:rPr lang="en-US" dirty="0"/>
              <a:t>
              </a:t>
            </a:r>
          </a:p>
        </p:txBody>
      </p:sp>
      <p:sp>
        <p:nvSpPr>
          <p:cNvPr id="107018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18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0049" name="Title 1"/>
          <p:cNvSpPr>
            <a:spLocks noGrp="1"/>
          </p:cNvSpPr>
          <p:nvPr>
            <p:ph type="title"/>
          </p:nvPr>
        </p:nvSpPr>
        <p:spPr/>
        <p:txBody>
          <a:bodyPr/>
          <a:lstStyle/>
          <a:p>
            <a:r>
              <a:rPr lang="en-US"/>
              <a:t>Click to edit Master title style</a:t>
            </a:r>
            <a:endParaRPr lang="en-US" dirty="0"/>
          </a:p>
        </p:txBody>
      </p:sp>
      <p:sp>
        <p:nvSpPr>
          <p:cNvPr id="107005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05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05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0053" name="Footer Placeholder 5"/>
          <p:cNvSpPr>
            <a:spLocks noGrp="1"/>
          </p:cNvSpPr>
          <p:nvPr>
            <p:ph type="ftr" sz="quarter" idx="11"/>
          </p:nvPr>
        </p:nvSpPr>
        <p:spPr/>
        <p:txBody>
          <a:bodyPr/>
          <a:lstStyle/>
          <a:p>
            <a:r>
              <a:rPr lang="en-US" dirty="0"/>
              <a:t>
              </a:t>
            </a:r>
          </a:p>
        </p:txBody>
      </p:sp>
      <p:sp>
        <p:nvSpPr>
          <p:cNvPr id="107005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0129" name="Title 1"/>
          <p:cNvSpPr>
            <a:spLocks noGrp="1"/>
          </p:cNvSpPr>
          <p:nvPr>
            <p:ph type="title"/>
          </p:nvPr>
        </p:nvSpPr>
        <p:spPr/>
        <p:txBody>
          <a:bodyPr/>
          <a:lstStyle/>
          <a:p>
            <a:r>
              <a:rPr lang="en-US"/>
              <a:t>Click to edit Master title style</a:t>
            </a:r>
            <a:endParaRPr lang="en-US" dirty="0"/>
          </a:p>
        </p:txBody>
      </p:sp>
      <p:sp>
        <p:nvSpPr>
          <p:cNvPr id="107013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13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13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13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13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0135" name="Footer Placeholder 7"/>
          <p:cNvSpPr>
            <a:spLocks noGrp="1"/>
          </p:cNvSpPr>
          <p:nvPr>
            <p:ph type="ftr" sz="quarter" idx="11"/>
          </p:nvPr>
        </p:nvSpPr>
        <p:spPr/>
        <p:txBody>
          <a:bodyPr/>
          <a:lstStyle/>
          <a:p>
            <a:r>
              <a:rPr lang="en-US" dirty="0"/>
              <a:t>
              </a:t>
            </a:r>
          </a:p>
        </p:txBody>
      </p:sp>
      <p:sp>
        <p:nvSpPr>
          <p:cNvPr id="107013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012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012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0122" name="Footer Placeholder 3"/>
          <p:cNvSpPr>
            <a:spLocks noGrp="1"/>
          </p:cNvSpPr>
          <p:nvPr>
            <p:ph type="ftr" sz="quarter" idx="11"/>
          </p:nvPr>
        </p:nvSpPr>
        <p:spPr/>
        <p:txBody>
          <a:bodyPr/>
          <a:lstStyle/>
          <a:p>
            <a:r>
              <a:rPr lang="en-US" dirty="0"/>
              <a:t>
              </a:t>
            </a:r>
          </a:p>
        </p:txBody>
      </p:sp>
      <p:sp>
        <p:nvSpPr>
          <p:cNvPr id="107012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004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0046" name="Footer Placeholder 2"/>
          <p:cNvSpPr>
            <a:spLocks noGrp="1"/>
          </p:cNvSpPr>
          <p:nvPr>
            <p:ph type="ftr" sz="quarter" idx="11"/>
          </p:nvPr>
        </p:nvSpPr>
        <p:spPr/>
        <p:txBody>
          <a:bodyPr/>
          <a:lstStyle/>
          <a:p>
            <a:r>
              <a:rPr lang="en-US" dirty="0"/>
              <a:t>
              </a:t>
            </a:r>
          </a:p>
        </p:txBody>
      </p:sp>
      <p:sp>
        <p:nvSpPr>
          <p:cNvPr id="107004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04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958" name="Group 8"/>
          <p:cNvGrpSpPr/>
          <p:nvPr/>
        </p:nvGrpSpPr>
        <p:grpSpPr>
          <a:xfrm>
            <a:off x="0" y="0"/>
            <a:ext cx="12192000" cy="6858000"/>
            <a:chOff x="0" y="0"/>
            <a:chExt cx="12192000" cy="6858000"/>
          </a:xfrm>
        </p:grpSpPr>
        <p:sp>
          <p:nvSpPr>
            <p:cNvPr id="10700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0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9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9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9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9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9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09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09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0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09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009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10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0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0102" name="Footer Placeholder 5"/>
          <p:cNvSpPr>
            <a:spLocks noGrp="1"/>
          </p:cNvSpPr>
          <p:nvPr>
            <p:ph type="ftr" sz="quarter" idx="11"/>
          </p:nvPr>
        </p:nvSpPr>
        <p:spPr/>
        <p:txBody>
          <a:bodyPr/>
          <a:lstStyle/>
          <a:p>
            <a:r>
              <a:rPr lang="en-US" dirty="0"/>
              <a:t>
              </a:t>
            </a:r>
          </a:p>
        </p:txBody>
      </p:sp>
      <p:sp>
        <p:nvSpPr>
          <p:cNvPr id="10701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1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950" name="Group 8"/>
          <p:cNvGrpSpPr/>
          <p:nvPr/>
        </p:nvGrpSpPr>
        <p:grpSpPr>
          <a:xfrm>
            <a:off x="0" y="0"/>
            <a:ext cx="12192000" cy="6858000"/>
            <a:chOff x="0" y="0"/>
            <a:chExt cx="12192000" cy="6858000"/>
          </a:xfrm>
        </p:grpSpPr>
        <p:sp>
          <p:nvSpPr>
            <p:cNvPr id="107002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0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3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03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03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0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03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003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004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4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0042" name="Footer Placeholder 5"/>
          <p:cNvSpPr>
            <a:spLocks noGrp="1"/>
          </p:cNvSpPr>
          <p:nvPr>
            <p:ph type="ftr" sz="quarter" idx="11"/>
          </p:nvPr>
        </p:nvSpPr>
        <p:spPr/>
        <p:txBody>
          <a:bodyPr/>
          <a:lstStyle/>
          <a:p>
            <a:r>
              <a:rPr lang="en-US" dirty="0"/>
              <a:t>
              </a:t>
            </a:r>
          </a:p>
        </p:txBody>
      </p:sp>
      <p:sp>
        <p:nvSpPr>
          <p:cNvPr id="10700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0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965" name="Group 8"/>
          <p:cNvGrpSpPr/>
          <p:nvPr/>
        </p:nvGrpSpPr>
        <p:grpSpPr>
          <a:xfrm>
            <a:off x="0" y="0"/>
            <a:ext cx="12192000" cy="6858000"/>
            <a:chOff x="0" y="0"/>
            <a:chExt cx="12192000" cy="6858000"/>
          </a:xfrm>
        </p:grpSpPr>
        <p:sp>
          <p:nvSpPr>
            <p:cNvPr id="107013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1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3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4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4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4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4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14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1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14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014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14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4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0150" name="Footer Placeholder 5"/>
          <p:cNvSpPr>
            <a:spLocks noGrp="1"/>
          </p:cNvSpPr>
          <p:nvPr>
            <p:ph type="ftr" sz="quarter" idx="11"/>
          </p:nvPr>
        </p:nvSpPr>
        <p:spPr/>
        <p:txBody>
          <a:bodyPr/>
          <a:lstStyle/>
          <a:p>
            <a:r>
              <a:rPr lang="en-US" dirty="0"/>
              <a:t>
              </a:t>
            </a:r>
          </a:p>
        </p:txBody>
      </p:sp>
      <p:sp>
        <p:nvSpPr>
          <p:cNvPr id="10701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1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954" name="Group 6"/>
          <p:cNvGrpSpPr/>
          <p:nvPr/>
        </p:nvGrpSpPr>
        <p:grpSpPr>
          <a:xfrm>
            <a:off x="0" y="0"/>
            <a:ext cx="12192000" cy="6858000"/>
            <a:chOff x="0" y="0"/>
            <a:chExt cx="12192000" cy="6858000"/>
          </a:xfrm>
        </p:grpSpPr>
        <p:sp>
          <p:nvSpPr>
            <p:cNvPr id="107005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05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5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5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6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6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06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00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06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006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6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0067" name="Footer Placeholder 4"/>
          <p:cNvSpPr>
            <a:spLocks noGrp="1"/>
          </p:cNvSpPr>
          <p:nvPr>
            <p:ph type="ftr" sz="quarter" idx="11"/>
          </p:nvPr>
        </p:nvSpPr>
        <p:spPr/>
        <p:txBody>
          <a:bodyPr/>
          <a:lstStyle/>
          <a:p>
            <a:r>
              <a:rPr lang="en-US" dirty="0"/>
              <a:t>
              </a:t>
            </a:r>
          </a:p>
        </p:txBody>
      </p:sp>
      <p:sp>
        <p:nvSpPr>
          <p:cNvPr id="107006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0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967" name="Group 2"/>
          <p:cNvGrpSpPr/>
          <p:nvPr/>
        </p:nvGrpSpPr>
        <p:grpSpPr>
          <a:xfrm>
            <a:off x="0" y="0"/>
            <a:ext cx="12192000" cy="6858000"/>
            <a:chOff x="0" y="0"/>
            <a:chExt cx="12192000" cy="6858000"/>
          </a:xfrm>
        </p:grpSpPr>
        <p:sp>
          <p:nvSpPr>
            <p:cNvPr id="107015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15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5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5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5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5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5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16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1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16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16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16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016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6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6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0168" name="Footer Placeholder 4"/>
          <p:cNvSpPr>
            <a:spLocks noGrp="1"/>
          </p:cNvSpPr>
          <p:nvPr>
            <p:ph type="ftr" sz="quarter" idx="11"/>
          </p:nvPr>
        </p:nvSpPr>
        <p:spPr/>
        <p:txBody>
          <a:bodyPr/>
          <a:lstStyle/>
          <a:p>
            <a:r>
              <a:rPr lang="en-US" dirty="0"/>
              <a:t>
              </a:t>
            </a:r>
          </a:p>
        </p:txBody>
      </p:sp>
      <p:sp>
        <p:nvSpPr>
          <p:cNvPr id="107016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17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960" name="Group 8"/>
          <p:cNvGrpSpPr/>
          <p:nvPr/>
        </p:nvGrpSpPr>
        <p:grpSpPr>
          <a:xfrm>
            <a:off x="0" y="0"/>
            <a:ext cx="12192000" cy="6858000"/>
            <a:chOff x="0" y="0"/>
            <a:chExt cx="12192000" cy="6858000"/>
          </a:xfrm>
        </p:grpSpPr>
        <p:sp>
          <p:nvSpPr>
            <p:cNvPr id="107010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10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0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0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0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1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1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1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1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11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011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11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0117" name="Footer Placeholder 4"/>
          <p:cNvSpPr>
            <a:spLocks noGrp="1"/>
          </p:cNvSpPr>
          <p:nvPr>
            <p:ph type="ftr" sz="quarter" idx="11"/>
          </p:nvPr>
        </p:nvSpPr>
        <p:spPr/>
        <p:txBody>
          <a:bodyPr/>
          <a:lstStyle/>
          <a:p>
            <a:r>
              <a:rPr lang="en-US" dirty="0"/>
              <a:t>
              </a:t>
            </a:r>
          </a:p>
        </p:txBody>
      </p:sp>
      <p:sp>
        <p:nvSpPr>
          <p:cNvPr id="107011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1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018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18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18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9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19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19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19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3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3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19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0195" name="Footer Placeholder 7"/>
          <p:cNvSpPr>
            <a:spLocks noGrp="1"/>
          </p:cNvSpPr>
          <p:nvPr>
            <p:ph type="ftr" sz="quarter" idx="11"/>
          </p:nvPr>
        </p:nvSpPr>
        <p:spPr/>
        <p:txBody>
          <a:bodyPr/>
          <a:lstStyle/>
          <a:p>
            <a:r>
              <a:rPr lang="en-US" dirty="0"/>
              <a:t>
              </a:t>
            </a:r>
          </a:p>
        </p:txBody>
      </p:sp>
      <p:sp>
        <p:nvSpPr>
          <p:cNvPr id="107019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007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07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7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7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7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8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8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08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08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08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3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3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08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086"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0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012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012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12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0127" name="Footer Placeholder 4"/>
          <p:cNvSpPr>
            <a:spLocks noGrp="1"/>
          </p:cNvSpPr>
          <p:nvPr>
            <p:ph type="ftr" sz="quarter" idx="11"/>
          </p:nvPr>
        </p:nvSpPr>
        <p:spPr/>
        <p:txBody>
          <a:bodyPr/>
          <a:lstStyle/>
          <a:p>
            <a:r>
              <a:rPr lang="en-US" dirty="0"/>
              <a:t>
              </a:t>
            </a:r>
          </a:p>
        </p:txBody>
      </p:sp>
      <p:sp>
        <p:nvSpPr>
          <p:cNvPr id="10701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948" name="Group 8"/>
          <p:cNvGrpSpPr/>
          <p:nvPr/>
        </p:nvGrpSpPr>
        <p:grpSpPr>
          <a:xfrm>
            <a:off x="0" y="0"/>
            <a:ext cx="12192000" cy="6858000"/>
            <a:chOff x="0" y="0"/>
            <a:chExt cx="12192000" cy="6858000"/>
          </a:xfrm>
        </p:grpSpPr>
        <p:sp>
          <p:nvSpPr>
            <p:cNvPr id="107001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01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1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1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1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1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01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01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02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0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02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002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02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0025" name="Footer Placeholder 4"/>
          <p:cNvSpPr>
            <a:spLocks noGrp="1"/>
          </p:cNvSpPr>
          <p:nvPr>
            <p:ph type="ftr" sz="quarter" idx="11"/>
          </p:nvPr>
        </p:nvSpPr>
        <p:spPr/>
        <p:txBody>
          <a:bodyPr/>
          <a:lstStyle/>
          <a:p>
            <a:r>
              <a:rPr lang="en-US" dirty="0"/>
              <a:t>
              </a:t>
            </a:r>
          </a:p>
        </p:txBody>
      </p:sp>
      <p:sp>
        <p:nvSpPr>
          <p:cNvPr id="107002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0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365" name="Group 6"/>
          <p:cNvGrpSpPr/>
          <p:nvPr/>
        </p:nvGrpSpPr>
        <p:grpSpPr>
          <a:xfrm>
            <a:off x="0" y="0"/>
            <a:ext cx="12192000" cy="6858000"/>
            <a:chOff x="0" y="0"/>
            <a:chExt cx="12192000" cy="6858000"/>
          </a:xfrm>
        </p:grpSpPr>
        <p:sp>
          <p:nvSpPr>
            <p:cNvPr id="104987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7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87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87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87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88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8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1021" name="Title 1"/>
          <p:cNvSpPr>
            <a:spLocks noGrp="1"/>
          </p:cNvSpPr>
          <p:nvPr>
            <p:ph type="title"/>
          </p:nvPr>
        </p:nvSpPr>
        <p:spPr/>
        <p:txBody>
          <a:bodyPr/>
          <a:lstStyle/>
          <a:p>
            <a:r>
              <a:rPr lang="en-US"/>
              <a:t>Click to edit Master title style</a:t>
            </a:r>
            <a:endParaRPr lang="en-US" dirty="0"/>
          </a:p>
        </p:txBody>
      </p:sp>
      <p:sp>
        <p:nvSpPr>
          <p:cNvPr id="106102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02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1024" name="Footer Placeholder 4"/>
          <p:cNvSpPr>
            <a:spLocks noGrp="1"/>
          </p:cNvSpPr>
          <p:nvPr>
            <p:ph type="ftr" sz="quarter" idx="11"/>
          </p:nvPr>
        </p:nvSpPr>
        <p:spPr/>
        <p:txBody>
          <a:bodyPr/>
          <a:lstStyle/>
          <a:p>
            <a:r>
              <a:rPr lang="en-US" dirty="0"/>
              <a:t>
              </a:t>
            </a:r>
          </a:p>
        </p:txBody>
      </p:sp>
      <p:sp>
        <p:nvSpPr>
          <p:cNvPr id="10610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686" name="Group 7"/>
          <p:cNvGrpSpPr/>
          <p:nvPr/>
        </p:nvGrpSpPr>
        <p:grpSpPr>
          <a:xfrm>
            <a:off x="0" y="0"/>
            <a:ext cx="12192000" cy="6858000"/>
            <a:chOff x="0" y="0"/>
            <a:chExt cx="12192000" cy="6858000"/>
          </a:xfrm>
        </p:grpSpPr>
        <p:sp>
          <p:nvSpPr>
            <p:cNvPr id="106111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1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2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12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12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1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12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12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13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131" name="Footer Placeholder 4"/>
          <p:cNvSpPr>
            <a:spLocks noGrp="1"/>
          </p:cNvSpPr>
          <p:nvPr>
            <p:ph type="ftr" sz="quarter" idx="11"/>
          </p:nvPr>
        </p:nvSpPr>
        <p:spPr/>
        <p:txBody>
          <a:bodyPr/>
          <a:lstStyle/>
          <a:p>
            <a:r>
              <a:rPr lang="en-US" dirty="0"/>
              <a:t>
              </a:t>
            </a:r>
          </a:p>
        </p:txBody>
      </p:sp>
      <p:sp>
        <p:nvSpPr>
          <p:cNvPr id="10611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134" name="Title 1"/>
          <p:cNvSpPr>
            <a:spLocks noGrp="1"/>
          </p:cNvSpPr>
          <p:nvPr>
            <p:ph type="title"/>
          </p:nvPr>
        </p:nvSpPr>
        <p:spPr/>
        <p:txBody>
          <a:bodyPr/>
          <a:lstStyle/>
          <a:p>
            <a:r>
              <a:rPr lang="en-US"/>
              <a:t>Click to edit Master title style</a:t>
            </a:r>
            <a:endParaRPr lang="en-US" dirty="0"/>
          </a:p>
        </p:txBody>
      </p:sp>
      <p:sp>
        <p:nvSpPr>
          <p:cNvPr id="106113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13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13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1138" name="Footer Placeholder 5"/>
          <p:cNvSpPr>
            <a:spLocks noGrp="1"/>
          </p:cNvSpPr>
          <p:nvPr>
            <p:ph type="ftr" sz="quarter" idx="11"/>
          </p:nvPr>
        </p:nvSpPr>
        <p:spPr/>
        <p:txBody>
          <a:bodyPr/>
          <a:lstStyle/>
          <a:p>
            <a:r>
              <a:rPr lang="en-US" dirty="0"/>
              <a:t>
              </a:t>
            </a:r>
          </a:p>
        </p:txBody>
      </p:sp>
      <p:sp>
        <p:nvSpPr>
          <p:cNvPr id="106113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1013" name="Title 1"/>
          <p:cNvSpPr>
            <a:spLocks noGrp="1"/>
          </p:cNvSpPr>
          <p:nvPr>
            <p:ph type="title"/>
          </p:nvPr>
        </p:nvSpPr>
        <p:spPr/>
        <p:txBody>
          <a:bodyPr/>
          <a:lstStyle/>
          <a:p>
            <a:r>
              <a:rPr lang="en-US"/>
              <a:t>Click to edit Master title style</a:t>
            </a:r>
            <a:endParaRPr lang="en-US" dirty="0"/>
          </a:p>
        </p:txBody>
      </p:sp>
      <p:sp>
        <p:nvSpPr>
          <p:cNvPr id="106101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1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01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1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01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1019" name="Footer Placeholder 7"/>
          <p:cNvSpPr>
            <a:spLocks noGrp="1"/>
          </p:cNvSpPr>
          <p:nvPr>
            <p:ph type="ftr" sz="quarter" idx="11"/>
          </p:nvPr>
        </p:nvSpPr>
        <p:spPr/>
        <p:txBody>
          <a:bodyPr/>
          <a:lstStyle/>
          <a:p>
            <a:r>
              <a:rPr lang="en-US" dirty="0"/>
              <a:t>
              </a:t>
            </a:r>
          </a:p>
        </p:txBody>
      </p:sp>
      <p:sp>
        <p:nvSpPr>
          <p:cNvPr id="106102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107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107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1073" name="Footer Placeholder 3"/>
          <p:cNvSpPr>
            <a:spLocks noGrp="1"/>
          </p:cNvSpPr>
          <p:nvPr>
            <p:ph type="ftr" sz="quarter" idx="11"/>
          </p:nvPr>
        </p:nvSpPr>
        <p:spPr/>
        <p:txBody>
          <a:bodyPr/>
          <a:lstStyle/>
          <a:p>
            <a:r>
              <a:rPr lang="en-US" dirty="0"/>
              <a:t>
              </a:t>
            </a:r>
          </a:p>
        </p:txBody>
      </p:sp>
      <p:sp>
        <p:nvSpPr>
          <p:cNvPr id="106107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100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1010" name="Footer Placeholder 2"/>
          <p:cNvSpPr>
            <a:spLocks noGrp="1"/>
          </p:cNvSpPr>
          <p:nvPr>
            <p:ph type="ftr" sz="quarter" idx="11"/>
          </p:nvPr>
        </p:nvSpPr>
        <p:spPr/>
        <p:txBody>
          <a:bodyPr/>
          <a:lstStyle/>
          <a:p>
            <a:r>
              <a:rPr lang="en-US" dirty="0"/>
              <a:t>
              </a:t>
            </a:r>
          </a:p>
        </p:txBody>
      </p:sp>
      <p:sp>
        <p:nvSpPr>
          <p:cNvPr id="106101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01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682" name="Group 8"/>
          <p:cNvGrpSpPr/>
          <p:nvPr/>
        </p:nvGrpSpPr>
        <p:grpSpPr>
          <a:xfrm>
            <a:off x="0" y="0"/>
            <a:ext cx="12192000" cy="6858000"/>
            <a:chOff x="0" y="0"/>
            <a:chExt cx="12192000" cy="6858000"/>
          </a:xfrm>
        </p:grpSpPr>
        <p:sp>
          <p:nvSpPr>
            <p:cNvPr id="10610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0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0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0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0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0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0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0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099" name="Footer Placeholder 5"/>
          <p:cNvSpPr>
            <a:spLocks noGrp="1"/>
          </p:cNvSpPr>
          <p:nvPr>
            <p:ph type="ftr" sz="quarter" idx="11"/>
          </p:nvPr>
        </p:nvSpPr>
        <p:spPr/>
        <p:txBody>
          <a:bodyPr/>
          <a:lstStyle/>
          <a:p>
            <a:r>
              <a:rPr lang="en-US" dirty="0"/>
              <a:t>
              </a:t>
            </a:r>
          </a:p>
        </p:txBody>
      </p:sp>
      <p:sp>
        <p:nvSpPr>
          <p:cNvPr id="10611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676" name="Group 8"/>
          <p:cNvGrpSpPr/>
          <p:nvPr/>
        </p:nvGrpSpPr>
        <p:grpSpPr>
          <a:xfrm>
            <a:off x="0" y="0"/>
            <a:ext cx="12192000" cy="6858000"/>
            <a:chOff x="0" y="0"/>
            <a:chExt cx="12192000" cy="6858000"/>
          </a:xfrm>
        </p:grpSpPr>
        <p:sp>
          <p:nvSpPr>
            <p:cNvPr id="10610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0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4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4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4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4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4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04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04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0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04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105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105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5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1053" name="Footer Placeholder 5"/>
          <p:cNvSpPr>
            <a:spLocks noGrp="1"/>
          </p:cNvSpPr>
          <p:nvPr>
            <p:ph type="ftr" sz="quarter" idx="11"/>
          </p:nvPr>
        </p:nvSpPr>
        <p:spPr/>
        <p:txBody>
          <a:bodyPr/>
          <a:lstStyle/>
          <a:p>
            <a:r>
              <a:rPr lang="en-US" dirty="0"/>
              <a:t>
              </a:t>
            </a:r>
          </a:p>
        </p:txBody>
      </p:sp>
      <p:sp>
        <p:nvSpPr>
          <p:cNvPr id="106105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05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692" name="Group 8"/>
          <p:cNvGrpSpPr/>
          <p:nvPr/>
        </p:nvGrpSpPr>
        <p:grpSpPr>
          <a:xfrm>
            <a:off x="0" y="0"/>
            <a:ext cx="12192000" cy="6858000"/>
            <a:chOff x="0" y="0"/>
            <a:chExt cx="12192000" cy="6858000"/>
          </a:xfrm>
        </p:grpSpPr>
        <p:sp>
          <p:nvSpPr>
            <p:cNvPr id="106116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1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6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17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117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17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117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17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17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1176" name="Footer Placeholder 5"/>
          <p:cNvSpPr>
            <a:spLocks noGrp="1"/>
          </p:cNvSpPr>
          <p:nvPr>
            <p:ph type="ftr" sz="quarter" idx="11"/>
          </p:nvPr>
        </p:nvSpPr>
        <p:spPr/>
        <p:txBody>
          <a:bodyPr/>
          <a:lstStyle/>
          <a:p>
            <a:r>
              <a:rPr lang="en-US" dirty="0"/>
              <a:t>
              </a:t>
            </a:r>
          </a:p>
        </p:txBody>
      </p:sp>
      <p:sp>
        <p:nvSpPr>
          <p:cNvPr id="106117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7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678" name="Group 6"/>
          <p:cNvGrpSpPr/>
          <p:nvPr/>
        </p:nvGrpSpPr>
        <p:grpSpPr>
          <a:xfrm>
            <a:off x="0" y="0"/>
            <a:ext cx="12192000" cy="6858000"/>
            <a:chOff x="0" y="0"/>
            <a:chExt cx="12192000" cy="6858000"/>
          </a:xfrm>
        </p:grpSpPr>
        <p:sp>
          <p:nvSpPr>
            <p:cNvPr id="106105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05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5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5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6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6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6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06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0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06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06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6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068" name="Footer Placeholder 4"/>
          <p:cNvSpPr>
            <a:spLocks noGrp="1"/>
          </p:cNvSpPr>
          <p:nvPr>
            <p:ph type="ftr" sz="quarter" idx="11"/>
          </p:nvPr>
        </p:nvSpPr>
        <p:spPr/>
        <p:txBody>
          <a:bodyPr/>
          <a:lstStyle/>
          <a:p>
            <a:r>
              <a:rPr lang="en-US" dirty="0"/>
              <a:t>
              </a:t>
            </a:r>
          </a:p>
        </p:txBody>
      </p:sp>
      <p:sp>
        <p:nvSpPr>
          <p:cNvPr id="106106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07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690" name="Group 2"/>
          <p:cNvGrpSpPr/>
          <p:nvPr/>
        </p:nvGrpSpPr>
        <p:grpSpPr>
          <a:xfrm>
            <a:off x="0" y="0"/>
            <a:ext cx="12192000" cy="6858000"/>
            <a:chOff x="0" y="0"/>
            <a:chExt cx="12192000" cy="6858000"/>
          </a:xfrm>
        </p:grpSpPr>
        <p:sp>
          <p:nvSpPr>
            <p:cNvPr id="106114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14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4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4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4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5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5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15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1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15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15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15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115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15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15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1160" name="Footer Placeholder 4"/>
          <p:cNvSpPr>
            <a:spLocks noGrp="1"/>
          </p:cNvSpPr>
          <p:nvPr>
            <p:ph type="ftr" sz="quarter" idx="11"/>
          </p:nvPr>
        </p:nvSpPr>
        <p:spPr/>
        <p:txBody>
          <a:bodyPr/>
          <a:lstStyle/>
          <a:p>
            <a:r>
              <a:rPr lang="en-US" dirty="0"/>
              <a:t>
              </a:t>
            </a:r>
          </a:p>
        </p:txBody>
      </p:sp>
      <p:sp>
        <p:nvSpPr>
          <p:cNvPr id="106116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6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670" name="Group 8"/>
          <p:cNvGrpSpPr/>
          <p:nvPr/>
        </p:nvGrpSpPr>
        <p:grpSpPr>
          <a:xfrm>
            <a:off x="0" y="0"/>
            <a:ext cx="12192000" cy="6858000"/>
            <a:chOff x="0" y="0"/>
            <a:chExt cx="12192000" cy="6858000"/>
          </a:xfrm>
        </p:grpSpPr>
        <p:sp>
          <p:nvSpPr>
            <p:cNvPr id="106099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99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9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9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9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99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00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00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0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00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100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00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1006" name="Footer Placeholder 4"/>
          <p:cNvSpPr>
            <a:spLocks noGrp="1"/>
          </p:cNvSpPr>
          <p:nvPr>
            <p:ph type="ftr" sz="quarter" idx="11"/>
          </p:nvPr>
        </p:nvSpPr>
        <p:spPr/>
        <p:txBody>
          <a:bodyPr/>
          <a:lstStyle/>
          <a:p>
            <a:r>
              <a:rPr lang="en-US" dirty="0"/>
              <a:t>
              </a:t>
            </a:r>
          </a:p>
        </p:txBody>
      </p:sp>
      <p:sp>
        <p:nvSpPr>
          <p:cNvPr id="106100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0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107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07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7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7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7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8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8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4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4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08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1083" name="Footer Placeholder 7"/>
          <p:cNvSpPr>
            <a:spLocks noGrp="1"/>
          </p:cNvSpPr>
          <p:nvPr>
            <p:ph type="ftr" sz="quarter" idx="11"/>
          </p:nvPr>
        </p:nvSpPr>
        <p:spPr/>
        <p:txBody>
          <a:bodyPr/>
          <a:lstStyle/>
          <a:p>
            <a:r>
              <a:rPr lang="en-US" dirty="0"/>
              <a:t>
              </a:t>
            </a:r>
          </a:p>
        </p:txBody>
      </p:sp>
      <p:sp>
        <p:nvSpPr>
          <p:cNvPr id="106108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02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02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2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02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3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3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03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03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03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03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4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4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03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03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03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114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114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14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1143" name="Footer Placeholder 4"/>
          <p:cNvSpPr>
            <a:spLocks noGrp="1"/>
          </p:cNvSpPr>
          <p:nvPr>
            <p:ph type="ftr" sz="quarter" idx="11"/>
          </p:nvPr>
        </p:nvSpPr>
        <p:spPr/>
        <p:txBody>
          <a:bodyPr/>
          <a:lstStyle/>
          <a:p>
            <a:r>
              <a:rPr lang="en-US" dirty="0"/>
              <a:t>
              </a:t>
            </a:r>
          </a:p>
        </p:txBody>
      </p:sp>
      <p:sp>
        <p:nvSpPr>
          <p:cNvPr id="10611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684" name="Group 8"/>
          <p:cNvGrpSpPr/>
          <p:nvPr/>
        </p:nvGrpSpPr>
        <p:grpSpPr>
          <a:xfrm>
            <a:off x="0" y="0"/>
            <a:ext cx="12192000" cy="6858000"/>
            <a:chOff x="0" y="0"/>
            <a:chExt cx="12192000" cy="6858000"/>
          </a:xfrm>
        </p:grpSpPr>
        <p:sp>
          <p:nvSpPr>
            <p:cNvPr id="106110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10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0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0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0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0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0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10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11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1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11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11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11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115" name="Footer Placeholder 4"/>
          <p:cNvSpPr>
            <a:spLocks noGrp="1"/>
          </p:cNvSpPr>
          <p:nvPr>
            <p:ph type="ftr" sz="quarter" idx="11"/>
          </p:nvPr>
        </p:nvSpPr>
        <p:spPr/>
        <p:txBody>
          <a:bodyPr/>
          <a:lstStyle/>
          <a:p>
            <a:r>
              <a:rPr lang="en-US" dirty="0"/>
              <a:t>
              </a:t>
            </a:r>
          </a:p>
        </p:txBody>
      </p:sp>
      <p:sp>
        <p:nvSpPr>
          <p:cNvPr id="106111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409" name="Group 6"/>
          <p:cNvGrpSpPr/>
          <p:nvPr/>
        </p:nvGrpSpPr>
        <p:grpSpPr>
          <a:xfrm>
            <a:off x="0" y="0"/>
            <a:ext cx="12192000" cy="6858000"/>
            <a:chOff x="0" y="0"/>
            <a:chExt cx="12192000" cy="6858000"/>
          </a:xfrm>
        </p:grpSpPr>
        <p:sp>
          <p:nvSpPr>
            <p:cNvPr id="104992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2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92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92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92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92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3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1827" name="Title 1"/>
          <p:cNvSpPr>
            <a:spLocks noGrp="1"/>
          </p:cNvSpPr>
          <p:nvPr>
            <p:ph type="title"/>
          </p:nvPr>
        </p:nvSpPr>
        <p:spPr/>
        <p:txBody>
          <a:bodyPr/>
          <a:lstStyle/>
          <a:p>
            <a:r>
              <a:rPr lang="en-US"/>
              <a:t>Click to edit Master title style</a:t>
            </a:r>
            <a:endParaRPr lang="en-US" dirty="0"/>
          </a:p>
        </p:txBody>
      </p:sp>
      <p:sp>
        <p:nvSpPr>
          <p:cNvPr id="105182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82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1830" name="Footer Placeholder 4"/>
          <p:cNvSpPr>
            <a:spLocks noGrp="1"/>
          </p:cNvSpPr>
          <p:nvPr>
            <p:ph type="ftr" sz="quarter" idx="11"/>
          </p:nvPr>
        </p:nvSpPr>
        <p:spPr/>
        <p:txBody>
          <a:bodyPr/>
          <a:lstStyle/>
          <a:p>
            <a:r>
              <a:rPr lang="en-US" dirty="0"/>
              <a:t>
              </a:t>
            </a:r>
          </a:p>
        </p:txBody>
      </p:sp>
      <p:sp>
        <p:nvSpPr>
          <p:cNvPr id="10518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402" name="Group 7"/>
          <p:cNvGrpSpPr/>
          <p:nvPr/>
        </p:nvGrpSpPr>
        <p:grpSpPr>
          <a:xfrm>
            <a:off x="0" y="0"/>
            <a:ext cx="12192000" cy="6858000"/>
            <a:chOff x="0" y="0"/>
            <a:chExt cx="12192000" cy="6858000"/>
          </a:xfrm>
        </p:grpSpPr>
        <p:sp>
          <p:nvSpPr>
            <p:cNvPr id="105191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9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2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92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92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9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92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192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93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1931" name="Footer Placeholder 4"/>
          <p:cNvSpPr>
            <a:spLocks noGrp="1"/>
          </p:cNvSpPr>
          <p:nvPr>
            <p:ph type="ftr" sz="quarter" idx="11"/>
          </p:nvPr>
        </p:nvSpPr>
        <p:spPr/>
        <p:txBody>
          <a:bodyPr/>
          <a:lstStyle/>
          <a:p>
            <a:r>
              <a:rPr lang="en-US" dirty="0"/>
              <a:t>
              </a:t>
            </a:r>
          </a:p>
        </p:txBody>
      </p:sp>
      <p:sp>
        <p:nvSpPr>
          <p:cNvPr id="10519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9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1989" name="Title 1"/>
          <p:cNvSpPr>
            <a:spLocks noGrp="1"/>
          </p:cNvSpPr>
          <p:nvPr>
            <p:ph type="title"/>
          </p:nvPr>
        </p:nvSpPr>
        <p:spPr/>
        <p:txBody>
          <a:bodyPr/>
          <a:lstStyle/>
          <a:p>
            <a:r>
              <a:rPr lang="en-US"/>
              <a:t>Click to edit Master title style</a:t>
            </a:r>
            <a:endParaRPr lang="en-US" dirty="0"/>
          </a:p>
        </p:txBody>
      </p:sp>
      <p:sp>
        <p:nvSpPr>
          <p:cNvPr id="105199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99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99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1993" name="Footer Placeholder 5"/>
          <p:cNvSpPr>
            <a:spLocks noGrp="1"/>
          </p:cNvSpPr>
          <p:nvPr>
            <p:ph type="ftr" sz="quarter" idx="11"/>
          </p:nvPr>
        </p:nvSpPr>
        <p:spPr/>
        <p:txBody>
          <a:bodyPr/>
          <a:lstStyle/>
          <a:p>
            <a:r>
              <a:rPr lang="en-US" dirty="0"/>
              <a:t>
              </a:t>
            </a:r>
          </a:p>
        </p:txBody>
      </p:sp>
      <p:sp>
        <p:nvSpPr>
          <p:cNvPr id="105199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847" name="Title 1"/>
          <p:cNvSpPr>
            <a:spLocks noGrp="1"/>
          </p:cNvSpPr>
          <p:nvPr>
            <p:ph type="title"/>
          </p:nvPr>
        </p:nvSpPr>
        <p:spPr/>
        <p:txBody>
          <a:bodyPr/>
          <a:lstStyle/>
          <a:p>
            <a:r>
              <a:rPr lang="en-US"/>
              <a:t>Click to edit Master title style</a:t>
            </a:r>
            <a:endParaRPr lang="en-US" dirty="0"/>
          </a:p>
        </p:txBody>
      </p:sp>
      <p:sp>
        <p:nvSpPr>
          <p:cNvPr id="105184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84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85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85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85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853" name="Footer Placeholder 7"/>
          <p:cNvSpPr>
            <a:spLocks noGrp="1"/>
          </p:cNvSpPr>
          <p:nvPr>
            <p:ph type="ftr" sz="quarter" idx="11"/>
          </p:nvPr>
        </p:nvSpPr>
        <p:spPr/>
        <p:txBody>
          <a:bodyPr/>
          <a:lstStyle/>
          <a:p>
            <a:r>
              <a:rPr lang="en-US" dirty="0"/>
              <a:t>
              </a:t>
            </a:r>
          </a:p>
        </p:txBody>
      </p:sp>
      <p:sp>
        <p:nvSpPr>
          <p:cNvPr id="10518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199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199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1997" name="Footer Placeholder 3"/>
          <p:cNvSpPr>
            <a:spLocks noGrp="1"/>
          </p:cNvSpPr>
          <p:nvPr>
            <p:ph type="ftr" sz="quarter" idx="11"/>
          </p:nvPr>
        </p:nvSpPr>
        <p:spPr/>
        <p:txBody>
          <a:bodyPr/>
          <a:lstStyle/>
          <a:p>
            <a:r>
              <a:rPr lang="en-US" dirty="0"/>
              <a:t>
              </a:t>
            </a:r>
          </a:p>
        </p:txBody>
      </p:sp>
      <p:sp>
        <p:nvSpPr>
          <p:cNvPr id="105199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188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1888" name="Footer Placeholder 2"/>
          <p:cNvSpPr>
            <a:spLocks noGrp="1"/>
          </p:cNvSpPr>
          <p:nvPr>
            <p:ph type="ftr" sz="quarter" idx="11"/>
          </p:nvPr>
        </p:nvSpPr>
        <p:spPr/>
        <p:txBody>
          <a:bodyPr/>
          <a:lstStyle/>
          <a:p>
            <a:r>
              <a:rPr lang="en-US" dirty="0"/>
              <a:t>
              </a:t>
            </a:r>
          </a:p>
        </p:txBody>
      </p:sp>
      <p:sp>
        <p:nvSpPr>
          <p:cNvPr id="105188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89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399" name="Group 8"/>
          <p:cNvGrpSpPr/>
          <p:nvPr/>
        </p:nvGrpSpPr>
        <p:grpSpPr>
          <a:xfrm>
            <a:off x="0" y="0"/>
            <a:ext cx="12192000" cy="6858000"/>
            <a:chOff x="0" y="0"/>
            <a:chExt cx="12192000" cy="6858000"/>
          </a:xfrm>
        </p:grpSpPr>
        <p:sp>
          <p:nvSpPr>
            <p:cNvPr id="105189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89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9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9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9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9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9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89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89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9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90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190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90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0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1905" name="Footer Placeholder 5"/>
          <p:cNvSpPr>
            <a:spLocks noGrp="1"/>
          </p:cNvSpPr>
          <p:nvPr>
            <p:ph type="ftr" sz="quarter" idx="11"/>
          </p:nvPr>
        </p:nvSpPr>
        <p:spPr/>
        <p:txBody>
          <a:bodyPr/>
          <a:lstStyle/>
          <a:p>
            <a:r>
              <a:rPr lang="en-US" dirty="0"/>
              <a:t>
              </a:t>
            </a:r>
          </a:p>
        </p:txBody>
      </p:sp>
      <p:sp>
        <p:nvSpPr>
          <p:cNvPr id="10519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90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396" name="Group 8"/>
          <p:cNvGrpSpPr/>
          <p:nvPr/>
        </p:nvGrpSpPr>
        <p:grpSpPr>
          <a:xfrm>
            <a:off x="0" y="0"/>
            <a:ext cx="12192000" cy="6858000"/>
            <a:chOff x="0" y="0"/>
            <a:chExt cx="12192000" cy="6858000"/>
          </a:xfrm>
        </p:grpSpPr>
        <p:sp>
          <p:nvSpPr>
            <p:cNvPr id="105187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87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7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7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7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7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7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87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87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8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88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188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188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88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1884" name="Footer Placeholder 5"/>
          <p:cNvSpPr>
            <a:spLocks noGrp="1"/>
          </p:cNvSpPr>
          <p:nvPr>
            <p:ph type="ftr" sz="quarter" idx="11"/>
          </p:nvPr>
        </p:nvSpPr>
        <p:spPr/>
        <p:txBody>
          <a:bodyPr/>
          <a:lstStyle/>
          <a:p>
            <a:r>
              <a:rPr lang="en-US" dirty="0"/>
              <a:t>
              </a:t>
            </a:r>
          </a:p>
        </p:txBody>
      </p:sp>
      <p:sp>
        <p:nvSpPr>
          <p:cNvPr id="105188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8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407" name="Group 8"/>
          <p:cNvGrpSpPr/>
          <p:nvPr/>
        </p:nvGrpSpPr>
        <p:grpSpPr>
          <a:xfrm>
            <a:off x="0" y="0"/>
            <a:ext cx="12192000" cy="6858000"/>
            <a:chOff x="0" y="0"/>
            <a:chExt cx="12192000" cy="6858000"/>
          </a:xfrm>
        </p:grpSpPr>
        <p:sp>
          <p:nvSpPr>
            <p:cNvPr id="105195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95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5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6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6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6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6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96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9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96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196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96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6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1970" name="Footer Placeholder 5"/>
          <p:cNvSpPr>
            <a:spLocks noGrp="1"/>
          </p:cNvSpPr>
          <p:nvPr>
            <p:ph type="ftr" sz="quarter" idx="11"/>
          </p:nvPr>
        </p:nvSpPr>
        <p:spPr/>
        <p:txBody>
          <a:bodyPr/>
          <a:lstStyle/>
          <a:p>
            <a:r>
              <a:rPr lang="en-US" dirty="0"/>
              <a:t>
              </a:t>
            </a:r>
          </a:p>
        </p:txBody>
      </p:sp>
      <p:sp>
        <p:nvSpPr>
          <p:cNvPr id="105197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97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394" name="Group 6"/>
          <p:cNvGrpSpPr/>
          <p:nvPr/>
        </p:nvGrpSpPr>
        <p:grpSpPr>
          <a:xfrm>
            <a:off x="0" y="0"/>
            <a:ext cx="12192000" cy="6858000"/>
            <a:chOff x="0" y="0"/>
            <a:chExt cx="12192000" cy="6858000"/>
          </a:xfrm>
        </p:grpSpPr>
        <p:sp>
          <p:nvSpPr>
            <p:cNvPr id="105185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85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5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5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6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6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86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8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86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86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86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867" name="Footer Placeholder 4"/>
          <p:cNvSpPr>
            <a:spLocks noGrp="1"/>
          </p:cNvSpPr>
          <p:nvPr>
            <p:ph type="ftr" sz="quarter" idx="11"/>
          </p:nvPr>
        </p:nvSpPr>
        <p:spPr/>
        <p:txBody>
          <a:bodyPr/>
          <a:lstStyle/>
          <a:p>
            <a:r>
              <a:rPr lang="en-US" dirty="0"/>
              <a:t>
              </a:t>
            </a:r>
          </a:p>
        </p:txBody>
      </p:sp>
      <p:sp>
        <p:nvSpPr>
          <p:cNvPr id="105186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8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405" name="Group 2"/>
          <p:cNvGrpSpPr/>
          <p:nvPr/>
        </p:nvGrpSpPr>
        <p:grpSpPr>
          <a:xfrm>
            <a:off x="0" y="0"/>
            <a:ext cx="12192000" cy="6858000"/>
            <a:chOff x="0" y="0"/>
            <a:chExt cx="12192000" cy="6858000"/>
          </a:xfrm>
        </p:grpSpPr>
        <p:sp>
          <p:nvSpPr>
            <p:cNvPr id="105193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94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4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4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4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4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4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94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9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94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94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95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195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5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5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1954" name="Footer Placeholder 4"/>
          <p:cNvSpPr>
            <a:spLocks noGrp="1"/>
          </p:cNvSpPr>
          <p:nvPr>
            <p:ph type="ftr" sz="quarter" idx="11"/>
          </p:nvPr>
        </p:nvSpPr>
        <p:spPr/>
        <p:txBody>
          <a:bodyPr/>
          <a:lstStyle/>
          <a:p>
            <a:r>
              <a:rPr lang="en-US" dirty="0"/>
              <a:t>
              </a:t>
            </a:r>
          </a:p>
        </p:txBody>
      </p:sp>
      <p:sp>
        <p:nvSpPr>
          <p:cNvPr id="105195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9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391" name="Group 8"/>
          <p:cNvGrpSpPr/>
          <p:nvPr/>
        </p:nvGrpSpPr>
        <p:grpSpPr>
          <a:xfrm>
            <a:off x="0" y="0"/>
            <a:ext cx="12192000" cy="6858000"/>
            <a:chOff x="0" y="0"/>
            <a:chExt cx="12192000" cy="6858000"/>
          </a:xfrm>
        </p:grpSpPr>
        <p:sp>
          <p:nvSpPr>
            <p:cNvPr id="105183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83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3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3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3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3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3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83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8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84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84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84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844" name="Footer Placeholder 4"/>
          <p:cNvSpPr>
            <a:spLocks noGrp="1"/>
          </p:cNvSpPr>
          <p:nvPr>
            <p:ph type="ftr" sz="quarter" idx="11"/>
          </p:nvPr>
        </p:nvSpPr>
        <p:spPr/>
        <p:txBody>
          <a:bodyPr/>
          <a:lstStyle/>
          <a:p>
            <a:r>
              <a:rPr lang="en-US" dirty="0"/>
              <a:t>
              </a:t>
            </a:r>
          </a:p>
        </p:txBody>
      </p:sp>
      <p:sp>
        <p:nvSpPr>
          <p:cNvPr id="105184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8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190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90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91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1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91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91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91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5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5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91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1916" name="Footer Placeholder 7"/>
          <p:cNvSpPr>
            <a:spLocks noGrp="1"/>
          </p:cNvSpPr>
          <p:nvPr>
            <p:ph type="ftr" sz="quarter" idx="11"/>
          </p:nvPr>
        </p:nvSpPr>
        <p:spPr/>
        <p:txBody>
          <a:bodyPr/>
          <a:lstStyle/>
          <a:p>
            <a:r>
              <a:rPr lang="en-US" dirty="0"/>
              <a:t>
              </a:t>
            </a:r>
          </a:p>
        </p:txBody>
      </p:sp>
      <p:sp>
        <p:nvSpPr>
          <p:cNvPr id="105191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81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81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81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81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81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81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82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82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82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82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4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4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82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82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82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193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193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93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1937" name="Footer Placeholder 4"/>
          <p:cNvSpPr>
            <a:spLocks noGrp="1"/>
          </p:cNvSpPr>
          <p:nvPr>
            <p:ph type="ftr" sz="quarter" idx="11"/>
          </p:nvPr>
        </p:nvSpPr>
        <p:spPr/>
        <p:txBody>
          <a:bodyPr/>
          <a:lstStyle/>
          <a:p>
            <a:r>
              <a:rPr lang="en-US" dirty="0"/>
              <a:t>
              </a:t>
            </a:r>
          </a:p>
        </p:txBody>
      </p:sp>
      <p:sp>
        <p:nvSpPr>
          <p:cNvPr id="10519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409" name="Group 8"/>
          <p:cNvGrpSpPr/>
          <p:nvPr/>
        </p:nvGrpSpPr>
        <p:grpSpPr>
          <a:xfrm>
            <a:off x="0" y="0"/>
            <a:ext cx="12192000" cy="6858000"/>
            <a:chOff x="0" y="0"/>
            <a:chExt cx="12192000" cy="6858000"/>
          </a:xfrm>
        </p:grpSpPr>
        <p:sp>
          <p:nvSpPr>
            <p:cNvPr id="105197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97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7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7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7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7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97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98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98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9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98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198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98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1986" name="Footer Placeholder 4"/>
          <p:cNvSpPr>
            <a:spLocks noGrp="1"/>
          </p:cNvSpPr>
          <p:nvPr>
            <p:ph type="ftr" sz="quarter" idx="11"/>
          </p:nvPr>
        </p:nvSpPr>
        <p:spPr/>
        <p:txBody>
          <a:bodyPr/>
          <a:lstStyle/>
          <a:p>
            <a:r>
              <a:rPr lang="en-US" dirty="0"/>
              <a:t>
              </a:t>
            </a:r>
          </a:p>
        </p:txBody>
      </p:sp>
      <p:sp>
        <p:nvSpPr>
          <p:cNvPr id="105198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9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431" name="Group 6"/>
          <p:cNvGrpSpPr/>
          <p:nvPr/>
        </p:nvGrpSpPr>
        <p:grpSpPr>
          <a:xfrm>
            <a:off x="0" y="0"/>
            <a:ext cx="12192000" cy="6858000"/>
            <a:chOff x="0" y="0"/>
            <a:chExt cx="12192000" cy="6858000"/>
          </a:xfrm>
        </p:grpSpPr>
        <p:sp>
          <p:nvSpPr>
            <p:cNvPr id="104994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5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95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95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95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95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5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3590" name="Title 1"/>
          <p:cNvSpPr>
            <a:spLocks noGrp="1"/>
          </p:cNvSpPr>
          <p:nvPr>
            <p:ph type="title"/>
          </p:nvPr>
        </p:nvSpPr>
        <p:spPr/>
        <p:txBody>
          <a:bodyPr/>
          <a:lstStyle/>
          <a:p>
            <a:r>
              <a:rPr lang="en-US"/>
              <a:t>Click to edit Master title style</a:t>
            </a:r>
            <a:endParaRPr lang="en-US" dirty="0"/>
          </a:p>
        </p:txBody>
      </p:sp>
      <p:sp>
        <p:nvSpPr>
          <p:cNvPr id="106359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59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3593" name="Footer Placeholder 4"/>
          <p:cNvSpPr>
            <a:spLocks noGrp="1"/>
          </p:cNvSpPr>
          <p:nvPr>
            <p:ph type="ftr" sz="quarter" idx="11"/>
          </p:nvPr>
        </p:nvSpPr>
        <p:spPr/>
        <p:txBody>
          <a:bodyPr/>
          <a:lstStyle/>
          <a:p>
            <a:r>
              <a:rPr lang="en-US" dirty="0"/>
              <a:t>
              </a:t>
            </a:r>
          </a:p>
        </p:txBody>
      </p:sp>
      <p:sp>
        <p:nvSpPr>
          <p:cNvPr id="10635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024" name="Group 7"/>
          <p:cNvGrpSpPr/>
          <p:nvPr/>
        </p:nvGrpSpPr>
        <p:grpSpPr>
          <a:xfrm>
            <a:off x="0" y="0"/>
            <a:ext cx="12192000" cy="6858000"/>
            <a:chOff x="0" y="0"/>
            <a:chExt cx="12192000" cy="6858000"/>
          </a:xfrm>
        </p:grpSpPr>
        <p:sp>
          <p:nvSpPr>
            <p:cNvPr id="106344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4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4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4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4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5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5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45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45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4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45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345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45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3458" name="Footer Placeholder 4"/>
          <p:cNvSpPr>
            <a:spLocks noGrp="1"/>
          </p:cNvSpPr>
          <p:nvPr>
            <p:ph type="ftr" sz="quarter" idx="11"/>
          </p:nvPr>
        </p:nvSpPr>
        <p:spPr/>
        <p:txBody>
          <a:bodyPr/>
          <a:lstStyle/>
          <a:p>
            <a:r>
              <a:rPr lang="en-US" dirty="0"/>
              <a:t>
              </a:t>
            </a:r>
          </a:p>
        </p:txBody>
      </p:sp>
      <p:sp>
        <p:nvSpPr>
          <p:cNvPr id="106345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4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3611" name="Title 1"/>
          <p:cNvSpPr>
            <a:spLocks noGrp="1"/>
          </p:cNvSpPr>
          <p:nvPr>
            <p:ph type="title"/>
          </p:nvPr>
        </p:nvSpPr>
        <p:spPr/>
        <p:txBody>
          <a:bodyPr/>
          <a:lstStyle/>
          <a:p>
            <a:r>
              <a:rPr lang="en-US"/>
              <a:t>Click to edit Master title style</a:t>
            </a:r>
            <a:endParaRPr lang="en-US" dirty="0"/>
          </a:p>
        </p:txBody>
      </p:sp>
      <p:sp>
        <p:nvSpPr>
          <p:cNvPr id="106361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1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1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3615" name="Footer Placeholder 5"/>
          <p:cNvSpPr>
            <a:spLocks noGrp="1"/>
          </p:cNvSpPr>
          <p:nvPr>
            <p:ph type="ftr" sz="quarter" idx="11"/>
          </p:nvPr>
        </p:nvSpPr>
        <p:spPr/>
        <p:txBody>
          <a:bodyPr/>
          <a:lstStyle/>
          <a:p>
            <a:r>
              <a:rPr lang="en-US" dirty="0"/>
              <a:t>
              </a:t>
            </a:r>
          </a:p>
        </p:txBody>
      </p:sp>
      <p:sp>
        <p:nvSpPr>
          <p:cNvPr id="10636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3530" name="Title 1"/>
          <p:cNvSpPr>
            <a:spLocks noGrp="1"/>
          </p:cNvSpPr>
          <p:nvPr>
            <p:ph type="title"/>
          </p:nvPr>
        </p:nvSpPr>
        <p:spPr/>
        <p:txBody>
          <a:bodyPr/>
          <a:lstStyle/>
          <a:p>
            <a:r>
              <a:rPr lang="en-US"/>
              <a:t>Click to edit Master title style</a:t>
            </a:r>
            <a:endParaRPr lang="en-US" dirty="0"/>
          </a:p>
        </p:txBody>
      </p:sp>
      <p:sp>
        <p:nvSpPr>
          <p:cNvPr id="106353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53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53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53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53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3536" name="Footer Placeholder 7"/>
          <p:cNvSpPr>
            <a:spLocks noGrp="1"/>
          </p:cNvSpPr>
          <p:nvPr>
            <p:ph type="ftr" sz="quarter" idx="11"/>
          </p:nvPr>
        </p:nvSpPr>
        <p:spPr/>
        <p:txBody>
          <a:bodyPr/>
          <a:lstStyle/>
          <a:p>
            <a:r>
              <a:rPr lang="en-US" dirty="0"/>
              <a:t>
              </a:t>
            </a:r>
          </a:p>
        </p:txBody>
      </p:sp>
      <p:sp>
        <p:nvSpPr>
          <p:cNvPr id="106353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57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57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573" name="Footer Placeholder 3"/>
          <p:cNvSpPr>
            <a:spLocks noGrp="1"/>
          </p:cNvSpPr>
          <p:nvPr>
            <p:ph type="ftr" sz="quarter" idx="11"/>
          </p:nvPr>
        </p:nvSpPr>
        <p:spPr/>
        <p:txBody>
          <a:bodyPr/>
          <a:lstStyle/>
          <a:p>
            <a:r>
              <a:rPr lang="en-US" dirty="0"/>
              <a:t>
              </a:t>
            </a:r>
          </a:p>
        </p:txBody>
      </p:sp>
      <p:sp>
        <p:nvSpPr>
          <p:cNvPr id="106357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350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3504" name="Footer Placeholder 2"/>
          <p:cNvSpPr>
            <a:spLocks noGrp="1"/>
          </p:cNvSpPr>
          <p:nvPr>
            <p:ph type="ftr" sz="quarter" idx="11"/>
          </p:nvPr>
        </p:nvSpPr>
        <p:spPr/>
        <p:txBody>
          <a:bodyPr/>
          <a:lstStyle/>
          <a:p>
            <a:r>
              <a:rPr lang="en-US" dirty="0"/>
              <a:t>
              </a:t>
            </a:r>
          </a:p>
        </p:txBody>
      </p:sp>
      <p:sp>
        <p:nvSpPr>
          <p:cNvPr id="106350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0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036" name="Group 8"/>
          <p:cNvGrpSpPr/>
          <p:nvPr/>
        </p:nvGrpSpPr>
        <p:grpSpPr>
          <a:xfrm>
            <a:off x="0" y="0"/>
            <a:ext cx="12192000" cy="6858000"/>
            <a:chOff x="0" y="0"/>
            <a:chExt cx="12192000" cy="6858000"/>
          </a:xfrm>
        </p:grpSpPr>
        <p:sp>
          <p:nvSpPr>
            <p:cNvPr id="106353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5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4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4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4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4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4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54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54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5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54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54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55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55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552" name="Footer Placeholder 5"/>
          <p:cNvSpPr>
            <a:spLocks noGrp="1"/>
          </p:cNvSpPr>
          <p:nvPr>
            <p:ph type="ftr" sz="quarter" idx="11"/>
          </p:nvPr>
        </p:nvSpPr>
        <p:spPr/>
        <p:txBody>
          <a:bodyPr/>
          <a:lstStyle/>
          <a:p>
            <a:r>
              <a:rPr lang="en-US" dirty="0"/>
              <a:t>
              </a:t>
            </a:r>
          </a:p>
        </p:txBody>
      </p:sp>
      <p:sp>
        <p:nvSpPr>
          <p:cNvPr id="106355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5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029" name="Group 8"/>
          <p:cNvGrpSpPr/>
          <p:nvPr/>
        </p:nvGrpSpPr>
        <p:grpSpPr>
          <a:xfrm>
            <a:off x="0" y="0"/>
            <a:ext cx="12192000" cy="6858000"/>
            <a:chOff x="0" y="0"/>
            <a:chExt cx="12192000" cy="6858000"/>
          </a:xfrm>
        </p:grpSpPr>
        <p:sp>
          <p:nvSpPr>
            <p:cNvPr id="106348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48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8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8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9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9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9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49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49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4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49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349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349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9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3500" name="Footer Placeholder 5"/>
          <p:cNvSpPr>
            <a:spLocks noGrp="1"/>
          </p:cNvSpPr>
          <p:nvPr>
            <p:ph type="ftr" sz="quarter" idx="11"/>
          </p:nvPr>
        </p:nvSpPr>
        <p:spPr/>
        <p:txBody>
          <a:bodyPr/>
          <a:lstStyle/>
          <a:p>
            <a:r>
              <a:rPr lang="en-US" dirty="0"/>
              <a:t>
              </a:t>
            </a:r>
          </a:p>
        </p:txBody>
      </p:sp>
      <p:sp>
        <p:nvSpPr>
          <p:cNvPr id="106350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0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038" name="Group 8"/>
          <p:cNvGrpSpPr/>
          <p:nvPr/>
        </p:nvGrpSpPr>
        <p:grpSpPr>
          <a:xfrm>
            <a:off x="0" y="0"/>
            <a:ext cx="12192000" cy="6858000"/>
            <a:chOff x="0" y="0"/>
            <a:chExt cx="12192000" cy="6858000"/>
          </a:xfrm>
        </p:grpSpPr>
        <p:sp>
          <p:nvSpPr>
            <p:cNvPr id="106355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5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5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5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5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6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6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56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5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56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56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56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56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568" name="Footer Placeholder 5"/>
          <p:cNvSpPr>
            <a:spLocks noGrp="1"/>
          </p:cNvSpPr>
          <p:nvPr>
            <p:ph type="ftr" sz="quarter" idx="11"/>
          </p:nvPr>
        </p:nvSpPr>
        <p:spPr/>
        <p:txBody>
          <a:bodyPr/>
          <a:lstStyle/>
          <a:p>
            <a:r>
              <a:rPr lang="en-US" dirty="0"/>
              <a:t>
              </a:t>
            </a:r>
          </a:p>
        </p:txBody>
      </p:sp>
      <p:sp>
        <p:nvSpPr>
          <p:cNvPr id="106356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7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027" name="Group 6"/>
          <p:cNvGrpSpPr/>
          <p:nvPr/>
        </p:nvGrpSpPr>
        <p:grpSpPr>
          <a:xfrm>
            <a:off x="0" y="0"/>
            <a:ext cx="12192000" cy="6858000"/>
            <a:chOff x="0" y="0"/>
            <a:chExt cx="12192000" cy="6858000"/>
          </a:xfrm>
        </p:grpSpPr>
        <p:sp>
          <p:nvSpPr>
            <p:cNvPr id="106347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47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7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7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7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7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7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47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34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48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348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8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3483" name="Footer Placeholder 4"/>
          <p:cNvSpPr>
            <a:spLocks noGrp="1"/>
          </p:cNvSpPr>
          <p:nvPr>
            <p:ph type="ftr" sz="quarter" idx="11"/>
          </p:nvPr>
        </p:nvSpPr>
        <p:spPr/>
        <p:txBody>
          <a:bodyPr/>
          <a:lstStyle/>
          <a:p>
            <a:r>
              <a:rPr lang="en-US" dirty="0"/>
              <a:t>
              </a:t>
            </a:r>
          </a:p>
        </p:txBody>
      </p:sp>
      <p:sp>
        <p:nvSpPr>
          <p:cNvPr id="106348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48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032" name="Group 2"/>
          <p:cNvGrpSpPr/>
          <p:nvPr/>
        </p:nvGrpSpPr>
        <p:grpSpPr>
          <a:xfrm>
            <a:off x="0" y="0"/>
            <a:ext cx="12192000" cy="6858000"/>
            <a:chOff x="0" y="0"/>
            <a:chExt cx="12192000" cy="6858000"/>
          </a:xfrm>
        </p:grpSpPr>
        <p:sp>
          <p:nvSpPr>
            <p:cNvPr id="106350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50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0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1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1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1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1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51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5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51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51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51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51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52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52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522" name="Footer Placeholder 4"/>
          <p:cNvSpPr>
            <a:spLocks noGrp="1"/>
          </p:cNvSpPr>
          <p:nvPr>
            <p:ph type="ftr" sz="quarter" idx="11"/>
          </p:nvPr>
        </p:nvSpPr>
        <p:spPr/>
        <p:txBody>
          <a:bodyPr/>
          <a:lstStyle/>
          <a:p>
            <a:r>
              <a:rPr lang="en-US" dirty="0"/>
              <a:t>
              </a:t>
            </a:r>
          </a:p>
        </p:txBody>
      </p:sp>
      <p:sp>
        <p:nvSpPr>
          <p:cNvPr id="106352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041" name="Group 8"/>
          <p:cNvGrpSpPr/>
          <p:nvPr/>
        </p:nvGrpSpPr>
        <p:grpSpPr>
          <a:xfrm>
            <a:off x="0" y="0"/>
            <a:ext cx="12192000" cy="6858000"/>
            <a:chOff x="0" y="0"/>
            <a:chExt cx="12192000" cy="6858000"/>
          </a:xfrm>
        </p:grpSpPr>
        <p:sp>
          <p:nvSpPr>
            <p:cNvPr id="106357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57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7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7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7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8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8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58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5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58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358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58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3587" name="Footer Placeholder 4"/>
          <p:cNvSpPr>
            <a:spLocks noGrp="1"/>
          </p:cNvSpPr>
          <p:nvPr>
            <p:ph type="ftr" sz="quarter" idx="11"/>
          </p:nvPr>
        </p:nvSpPr>
        <p:spPr/>
        <p:txBody>
          <a:bodyPr/>
          <a:lstStyle/>
          <a:p>
            <a:r>
              <a:rPr lang="en-US" dirty="0"/>
              <a:t>
              </a:t>
            </a:r>
          </a:p>
        </p:txBody>
      </p:sp>
      <p:sp>
        <p:nvSpPr>
          <p:cNvPr id="106358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5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346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46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46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6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46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6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46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9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9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46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3469" name="Footer Placeholder 7"/>
          <p:cNvSpPr>
            <a:spLocks noGrp="1"/>
          </p:cNvSpPr>
          <p:nvPr>
            <p:ph type="ftr" sz="quarter" idx="11"/>
          </p:nvPr>
        </p:nvSpPr>
        <p:spPr/>
        <p:txBody>
          <a:bodyPr/>
          <a:lstStyle/>
          <a:p>
            <a:r>
              <a:rPr lang="en-US" dirty="0"/>
              <a:t>
              </a:t>
            </a:r>
          </a:p>
        </p:txBody>
      </p:sp>
      <p:sp>
        <p:nvSpPr>
          <p:cNvPr id="106347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61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61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1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62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2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2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62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62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62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62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9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9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62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62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62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352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352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52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3528" name="Footer Placeholder 4"/>
          <p:cNvSpPr>
            <a:spLocks noGrp="1"/>
          </p:cNvSpPr>
          <p:nvPr>
            <p:ph type="ftr" sz="quarter" idx="11"/>
          </p:nvPr>
        </p:nvSpPr>
        <p:spPr/>
        <p:txBody>
          <a:bodyPr/>
          <a:lstStyle/>
          <a:p>
            <a:r>
              <a:rPr lang="en-US" dirty="0"/>
              <a:t>
              </a:t>
            </a:r>
          </a:p>
        </p:txBody>
      </p:sp>
      <p:sp>
        <p:nvSpPr>
          <p:cNvPr id="10635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044" name="Group 8"/>
          <p:cNvGrpSpPr/>
          <p:nvPr/>
        </p:nvGrpSpPr>
        <p:grpSpPr>
          <a:xfrm>
            <a:off x="0" y="0"/>
            <a:ext cx="12192000" cy="6858000"/>
            <a:chOff x="0" y="0"/>
            <a:chExt cx="12192000" cy="6858000"/>
          </a:xfrm>
        </p:grpSpPr>
        <p:sp>
          <p:nvSpPr>
            <p:cNvPr id="106359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59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9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9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59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0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60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60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60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6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60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60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60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608" name="Footer Placeholder 4"/>
          <p:cNvSpPr>
            <a:spLocks noGrp="1"/>
          </p:cNvSpPr>
          <p:nvPr>
            <p:ph type="ftr" sz="quarter" idx="11"/>
          </p:nvPr>
        </p:nvSpPr>
        <p:spPr/>
        <p:txBody>
          <a:bodyPr/>
          <a:lstStyle/>
          <a:p>
            <a:r>
              <a:rPr lang="en-US" dirty="0"/>
              <a:t>
              </a:t>
            </a:r>
          </a:p>
        </p:txBody>
      </p:sp>
      <p:sp>
        <p:nvSpPr>
          <p:cNvPr id="106360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6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453" name="Group 6"/>
          <p:cNvGrpSpPr/>
          <p:nvPr/>
        </p:nvGrpSpPr>
        <p:grpSpPr>
          <a:xfrm>
            <a:off x="0" y="0"/>
            <a:ext cx="12192000" cy="6858000"/>
            <a:chOff x="0" y="0"/>
            <a:chExt cx="12192000" cy="6858000"/>
          </a:xfrm>
        </p:grpSpPr>
        <p:sp>
          <p:nvSpPr>
            <p:cNvPr id="104997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7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97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97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97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97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8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5504" name="Title 1"/>
          <p:cNvSpPr>
            <a:spLocks noGrp="1"/>
          </p:cNvSpPr>
          <p:nvPr>
            <p:ph type="title"/>
          </p:nvPr>
        </p:nvSpPr>
        <p:spPr/>
        <p:txBody>
          <a:bodyPr/>
          <a:lstStyle/>
          <a:p>
            <a:r>
              <a:rPr lang="en-US"/>
              <a:t>Click to edit Master title style</a:t>
            </a:r>
            <a:endParaRPr lang="en-US" dirty="0"/>
          </a:p>
        </p:txBody>
      </p:sp>
      <p:sp>
        <p:nvSpPr>
          <p:cNvPr id="1055505"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506"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5507" name="Footer Placeholder 4"/>
          <p:cNvSpPr>
            <a:spLocks noGrp="1"/>
          </p:cNvSpPr>
          <p:nvPr>
            <p:ph type="ftr" sz="quarter" idx="11"/>
          </p:nvPr>
        </p:nvSpPr>
        <p:spPr/>
        <p:txBody>
          <a:bodyPr/>
          <a:lstStyle/>
          <a:p>
            <a:r>
              <a:rPr lang="en-US" dirty="0"/>
              <a:t>
              </a:t>
            </a:r>
          </a:p>
        </p:txBody>
      </p:sp>
      <p:sp>
        <p:nvSpPr>
          <p:cNvPr id="10555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870" name="Group 7"/>
          <p:cNvGrpSpPr/>
          <p:nvPr/>
        </p:nvGrpSpPr>
        <p:grpSpPr>
          <a:xfrm>
            <a:off x="0" y="0"/>
            <a:ext cx="12192000" cy="6858000"/>
            <a:chOff x="0" y="0"/>
            <a:chExt cx="12192000" cy="6858000"/>
          </a:xfrm>
        </p:grpSpPr>
        <p:sp>
          <p:nvSpPr>
            <p:cNvPr id="105538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38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8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8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8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8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8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38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38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3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39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539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39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5393" name="Footer Placeholder 4"/>
          <p:cNvSpPr>
            <a:spLocks noGrp="1"/>
          </p:cNvSpPr>
          <p:nvPr>
            <p:ph type="ftr" sz="quarter" idx="11"/>
          </p:nvPr>
        </p:nvSpPr>
        <p:spPr/>
        <p:txBody>
          <a:bodyPr/>
          <a:lstStyle/>
          <a:p>
            <a:r>
              <a:rPr lang="en-US" dirty="0"/>
              <a:t>
              </a:t>
            </a:r>
          </a:p>
        </p:txBody>
      </p:sp>
      <p:sp>
        <p:nvSpPr>
          <p:cNvPr id="105539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3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5461" name="Title 1"/>
          <p:cNvSpPr>
            <a:spLocks noGrp="1"/>
          </p:cNvSpPr>
          <p:nvPr>
            <p:ph type="title"/>
          </p:nvPr>
        </p:nvSpPr>
        <p:spPr/>
        <p:txBody>
          <a:bodyPr/>
          <a:lstStyle/>
          <a:p>
            <a:r>
              <a:rPr lang="en-US"/>
              <a:t>Click to edit Master title style</a:t>
            </a:r>
            <a:endParaRPr lang="en-US" dirty="0"/>
          </a:p>
        </p:txBody>
      </p:sp>
      <p:sp>
        <p:nvSpPr>
          <p:cNvPr id="105546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46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46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5465" name="Footer Placeholder 5"/>
          <p:cNvSpPr>
            <a:spLocks noGrp="1"/>
          </p:cNvSpPr>
          <p:nvPr>
            <p:ph type="ftr" sz="quarter" idx="11"/>
          </p:nvPr>
        </p:nvSpPr>
        <p:spPr/>
        <p:txBody>
          <a:bodyPr/>
          <a:lstStyle/>
          <a:p>
            <a:r>
              <a:rPr lang="en-US" dirty="0"/>
              <a:t>
              </a:t>
            </a:r>
          </a:p>
        </p:txBody>
      </p:sp>
      <p:sp>
        <p:nvSpPr>
          <p:cNvPr id="105546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5367" name="Title 1"/>
          <p:cNvSpPr>
            <a:spLocks noGrp="1"/>
          </p:cNvSpPr>
          <p:nvPr>
            <p:ph type="title"/>
          </p:nvPr>
        </p:nvSpPr>
        <p:spPr/>
        <p:txBody>
          <a:bodyPr/>
          <a:lstStyle/>
          <a:p>
            <a:r>
              <a:rPr lang="en-US"/>
              <a:t>Click to edit Master title style</a:t>
            </a:r>
            <a:endParaRPr lang="en-US" dirty="0"/>
          </a:p>
        </p:txBody>
      </p:sp>
      <p:sp>
        <p:nvSpPr>
          <p:cNvPr id="105536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36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37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37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37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5373" name="Footer Placeholder 7"/>
          <p:cNvSpPr>
            <a:spLocks noGrp="1"/>
          </p:cNvSpPr>
          <p:nvPr>
            <p:ph type="ftr" sz="quarter" idx="11"/>
          </p:nvPr>
        </p:nvSpPr>
        <p:spPr/>
        <p:txBody>
          <a:bodyPr/>
          <a:lstStyle/>
          <a:p>
            <a:r>
              <a:rPr lang="en-US" dirty="0"/>
              <a:t>
              </a:t>
            </a:r>
          </a:p>
        </p:txBody>
      </p:sp>
      <p:sp>
        <p:nvSpPr>
          <p:cNvPr id="10553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548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548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5485" name="Footer Placeholder 3"/>
          <p:cNvSpPr>
            <a:spLocks noGrp="1"/>
          </p:cNvSpPr>
          <p:nvPr>
            <p:ph type="ftr" sz="quarter" idx="11"/>
          </p:nvPr>
        </p:nvSpPr>
        <p:spPr/>
        <p:txBody>
          <a:bodyPr/>
          <a:lstStyle/>
          <a:p>
            <a:r>
              <a:rPr lang="en-US" dirty="0"/>
              <a:t>
              </a:t>
            </a:r>
          </a:p>
        </p:txBody>
      </p:sp>
      <p:sp>
        <p:nvSpPr>
          <p:cNvPr id="105548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39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397" name="Footer Placeholder 2"/>
          <p:cNvSpPr>
            <a:spLocks noGrp="1"/>
          </p:cNvSpPr>
          <p:nvPr>
            <p:ph type="ftr" sz="quarter" idx="11"/>
          </p:nvPr>
        </p:nvSpPr>
        <p:spPr/>
        <p:txBody>
          <a:bodyPr/>
          <a:lstStyle/>
          <a:p>
            <a:r>
              <a:rPr lang="en-US" dirty="0"/>
              <a:t>
              </a:t>
            </a:r>
          </a:p>
        </p:txBody>
      </p:sp>
      <p:sp>
        <p:nvSpPr>
          <p:cNvPr id="105539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39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874" name="Group 8"/>
          <p:cNvGrpSpPr/>
          <p:nvPr/>
        </p:nvGrpSpPr>
        <p:grpSpPr>
          <a:xfrm>
            <a:off x="0" y="0"/>
            <a:ext cx="12192000" cy="6858000"/>
            <a:chOff x="0" y="0"/>
            <a:chExt cx="12192000" cy="6858000"/>
          </a:xfrm>
        </p:grpSpPr>
        <p:sp>
          <p:nvSpPr>
            <p:cNvPr id="105541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41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1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1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1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1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1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41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41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4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42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542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42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2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5424" name="Footer Placeholder 5"/>
          <p:cNvSpPr>
            <a:spLocks noGrp="1"/>
          </p:cNvSpPr>
          <p:nvPr>
            <p:ph type="ftr" sz="quarter" idx="11"/>
          </p:nvPr>
        </p:nvSpPr>
        <p:spPr/>
        <p:txBody>
          <a:bodyPr/>
          <a:lstStyle/>
          <a:p>
            <a:r>
              <a:rPr lang="en-US" dirty="0"/>
              <a:t>
              </a:t>
            </a:r>
          </a:p>
        </p:txBody>
      </p:sp>
      <p:sp>
        <p:nvSpPr>
          <p:cNvPr id="105542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42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884" name="Group 8"/>
          <p:cNvGrpSpPr/>
          <p:nvPr/>
        </p:nvGrpSpPr>
        <p:grpSpPr>
          <a:xfrm>
            <a:off x="0" y="0"/>
            <a:ext cx="12192000" cy="6858000"/>
            <a:chOff x="0" y="0"/>
            <a:chExt cx="12192000" cy="6858000"/>
          </a:xfrm>
        </p:grpSpPr>
        <p:sp>
          <p:nvSpPr>
            <p:cNvPr id="105548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4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8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9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9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9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9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49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49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4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49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49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49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50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501" name="Footer Placeholder 5"/>
          <p:cNvSpPr>
            <a:spLocks noGrp="1"/>
          </p:cNvSpPr>
          <p:nvPr>
            <p:ph type="ftr" sz="quarter" idx="11"/>
          </p:nvPr>
        </p:nvSpPr>
        <p:spPr/>
        <p:txBody>
          <a:bodyPr/>
          <a:lstStyle/>
          <a:p>
            <a:r>
              <a:rPr lang="en-US" dirty="0"/>
              <a:t>
              </a:t>
            </a:r>
          </a:p>
        </p:txBody>
      </p:sp>
      <p:sp>
        <p:nvSpPr>
          <p:cNvPr id="10555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0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876" name="Group 8"/>
          <p:cNvGrpSpPr/>
          <p:nvPr/>
        </p:nvGrpSpPr>
        <p:grpSpPr>
          <a:xfrm>
            <a:off x="0" y="0"/>
            <a:ext cx="12192000" cy="6858000"/>
            <a:chOff x="0" y="0"/>
            <a:chExt cx="12192000" cy="6858000"/>
          </a:xfrm>
        </p:grpSpPr>
        <p:sp>
          <p:nvSpPr>
            <p:cNvPr id="105542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42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2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3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3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3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3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43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4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43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543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43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3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5440" name="Footer Placeholder 5"/>
          <p:cNvSpPr>
            <a:spLocks noGrp="1"/>
          </p:cNvSpPr>
          <p:nvPr>
            <p:ph type="ftr" sz="quarter" idx="11"/>
          </p:nvPr>
        </p:nvSpPr>
        <p:spPr/>
        <p:txBody>
          <a:bodyPr/>
          <a:lstStyle/>
          <a:p>
            <a:r>
              <a:rPr lang="en-US" dirty="0"/>
              <a:t>
              </a:t>
            </a:r>
          </a:p>
        </p:txBody>
      </p:sp>
      <p:sp>
        <p:nvSpPr>
          <p:cNvPr id="105544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44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866" name="Group 6"/>
          <p:cNvGrpSpPr/>
          <p:nvPr/>
        </p:nvGrpSpPr>
        <p:grpSpPr>
          <a:xfrm>
            <a:off x="0" y="0"/>
            <a:ext cx="12192000" cy="6858000"/>
            <a:chOff x="0" y="0"/>
            <a:chExt cx="12192000" cy="6858000"/>
          </a:xfrm>
        </p:grpSpPr>
        <p:sp>
          <p:nvSpPr>
            <p:cNvPr id="105535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35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5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5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5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5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35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35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3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36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36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36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364" name="Footer Placeholder 4"/>
          <p:cNvSpPr>
            <a:spLocks noGrp="1"/>
          </p:cNvSpPr>
          <p:nvPr>
            <p:ph type="ftr" sz="quarter" idx="11"/>
          </p:nvPr>
        </p:nvSpPr>
        <p:spPr/>
        <p:txBody>
          <a:bodyPr/>
          <a:lstStyle/>
          <a:p>
            <a:r>
              <a:rPr lang="en-US" dirty="0"/>
              <a:t>
              </a:t>
            </a:r>
          </a:p>
        </p:txBody>
      </p:sp>
      <p:sp>
        <p:nvSpPr>
          <p:cNvPr id="105536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3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878" name="Group 2"/>
          <p:cNvGrpSpPr/>
          <p:nvPr/>
        </p:nvGrpSpPr>
        <p:grpSpPr>
          <a:xfrm>
            <a:off x="0" y="0"/>
            <a:ext cx="12192000" cy="6858000"/>
            <a:chOff x="0" y="0"/>
            <a:chExt cx="12192000" cy="6858000"/>
          </a:xfrm>
        </p:grpSpPr>
        <p:sp>
          <p:nvSpPr>
            <p:cNvPr id="105544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44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4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4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4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4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4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45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4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45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45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45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45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5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5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458" name="Footer Placeholder 4"/>
          <p:cNvSpPr>
            <a:spLocks noGrp="1"/>
          </p:cNvSpPr>
          <p:nvPr>
            <p:ph type="ftr" sz="quarter" idx="11"/>
          </p:nvPr>
        </p:nvSpPr>
        <p:spPr/>
        <p:txBody>
          <a:bodyPr/>
          <a:lstStyle/>
          <a:p>
            <a:r>
              <a:rPr lang="en-US" dirty="0"/>
              <a:t>
              </a:t>
            </a:r>
          </a:p>
        </p:txBody>
      </p:sp>
      <p:sp>
        <p:nvSpPr>
          <p:cNvPr id="105545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4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888" name="Group 8"/>
          <p:cNvGrpSpPr/>
          <p:nvPr/>
        </p:nvGrpSpPr>
        <p:grpSpPr>
          <a:xfrm>
            <a:off x="0" y="0"/>
            <a:ext cx="12192000" cy="6858000"/>
            <a:chOff x="0" y="0"/>
            <a:chExt cx="12192000" cy="6858000"/>
          </a:xfrm>
        </p:grpSpPr>
        <p:sp>
          <p:nvSpPr>
            <p:cNvPr id="105552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52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2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2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2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2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2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52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5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53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553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53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5534" name="Footer Placeholder 4"/>
          <p:cNvSpPr>
            <a:spLocks noGrp="1"/>
          </p:cNvSpPr>
          <p:nvPr>
            <p:ph type="ftr" sz="quarter" idx="11"/>
          </p:nvPr>
        </p:nvSpPr>
        <p:spPr/>
        <p:txBody>
          <a:bodyPr/>
          <a:lstStyle/>
          <a:p>
            <a:r>
              <a:rPr lang="en-US" dirty="0"/>
              <a:t>
              </a:t>
            </a:r>
          </a:p>
        </p:txBody>
      </p:sp>
      <p:sp>
        <p:nvSpPr>
          <p:cNvPr id="105553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540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40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40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0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40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40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40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2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2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40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5408" name="Footer Placeholder 7"/>
          <p:cNvSpPr>
            <a:spLocks noGrp="1"/>
          </p:cNvSpPr>
          <p:nvPr>
            <p:ph type="ftr" sz="quarter" idx="11"/>
          </p:nvPr>
        </p:nvSpPr>
        <p:spPr/>
        <p:txBody>
          <a:bodyPr/>
          <a:lstStyle/>
          <a:p>
            <a:r>
              <a:rPr lang="en-US" dirty="0"/>
              <a:t>
              </a:t>
            </a:r>
          </a:p>
        </p:txBody>
      </p:sp>
      <p:sp>
        <p:nvSpPr>
          <p:cNvPr id="105540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550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51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51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51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51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51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51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51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51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51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2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2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51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552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55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537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537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37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5378" name="Footer Placeholder 4"/>
          <p:cNvSpPr>
            <a:spLocks noGrp="1"/>
          </p:cNvSpPr>
          <p:nvPr>
            <p:ph type="ftr" sz="quarter" idx="11"/>
          </p:nvPr>
        </p:nvSpPr>
        <p:spPr/>
        <p:txBody>
          <a:bodyPr/>
          <a:lstStyle/>
          <a:p>
            <a:r>
              <a:rPr lang="en-US" dirty="0"/>
              <a:t>
              </a:t>
            </a:r>
          </a:p>
        </p:txBody>
      </p:sp>
      <p:sp>
        <p:nvSpPr>
          <p:cNvPr id="10553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881" name="Group 8"/>
          <p:cNvGrpSpPr/>
          <p:nvPr/>
        </p:nvGrpSpPr>
        <p:grpSpPr>
          <a:xfrm>
            <a:off x="0" y="0"/>
            <a:ext cx="12192000" cy="6858000"/>
            <a:chOff x="0" y="0"/>
            <a:chExt cx="12192000" cy="6858000"/>
          </a:xfrm>
        </p:grpSpPr>
        <p:sp>
          <p:nvSpPr>
            <p:cNvPr id="105546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46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6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7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7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7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47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47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47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4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47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547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47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5480" name="Footer Placeholder 4"/>
          <p:cNvSpPr>
            <a:spLocks noGrp="1"/>
          </p:cNvSpPr>
          <p:nvPr>
            <p:ph type="ftr" sz="quarter" idx="11"/>
          </p:nvPr>
        </p:nvSpPr>
        <p:spPr/>
        <p:txBody>
          <a:bodyPr/>
          <a:lstStyle/>
          <a:p>
            <a:r>
              <a:rPr lang="en-US" dirty="0"/>
              <a:t>
              </a:t>
            </a:r>
          </a:p>
        </p:txBody>
      </p:sp>
      <p:sp>
        <p:nvSpPr>
          <p:cNvPr id="10554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4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475" name="Group 6"/>
          <p:cNvGrpSpPr/>
          <p:nvPr/>
        </p:nvGrpSpPr>
        <p:grpSpPr>
          <a:xfrm>
            <a:off x="0" y="0"/>
            <a:ext cx="12192000" cy="6858000"/>
            <a:chOff x="0" y="0"/>
            <a:chExt cx="12192000" cy="6858000"/>
          </a:xfrm>
        </p:grpSpPr>
        <p:sp>
          <p:nvSpPr>
            <p:cNvPr id="104999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9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00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00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00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00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0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5549" name="Title 1"/>
          <p:cNvSpPr>
            <a:spLocks noGrp="1"/>
          </p:cNvSpPr>
          <p:nvPr>
            <p:ph type="title"/>
          </p:nvPr>
        </p:nvSpPr>
        <p:spPr/>
        <p:txBody>
          <a:bodyPr/>
          <a:lstStyle/>
          <a:p>
            <a:r>
              <a:rPr lang="en-US"/>
              <a:t>Click to edit Master title style</a:t>
            </a:r>
            <a:endParaRPr lang="en-US" dirty="0"/>
          </a:p>
        </p:txBody>
      </p:sp>
      <p:sp>
        <p:nvSpPr>
          <p:cNvPr id="106555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5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5552" name="Footer Placeholder 4"/>
          <p:cNvSpPr>
            <a:spLocks noGrp="1"/>
          </p:cNvSpPr>
          <p:nvPr>
            <p:ph type="ftr" sz="quarter" idx="11"/>
          </p:nvPr>
        </p:nvSpPr>
        <p:spPr/>
        <p:txBody>
          <a:bodyPr/>
          <a:lstStyle/>
          <a:p>
            <a:r>
              <a:rPr lang="en-US" dirty="0"/>
              <a:t>
              </a:t>
            </a:r>
          </a:p>
        </p:txBody>
      </p:sp>
      <p:sp>
        <p:nvSpPr>
          <p:cNvPr id="10655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349" name="Group 7"/>
          <p:cNvGrpSpPr/>
          <p:nvPr/>
        </p:nvGrpSpPr>
        <p:grpSpPr>
          <a:xfrm>
            <a:off x="0" y="0"/>
            <a:ext cx="12192000" cy="6858000"/>
            <a:chOff x="0" y="0"/>
            <a:chExt cx="12192000" cy="6858000"/>
          </a:xfrm>
        </p:grpSpPr>
        <p:sp>
          <p:nvSpPr>
            <p:cNvPr id="10656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6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8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68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68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6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68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68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68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687" name="Footer Placeholder 4"/>
          <p:cNvSpPr>
            <a:spLocks noGrp="1"/>
          </p:cNvSpPr>
          <p:nvPr>
            <p:ph type="ftr" sz="quarter" idx="11"/>
          </p:nvPr>
        </p:nvSpPr>
        <p:spPr/>
        <p:txBody>
          <a:bodyPr/>
          <a:lstStyle/>
          <a:p>
            <a:r>
              <a:rPr lang="en-US" dirty="0"/>
              <a:t>
              </a:t>
            </a:r>
          </a:p>
        </p:txBody>
      </p:sp>
      <p:sp>
        <p:nvSpPr>
          <p:cNvPr id="106568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5587" name="Title 1"/>
          <p:cNvSpPr>
            <a:spLocks noGrp="1"/>
          </p:cNvSpPr>
          <p:nvPr>
            <p:ph type="title"/>
          </p:nvPr>
        </p:nvSpPr>
        <p:spPr/>
        <p:txBody>
          <a:bodyPr/>
          <a:lstStyle/>
          <a:p>
            <a:r>
              <a:rPr lang="en-US"/>
              <a:t>Click to edit Master title style</a:t>
            </a:r>
            <a:endParaRPr lang="en-US" dirty="0"/>
          </a:p>
        </p:txBody>
      </p:sp>
      <p:sp>
        <p:nvSpPr>
          <p:cNvPr id="106558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8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9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5591" name="Footer Placeholder 5"/>
          <p:cNvSpPr>
            <a:spLocks noGrp="1"/>
          </p:cNvSpPr>
          <p:nvPr>
            <p:ph type="ftr" sz="quarter" idx="11"/>
          </p:nvPr>
        </p:nvSpPr>
        <p:spPr/>
        <p:txBody>
          <a:bodyPr/>
          <a:lstStyle/>
          <a:p>
            <a:r>
              <a:rPr lang="en-US" dirty="0"/>
              <a:t>
              </a:t>
            </a:r>
          </a:p>
        </p:txBody>
      </p:sp>
      <p:sp>
        <p:nvSpPr>
          <p:cNvPr id="10655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541" name="Title 1"/>
          <p:cNvSpPr>
            <a:spLocks noGrp="1"/>
          </p:cNvSpPr>
          <p:nvPr>
            <p:ph type="title"/>
          </p:nvPr>
        </p:nvSpPr>
        <p:spPr/>
        <p:txBody>
          <a:bodyPr/>
          <a:lstStyle/>
          <a:p>
            <a:r>
              <a:rPr lang="en-US"/>
              <a:t>Click to edit Master title style</a:t>
            </a:r>
            <a:endParaRPr lang="en-US" dirty="0"/>
          </a:p>
        </p:txBody>
      </p:sp>
      <p:sp>
        <p:nvSpPr>
          <p:cNvPr id="106554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54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4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54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4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547" name="Footer Placeholder 7"/>
          <p:cNvSpPr>
            <a:spLocks noGrp="1"/>
          </p:cNvSpPr>
          <p:nvPr>
            <p:ph type="ftr" sz="quarter" idx="11"/>
          </p:nvPr>
        </p:nvSpPr>
        <p:spPr/>
        <p:txBody>
          <a:bodyPr/>
          <a:lstStyle/>
          <a:p>
            <a:r>
              <a:rPr lang="en-US" dirty="0"/>
              <a:t>
              </a:t>
            </a:r>
          </a:p>
        </p:txBody>
      </p:sp>
      <p:sp>
        <p:nvSpPr>
          <p:cNvPr id="10655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62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62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628" name="Footer Placeholder 3"/>
          <p:cNvSpPr>
            <a:spLocks noGrp="1"/>
          </p:cNvSpPr>
          <p:nvPr>
            <p:ph type="ftr" sz="quarter" idx="11"/>
          </p:nvPr>
        </p:nvSpPr>
        <p:spPr/>
        <p:txBody>
          <a:bodyPr/>
          <a:lstStyle/>
          <a:p>
            <a:r>
              <a:rPr lang="en-US" dirty="0"/>
              <a:t>
              </a:t>
            </a:r>
          </a:p>
        </p:txBody>
      </p:sp>
      <p:sp>
        <p:nvSpPr>
          <p:cNvPr id="106562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69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691" name="Footer Placeholder 2"/>
          <p:cNvSpPr>
            <a:spLocks noGrp="1"/>
          </p:cNvSpPr>
          <p:nvPr>
            <p:ph type="ftr" sz="quarter" idx="11"/>
          </p:nvPr>
        </p:nvSpPr>
        <p:spPr/>
        <p:txBody>
          <a:bodyPr/>
          <a:lstStyle/>
          <a:p>
            <a:r>
              <a:rPr lang="en-US" dirty="0"/>
              <a:t>
              </a:t>
            </a:r>
          </a:p>
        </p:txBody>
      </p:sp>
      <p:sp>
        <p:nvSpPr>
          <p:cNvPr id="106569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9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341" name="Group 8"/>
          <p:cNvGrpSpPr/>
          <p:nvPr/>
        </p:nvGrpSpPr>
        <p:grpSpPr>
          <a:xfrm>
            <a:off x="0" y="0"/>
            <a:ext cx="12192000" cy="6858000"/>
            <a:chOff x="0" y="0"/>
            <a:chExt cx="12192000" cy="6858000"/>
          </a:xfrm>
        </p:grpSpPr>
        <p:sp>
          <p:nvSpPr>
            <p:cNvPr id="10656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6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1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1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1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1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1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61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61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6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61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62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62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2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623" name="Footer Placeholder 5"/>
          <p:cNvSpPr>
            <a:spLocks noGrp="1"/>
          </p:cNvSpPr>
          <p:nvPr>
            <p:ph type="ftr" sz="quarter" idx="11"/>
          </p:nvPr>
        </p:nvSpPr>
        <p:spPr/>
        <p:txBody>
          <a:bodyPr/>
          <a:lstStyle/>
          <a:p>
            <a:r>
              <a:rPr lang="en-US" dirty="0"/>
              <a:t>
              </a:t>
            </a:r>
          </a:p>
        </p:txBody>
      </p:sp>
      <p:sp>
        <p:nvSpPr>
          <p:cNvPr id="106562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2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352" name="Group 8"/>
          <p:cNvGrpSpPr/>
          <p:nvPr/>
        </p:nvGrpSpPr>
        <p:grpSpPr>
          <a:xfrm>
            <a:off x="0" y="0"/>
            <a:ext cx="12192000" cy="6858000"/>
            <a:chOff x="0" y="0"/>
            <a:chExt cx="12192000" cy="6858000"/>
          </a:xfrm>
        </p:grpSpPr>
        <p:sp>
          <p:nvSpPr>
            <p:cNvPr id="106569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69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9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9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9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9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70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70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70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7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70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570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570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70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5708" name="Footer Placeholder 5"/>
          <p:cNvSpPr>
            <a:spLocks noGrp="1"/>
          </p:cNvSpPr>
          <p:nvPr>
            <p:ph type="ftr" sz="quarter" idx="11"/>
          </p:nvPr>
        </p:nvSpPr>
        <p:spPr/>
        <p:txBody>
          <a:bodyPr/>
          <a:lstStyle/>
          <a:p>
            <a:r>
              <a:rPr lang="en-US" dirty="0"/>
              <a:t>
              </a:t>
            </a:r>
          </a:p>
        </p:txBody>
      </p:sp>
      <p:sp>
        <p:nvSpPr>
          <p:cNvPr id="10657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71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339" name="Group 8"/>
          <p:cNvGrpSpPr/>
          <p:nvPr/>
        </p:nvGrpSpPr>
        <p:grpSpPr>
          <a:xfrm>
            <a:off x="0" y="0"/>
            <a:ext cx="12192000" cy="6858000"/>
            <a:chOff x="0" y="0"/>
            <a:chExt cx="12192000" cy="6858000"/>
          </a:xfrm>
        </p:grpSpPr>
        <p:sp>
          <p:nvSpPr>
            <p:cNvPr id="106559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5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9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60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6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60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560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60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0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5606" name="Footer Placeholder 5"/>
          <p:cNvSpPr>
            <a:spLocks noGrp="1"/>
          </p:cNvSpPr>
          <p:nvPr>
            <p:ph type="ftr" sz="quarter" idx="11"/>
          </p:nvPr>
        </p:nvSpPr>
        <p:spPr/>
        <p:txBody>
          <a:bodyPr/>
          <a:lstStyle/>
          <a:p>
            <a:r>
              <a:rPr lang="en-US" dirty="0"/>
              <a:t>
              </a:t>
            </a:r>
          </a:p>
        </p:txBody>
      </p:sp>
      <p:sp>
        <p:nvSpPr>
          <p:cNvPr id="10656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334" name="Group 6"/>
          <p:cNvGrpSpPr/>
          <p:nvPr/>
        </p:nvGrpSpPr>
        <p:grpSpPr>
          <a:xfrm>
            <a:off x="0" y="0"/>
            <a:ext cx="12192000" cy="6858000"/>
            <a:chOff x="0" y="0"/>
            <a:chExt cx="12192000" cy="6858000"/>
          </a:xfrm>
        </p:grpSpPr>
        <p:sp>
          <p:nvSpPr>
            <p:cNvPr id="106555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55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5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5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5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5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6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56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5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56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56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56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566" name="Footer Placeholder 4"/>
          <p:cNvSpPr>
            <a:spLocks noGrp="1"/>
          </p:cNvSpPr>
          <p:nvPr>
            <p:ph type="ftr" sz="quarter" idx="11"/>
          </p:nvPr>
        </p:nvSpPr>
        <p:spPr/>
        <p:txBody>
          <a:bodyPr/>
          <a:lstStyle/>
          <a:p>
            <a:r>
              <a:rPr lang="en-US" dirty="0"/>
              <a:t>
              </a:t>
            </a:r>
          </a:p>
        </p:txBody>
      </p:sp>
      <p:sp>
        <p:nvSpPr>
          <p:cNvPr id="106556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5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344" name="Group 2"/>
          <p:cNvGrpSpPr/>
          <p:nvPr/>
        </p:nvGrpSpPr>
        <p:grpSpPr>
          <a:xfrm>
            <a:off x="0" y="0"/>
            <a:ext cx="12192000" cy="6858000"/>
            <a:chOff x="0" y="0"/>
            <a:chExt cx="12192000" cy="6858000"/>
          </a:xfrm>
        </p:grpSpPr>
        <p:sp>
          <p:nvSpPr>
            <p:cNvPr id="106563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63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3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3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3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3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3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63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6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63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64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64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64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4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4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645" name="Footer Placeholder 4"/>
          <p:cNvSpPr>
            <a:spLocks noGrp="1"/>
          </p:cNvSpPr>
          <p:nvPr>
            <p:ph type="ftr" sz="quarter" idx="11"/>
          </p:nvPr>
        </p:nvSpPr>
        <p:spPr/>
        <p:txBody>
          <a:bodyPr/>
          <a:lstStyle/>
          <a:p>
            <a:r>
              <a:rPr lang="en-US" dirty="0"/>
              <a:t>
              </a:t>
            </a:r>
          </a:p>
        </p:txBody>
      </p:sp>
      <p:sp>
        <p:nvSpPr>
          <p:cNvPr id="106564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330" name="Group 8"/>
          <p:cNvGrpSpPr/>
          <p:nvPr/>
        </p:nvGrpSpPr>
        <p:grpSpPr>
          <a:xfrm>
            <a:off x="0" y="0"/>
            <a:ext cx="12192000" cy="6858000"/>
            <a:chOff x="0" y="0"/>
            <a:chExt cx="12192000" cy="6858000"/>
          </a:xfrm>
        </p:grpSpPr>
        <p:sp>
          <p:nvSpPr>
            <p:cNvPr id="106552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52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2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29"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3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3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532"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53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5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535"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5536"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537"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5538" name="Footer Placeholder 4"/>
          <p:cNvSpPr>
            <a:spLocks noGrp="1"/>
          </p:cNvSpPr>
          <p:nvPr>
            <p:ph type="ftr" sz="quarter" idx="11"/>
          </p:nvPr>
        </p:nvSpPr>
        <p:spPr/>
        <p:txBody>
          <a:bodyPr/>
          <a:lstStyle/>
          <a:p>
            <a:r>
              <a:rPr lang="en-US" dirty="0"/>
              <a:t>
              </a:t>
            </a:r>
          </a:p>
        </p:txBody>
      </p:sp>
      <p:sp>
        <p:nvSpPr>
          <p:cNvPr id="106553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5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64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64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65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5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65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65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65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4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4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65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656" name="Footer Placeholder 7"/>
          <p:cNvSpPr>
            <a:spLocks noGrp="1"/>
          </p:cNvSpPr>
          <p:nvPr>
            <p:ph type="ftr" sz="quarter" idx="11"/>
          </p:nvPr>
        </p:nvSpPr>
        <p:spPr/>
        <p:txBody>
          <a:bodyPr/>
          <a:lstStyle/>
          <a:p>
            <a:r>
              <a:rPr lang="en-US" dirty="0"/>
              <a:t>
              </a:t>
            </a:r>
          </a:p>
        </p:txBody>
      </p:sp>
      <p:sp>
        <p:nvSpPr>
          <p:cNvPr id="106565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557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57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57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57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57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57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58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58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58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58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4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4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58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558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55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56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57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57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572" name="Footer Placeholder 4"/>
          <p:cNvSpPr>
            <a:spLocks noGrp="1"/>
          </p:cNvSpPr>
          <p:nvPr>
            <p:ph type="ftr" sz="quarter" idx="11"/>
          </p:nvPr>
        </p:nvSpPr>
        <p:spPr/>
        <p:txBody>
          <a:bodyPr/>
          <a:lstStyle/>
          <a:p>
            <a:r>
              <a:rPr lang="en-US" dirty="0"/>
              <a:t>
              </a:t>
            </a:r>
          </a:p>
        </p:txBody>
      </p:sp>
      <p:sp>
        <p:nvSpPr>
          <p:cNvPr id="10655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347" name="Group 8"/>
          <p:cNvGrpSpPr/>
          <p:nvPr/>
        </p:nvGrpSpPr>
        <p:grpSpPr>
          <a:xfrm>
            <a:off x="0" y="0"/>
            <a:ext cx="12192000" cy="6858000"/>
            <a:chOff x="0" y="0"/>
            <a:chExt cx="12192000" cy="6858000"/>
          </a:xfrm>
        </p:grpSpPr>
        <p:sp>
          <p:nvSpPr>
            <p:cNvPr id="106565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6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6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6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6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66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66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66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6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66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566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67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5671" name="Footer Placeholder 4"/>
          <p:cNvSpPr>
            <a:spLocks noGrp="1"/>
          </p:cNvSpPr>
          <p:nvPr>
            <p:ph type="ftr" sz="quarter" idx="11"/>
          </p:nvPr>
        </p:nvSpPr>
        <p:spPr/>
        <p:txBody>
          <a:bodyPr/>
          <a:lstStyle/>
          <a:p>
            <a:r>
              <a:rPr lang="en-US" dirty="0"/>
              <a:t>
              </a:t>
            </a:r>
          </a:p>
        </p:txBody>
      </p:sp>
      <p:sp>
        <p:nvSpPr>
          <p:cNvPr id="10656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6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519" name="Group 6"/>
          <p:cNvGrpSpPr/>
          <p:nvPr/>
        </p:nvGrpSpPr>
        <p:grpSpPr>
          <a:xfrm>
            <a:off x="0" y="0"/>
            <a:ext cx="12192000" cy="6858000"/>
            <a:chOff x="0" y="0"/>
            <a:chExt cx="12192000" cy="6858000"/>
          </a:xfrm>
        </p:grpSpPr>
        <p:sp>
          <p:nvSpPr>
            <p:cNvPr id="105004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4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04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04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05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05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5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7732" name="Title 1"/>
          <p:cNvSpPr>
            <a:spLocks noGrp="1"/>
          </p:cNvSpPr>
          <p:nvPr>
            <p:ph type="title"/>
          </p:nvPr>
        </p:nvSpPr>
        <p:spPr/>
        <p:txBody>
          <a:bodyPr/>
          <a:lstStyle/>
          <a:p>
            <a:r>
              <a:rPr lang="en-US"/>
              <a:t>Click to edit Master title style</a:t>
            </a:r>
            <a:endParaRPr lang="en-US" dirty="0"/>
          </a:p>
        </p:txBody>
      </p:sp>
      <p:sp>
        <p:nvSpPr>
          <p:cNvPr id="105773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3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7735" name="Footer Placeholder 4"/>
          <p:cNvSpPr>
            <a:spLocks noGrp="1"/>
          </p:cNvSpPr>
          <p:nvPr>
            <p:ph type="ftr" sz="quarter" idx="11"/>
          </p:nvPr>
        </p:nvSpPr>
        <p:spPr/>
        <p:txBody>
          <a:bodyPr/>
          <a:lstStyle/>
          <a:p>
            <a:r>
              <a:rPr lang="en-US" dirty="0"/>
              <a:t>
              </a:t>
            </a:r>
          </a:p>
        </p:txBody>
      </p:sp>
      <p:sp>
        <p:nvSpPr>
          <p:cNvPr id="10577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218" name="Group 7"/>
          <p:cNvGrpSpPr/>
          <p:nvPr/>
        </p:nvGrpSpPr>
        <p:grpSpPr>
          <a:xfrm>
            <a:off x="0" y="0"/>
            <a:ext cx="12192000" cy="6858000"/>
            <a:chOff x="0" y="0"/>
            <a:chExt cx="12192000" cy="6858000"/>
          </a:xfrm>
        </p:grpSpPr>
        <p:sp>
          <p:nvSpPr>
            <p:cNvPr id="105778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7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8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9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9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9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9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79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79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7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79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779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79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7800" name="Footer Placeholder 4"/>
          <p:cNvSpPr>
            <a:spLocks noGrp="1"/>
          </p:cNvSpPr>
          <p:nvPr>
            <p:ph type="ftr" sz="quarter" idx="11"/>
          </p:nvPr>
        </p:nvSpPr>
        <p:spPr/>
        <p:txBody>
          <a:bodyPr/>
          <a:lstStyle/>
          <a:p>
            <a:r>
              <a:rPr lang="en-US" dirty="0"/>
              <a:t>
              </a:t>
            </a:r>
          </a:p>
        </p:txBody>
      </p:sp>
      <p:sp>
        <p:nvSpPr>
          <p:cNvPr id="105780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8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7706" name="Title 1"/>
          <p:cNvSpPr>
            <a:spLocks noGrp="1"/>
          </p:cNvSpPr>
          <p:nvPr>
            <p:ph type="title"/>
          </p:nvPr>
        </p:nvSpPr>
        <p:spPr/>
        <p:txBody>
          <a:bodyPr/>
          <a:lstStyle/>
          <a:p>
            <a:r>
              <a:rPr lang="en-US"/>
              <a:t>Click to edit Master title style</a:t>
            </a:r>
            <a:endParaRPr lang="en-US" dirty="0"/>
          </a:p>
        </p:txBody>
      </p:sp>
      <p:sp>
        <p:nvSpPr>
          <p:cNvPr id="105770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0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0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7710" name="Footer Placeholder 5"/>
          <p:cNvSpPr>
            <a:spLocks noGrp="1"/>
          </p:cNvSpPr>
          <p:nvPr>
            <p:ph type="ftr" sz="quarter" idx="11"/>
          </p:nvPr>
        </p:nvSpPr>
        <p:spPr/>
        <p:txBody>
          <a:bodyPr/>
          <a:lstStyle/>
          <a:p>
            <a:r>
              <a:rPr lang="en-US" dirty="0"/>
              <a:t>
              </a:t>
            </a:r>
          </a:p>
        </p:txBody>
      </p:sp>
      <p:sp>
        <p:nvSpPr>
          <p:cNvPr id="10577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7779" name="Title 1"/>
          <p:cNvSpPr>
            <a:spLocks noGrp="1"/>
          </p:cNvSpPr>
          <p:nvPr>
            <p:ph type="title"/>
          </p:nvPr>
        </p:nvSpPr>
        <p:spPr/>
        <p:txBody>
          <a:bodyPr/>
          <a:lstStyle/>
          <a:p>
            <a:r>
              <a:rPr lang="en-US"/>
              <a:t>Click to edit Master title style</a:t>
            </a:r>
            <a:endParaRPr lang="en-US" dirty="0"/>
          </a:p>
        </p:txBody>
      </p:sp>
      <p:sp>
        <p:nvSpPr>
          <p:cNvPr id="105778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78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8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78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8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7785" name="Footer Placeholder 7"/>
          <p:cNvSpPr>
            <a:spLocks noGrp="1"/>
          </p:cNvSpPr>
          <p:nvPr>
            <p:ph type="ftr" sz="quarter" idx="11"/>
          </p:nvPr>
        </p:nvSpPr>
        <p:spPr/>
        <p:txBody>
          <a:bodyPr/>
          <a:lstStyle/>
          <a:p>
            <a:r>
              <a:rPr lang="en-US" dirty="0"/>
              <a:t>
              </a:t>
            </a:r>
          </a:p>
        </p:txBody>
      </p:sp>
      <p:sp>
        <p:nvSpPr>
          <p:cNvPr id="10577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770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770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7704" name="Footer Placeholder 3"/>
          <p:cNvSpPr>
            <a:spLocks noGrp="1"/>
          </p:cNvSpPr>
          <p:nvPr>
            <p:ph type="ftr" sz="quarter" idx="11"/>
          </p:nvPr>
        </p:nvSpPr>
        <p:spPr/>
        <p:txBody>
          <a:bodyPr/>
          <a:lstStyle/>
          <a:p>
            <a:r>
              <a:rPr lang="en-US" dirty="0"/>
              <a:t>
              </a:t>
            </a:r>
          </a:p>
        </p:txBody>
      </p:sp>
      <p:sp>
        <p:nvSpPr>
          <p:cNvPr id="105770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761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7619" name="Footer Placeholder 2"/>
          <p:cNvSpPr>
            <a:spLocks noGrp="1"/>
          </p:cNvSpPr>
          <p:nvPr>
            <p:ph type="ftr" sz="quarter" idx="11"/>
          </p:nvPr>
        </p:nvSpPr>
        <p:spPr/>
        <p:txBody>
          <a:bodyPr/>
          <a:lstStyle/>
          <a:p>
            <a:r>
              <a:rPr lang="en-US" dirty="0"/>
              <a:t>
              </a:t>
            </a:r>
          </a:p>
        </p:txBody>
      </p:sp>
      <p:sp>
        <p:nvSpPr>
          <p:cNvPr id="105762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62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212" name="Group 8"/>
          <p:cNvGrpSpPr/>
          <p:nvPr/>
        </p:nvGrpSpPr>
        <p:grpSpPr>
          <a:xfrm>
            <a:off x="0" y="0"/>
            <a:ext cx="12192000" cy="6858000"/>
            <a:chOff x="0" y="0"/>
            <a:chExt cx="12192000" cy="6858000"/>
          </a:xfrm>
        </p:grpSpPr>
        <p:sp>
          <p:nvSpPr>
            <p:cNvPr id="105773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7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3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4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4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4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4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74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74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7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74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74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4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75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751" name="Footer Placeholder 5"/>
          <p:cNvSpPr>
            <a:spLocks noGrp="1"/>
          </p:cNvSpPr>
          <p:nvPr>
            <p:ph type="ftr" sz="quarter" idx="11"/>
          </p:nvPr>
        </p:nvSpPr>
        <p:spPr/>
        <p:txBody>
          <a:bodyPr/>
          <a:lstStyle/>
          <a:p>
            <a:r>
              <a:rPr lang="en-US" dirty="0"/>
              <a:t>
              </a:t>
            </a:r>
          </a:p>
        </p:txBody>
      </p:sp>
      <p:sp>
        <p:nvSpPr>
          <p:cNvPr id="10577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7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199" name="Group 8"/>
          <p:cNvGrpSpPr/>
          <p:nvPr/>
        </p:nvGrpSpPr>
        <p:grpSpPr>
          <a:xfrm>
            <a:off x="0" y="0"/>
            <a:ext cx="12192000" cy="6858000"/>
            <a:chOff x="0" y="0"/>
            <a:chExt cx="12192000" cy="6858000"/>
          </a:xfrm>
        </p:grpSpPr>
        <p:sp>
          <p:nvSpPr>
            <p:cNvPr id="105763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6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4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64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64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6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64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64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765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5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7652" name="Footer Placeholder 5"/>
          <p:cNvSpPr>
            <a:spLocks noGrp="1"/>
          </p:cNvSpPr>
          <p:nvPr>
            <p:ph type="ftr" sz="quarter" idx="11"/>
          </p:nvPr>
        </p:nvSpPr>
        <p:spPr/>
        <p:txBody>
          <a:bodyPr/>
          <a:lstStyle/>
          <a:p>
            <a:r>
              <a:rPr lang="en-US" dirty="0"/>
              <a:t>
              </a:t>
            </a:r>
          </a:p>
        </p:txBody>
      </p:sp>
      <p:sp>
        <p:nvSpPr>
          <p:cNvPr id="105765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65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204" name="Group 8"/>
          <p:cNvGrpSpPr/>
          <p:nvPr/>
        </p:nvGrpSpPr>
        <p:grpSpPr>
          <a:xfrm>
            <a:off x="0" y="0"/>
            <a:ext cx="12192000" cy="6858000"/>
            <a:chOff x="0" y="0"/>
            <a:chExt cx="12192000" cy="6858000"/>
          </a:xfrm>
        </p:grpSpPr>
        <p:sp>
          <p:nvSpPr>
            <p:cNvPr id="105768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68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8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8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9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9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9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69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6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69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69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69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9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699" name="Footer Placeholder 5"/>
          <p:cNvSpPr>
            <a:spLocks noGrp="1"/>
          </p:cNvSpPr>
          <p:nvPr>
            <p:ph type="ftr" sz="quarter" idx="11"/>
          </p:nvPr>
        </p:nvSpPr>
        <p:spPr/>
        <p:txBody>
          <a:bodyPr/>
          <a:lstStyle/>
          <a:p>
            <a:r>
              <a:rPr lang="en-US" dirty="0"/>
              <a:t>
              </a:t>
            </a:r>
          </a:p>
        </p:txBody>
      </p:sp>
      <p:sp>
        <p:nvSpPr>
          <p:cNvPr id="10577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7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214" name="Group 6"/>
          <p:cNvGrpSpPr/>
          <p:nvPr/>
        </p:nvGrpSpPr>
        <p:grpSpPr>
          <a:xfrm>
            <a:off x="0" y="0"/>
            <a:ext cx="12192000" cy="6858000"/>
            <a:chOff x="0" y="0"/>
            <a:chExt cx="12192000" cy="6858000"/>
          </a:xfrm>
        </p:grpSpPr>
        <p:sp>
          <p:nvSpPr>
            <p:cNvPr id="105775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75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5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5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5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5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6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76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77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76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776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76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7766" name="Footer Placeholder 4"/>
          <p:cNvSpPr>
            <a:spLocks noGrp="1"/>
          </p:cNvSpPr>
          <p:nvPr>
            <p:ph type="ftr" sz="quarter" idx="11"/>
          </p:nvPr>
        </p:nvSpPr>
        <p:spPr/>
        <p:txBody>
          <a:bodyPr/>
          <a:lstStyle/>
          <a:p>
            <a:r>
              <a:rPr lang="en-US" dirty="0"/>
              <a:t>
              </a:t>
            </a:r>
          </a:p>
        </p:txBody>
      </p:sp>
      <p:sp>
        <p:nvSpPr>
          <p:cNvPr id="105776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7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202" name="Group 2"/>
          <p:cNvGrpSpPr/>
          <p:nvPr/>
        </p:nvGrpSpPr>
        <p:grpSpPr>
          <a:xfrm>
            <a:off x="0" y="0"/>
            <a:ext cx="12192000" cy="6858000"/>
            <a:chOff x="0" y="0"/>
            <a:chExt cx="12192000" cy="6858000"/>
          </a:xfrm>
        </p:grpSpPr>
        <p:sp>
          <p:nvSpPr>
            <p:cNvPr id="105766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66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7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7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7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7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7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67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6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67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67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67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68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8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8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683" name="Footer Placeholder 4"/>
          <p:cNvSpPr>
            <a:spLocks noGrp="1"/>
          </p:cNvSpPr>
          <p:nvPr>
            <p:ph type="ftr" sz="quarter" idx="11"/>
          </p:nvPr>
        </p:nvSpPr>
        <p:spPr/>
        <p:txBody>
          <a:bodyPr/>
          <a:lstStyle/>
          <a:p>
            <a:r>
              <a:rPr lang="en-US" dirty="0"/>
              <a:t>
              </a:t>
            </a:r>
          </a:p>
        </p:txBody>
      </p:sp>
      <p:sp>
        <p:nvSpPr>
          <p:cNvPr id="105768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68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208" name="Group 8"/>
          <p:cNvGrpSpPr/>
          <p:nvPr/>
        </p:nvGrpSpPr>
        <p:grpSpPr>
          <a:xfrm>
            <a:off x="0" y="0"/>
            <a:ext cx="12192000" cy="6858000"/>
            <a:chOff x="0" y="0"/>
            <a:chExt cx="12192000" cy="6858000"/>
          </a:xfrm>
        </p:grpSpPr>
        <p:sp>
          <p:nvSpPr>
            <p:cNvPr id="105771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71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1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1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1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1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71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71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7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72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772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72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7724" name="Footer Placeholder 4"/>
          <p:cNvSpPr>
            <a:spLocks noGrp="1"/>
          </p:cNvSpPr>
          <p:nvPr>
            <p:ph type="ftr" sz="quarter" idx="11"/>
          </p:nvPr>
        </p:nvSpPr>
        <p:spPr/>
        <p:txBody>
          <a:bodyPr/>
          <a:lstStyle/>
          <a:p>
            <a:r>
              <a:rPr lang="en-US" dirty="0"/>
              <a:t>
              </a:t>
            </a:r>
          </a:p>
        </p:txBody>
      </p:sp>
      <p:sp>
        <p:nvSpPr>
          <p:cNvPr id="105772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7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76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77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77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77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77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77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77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7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7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77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777" name="Footer Placeholder 7"/>
          <p:cNvSpPr>
            <a:spLocks noGrp="1"/>
          </p:cNvSpPr>
          <p:nvPr>
            <p:ph type="ftr" sz="quarter" idx="11"/>
          </p:nvPr>
        </p:nvSpPr>
        <p:spPr/>
        <p:txBody>
          <a:bodyPr/>
          <a:lstStyle/>
          <a:p>
            <a:r>
              <a:rPr lang="en-US" dirty="0"/>
              <a:t>
              </a:t>
            </a:r>
          </a:p>
        </p:txBody>
      </p:sp>
      <p:sp>
        <p:nvSpPr>
          <p:cNvPr id="105777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765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65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65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65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5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66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66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66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66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66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7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7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66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766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766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7727"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7728"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729"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7730" name="Footer Placeholder 4"/>
          <p:cNvSpPr>
            <a:spLocks noGrp="1"/>
          </p:cNvSpPr>
          <p:nvPr>
            <p:ph type="ftr" sz="quarter" idx="11"/>
          </p:nvPr>
        </p:nvSpPr>
        <p:spPr/>
        <p:txBody>
          <a:bodyPr/>
          <a:lstStyle/>
          <a:p>
            <a:r>
              <a:rPr lang="en-US" dirty="0"/>
              <a:t>
              </a:t>
            </a:r>
          </a:p>
        </p:txBody>
      </p:sp>
      <p:sp>
        <p:nvSpPr>
          <p:cNvPr id="10577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197" name="Group 8"/>
          <p:cNvGrpSpPr/>
          <p:nvPr/>
        </p:nvGrpSpPr>
        <p:grpSpPr>
          <a:xfrm>
            <a:off x="0" y="0"/>
            <a:ext cx="12192000" cy="6858000"/>
            <a:chOff x="0" y="0"/>
            <a:chExt cx="12192000" cy="6858000"/>
          </a:xfrm>
        </p:grpSpPr>
        <p:sp>
          <p:nvSpPr>
            <p:cNvPr id="105762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62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2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2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2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2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62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62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63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6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63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763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63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7635" name="Footer Placeholder 4"/>
          <p:cNvSpPr>
            <a:spLocks noGrp="1"/>
          </p:cNvSpPr>
          <p:nvPr>
            <p:ph type="ftr" sz="quarter" idx="11"/>
          </p:nvPr>
        </p:nvSpPr>
        <p:spPr/>
        <p:txBody>
          <a:bodyPr/>
          <a:lstStyle/>
          <a:p>
            <a:r>
              <a:rPr lang="en-US" dirty="0"/>
              <a:t>
              </a:t>
            </a:r>
          </a:p>
        </p:txBody>
      </p:sp>
      <p:sp>
        <p:nvSpPr>
          <p:cNvPr id="105763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6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947" name="Group 6"/>
          <p:cNvGrpSpPr/>
          <p:nvPr/>
        </p:nvGrpSpPr>
        <p:grpSpPr>
          <a:xfrm>
            <a:off x="0" y="0"/>
            <a:ext cx="12192000" cy="6858000"/>
            <a:chOff x="0" y="0"/>
            <a:chExt cx="12192000" cy="6858000"/>
          </a:xfrm>
        </p:grpSpPr>
        <p:sp>
          <p:nvSpPr>
            <p:cNvPr id="106286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8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86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6286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6286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6286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6286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6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2752" name="Title 1"/>
          <p:cNvSpPr>
            <a:spLocks noGrp="1"/>
          </p:cNvSpPr>
          <p:nvPr>
            <p:ph type="title"/>
          </p:nvPr>
        </p:nvSpPr>
        <p:spPr/>
        <p:txBody>
          <a:bodyPr/>
          <a:lstStyle/>
          <a:p>
            <a:r>
              <a:rPr lang="en-US"/>
              <a:t>Click to edit Master title style</a:t>
            </a:r>
            <a:endParaRPr lang="en-US" dirty="0"/>
          </a:p>
        </p:txBody>
      </p:sp>
      <p:sp>
        <p:nvSpPr>
          <p:cNvPr id="106275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5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2755" name="Footer Placeholder 4"/>
          <p:cNvSpPr>
            <a:spLocks noGrp="1"/>
          </p:cNvSpPr>
          <p:nvPr>
            <p:ph type="ftr" sz="quarter" idx="11"/>
          </p:nvPr>
        </p:nvSpPr>
        <p:spPr/>
        <p:txBody>
          <a:bodyPr/>
          <a:lstStyle/>
          <a:p>
            <a:r>
              <a:rPr lang="en-US" dirty="0"/>
              <a:t>
              </a:t>
            </a:r>
          </a:p>
        </p:txBody>
      </p:sp>
      <p:sp>
        <p:nvSpPr>
          <p:cNvPr id="10627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950" name="Group 7"/>
          <p:cNvGrpSpPr/>
          <p:nvPr/>
        </p:nvGrpSpPr>
        <p:grpSpPr>
          <a:xfrm>
            <a:off x="0" y="0"/>
            <a:ext cx="12192000" cy="6858000"/>
            <a:chOff x="0" y="0"/>
            <a:chExt cx="12192000" cy="6858000"/>
          </a:xfrm>
        </p:grpSpPr>
        <p:sp>
          <p:nvSpPr>
            <p:cNvPr id="10628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8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8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88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88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8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88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288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88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2887" name="Footer Placeholder 4"/>
          <p:cNvSpPr>
            <a:spLocks noGrp="1"/>
          </p:cNvSpPr>
          <p:nvPr>
            <p:ph type="ftr" sz="quarter" idx="11"/>
          </p:nvPr>
        </p:nvSpPr>
        <p:spPr/>
        <p:txBody>
          <a:bodyPr/>
          <a:lstStyle/>
          <a:p>
            <a:r>
              <a:rPr lang="en-US" dirty="0"/>
              <a:t>
              </a:t>
            </a:r>
          </a:p>
        </p:txBody>
      </p:sp>
      <p:sp>
        <p:nvSpPr>
          <p:cNvPr id="106288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2790" name="Title 1"/>
          <p:cNvSpPr>
            <a:spLocks noGrp="1"/>
          </p:cNvSpPr>
          <p:nvPr>
            <p:ph type="title"/>
          </p:nvPr>
        </p:nvSpPr>
        <p:spPr/>
        <p:txBody>
          <a:bodyPr/>
          <a:lstStyle/>
          <a:p>
            <a:r>
              <a:rPr lang="en-US"/>
              <a:t>Click to edit Master title style</a:t>
            </a:r>
            <a:endParaRPr lang="en-US" dirty="0"/>
          </a:p>
        </p:txBody>
      </p:sp>
      <p:sp>
        <p:nvSpPr>
          <p:cNvPr id="106279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9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9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2794" name="Footer Placeholder 5"/>
          <p:cNvSpPr>
            <a:spLocks noGrp="1"/>
          </p:cNvSpPr>
          <p:nvPr>
            <p:ph type="ftr" sz="quarter" idx="11"/>
          </p:nvPr>
        </p:nvSpPr>
        <p:spPr/>
        <p:txBody>
          <a:bodyPr/>
          <a:lstStyle/>
          <a:p>
            <a:r>
              <a:rPr lang="en-US" dirty="0"/>
              <a:t>
              </a:t>
            </a:r>
          </a:p>
        </p:txBody>
      </p:sp>
      <p:sp>
        <p:nvSpPr>
          <p:cNvPr id="106279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2697" name="Title 1"/>
          <p:cNvSpPr>
            <a:spLocks noGrp="1"/>
          </p:cNvSpPr>
          <p:nvPr>
            <p:ph type="title"/>
          </p:nvPr>
        </p:nvSpPr>
        <p:spPr/>
        <p:txBody>
          <a:bodyPr/>
          <a:lstStyle/>
          <a:p>
            <a:r>
              <a:rPr lang="en-US"/>
              <a:t>Click to edit Master title style</a:t>
            </a:r>
            <a:endParaRPr lang="en-US" dirty="0"/>
          </a:p>
        </p:txBody>
      </p:sp>
      <p:sp>
        <p:nvSpPr>
          <p:cNvPr id="106269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69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0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70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0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2703" name="Footer Placeholder 7"/>
          <p:cNvSpPr>
            <a:spLocks noGrp="1"/>
          </p:cNvSpPr>
          <p:nvPr>
            <p:ph type="ftr" sz="quarter" idx="11"/>
          </p:nvPr>
        </p:nvSpPr>
        <p:spPr/>
        <p:txBody>
          <a:bodyPr/>
          <a:lstStyle/>
          <a:p>
            <a:r>
              <a:rPr lang="en-US" dirty="0"/>
              <a:t>
              </a:t>
            </a:r>
          </a:p>
        </p:txBody>
      </p:sp>
      <p:sp>
        <p:nvSpPr>
          <p:cNvPr id="10627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277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277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2772" name="Footer Placeholder 3"/>
          <p:cNvSpPr>
            <a:spLocks noGrp="1"/>
          </p:cNvSpPr>
          <p:nvPr>
            <p:ph type="ftr" sz="quarter" idx="11"/>
          </p:nvPr>
        </p:nvSpPr>
        <p:spPr/>
        <p:txBody>
          <a:bodyPr/>
          <a:lstStyle/>
          <a:p>
            <a:r>
              <a:rPr lang="en-US" dirty="0"/>
              <a:t>
              </a:t>
            </a:r>
          </a:p>
        </p:txBody>
      </p:sp>
      <p:sp>
        <p:nvSpPr>
          <p:cNvPr id="106277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281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2815" name="Footer Placeholder 2"/>
          <p:cNvSpPr>
            <a:spLocks noGrp="1"/>
          </p:cNvSpPr>
          <p:nvPr>
            <p:ph type="ftr" sz="quarter" idx="11"/>
          </p:nvPr>
        </p:nvSpPr>
        <p:spPr/>
        <p:txBody>
          <a:bodyPr/>
          <a:lstStyle/>
          <a:p>
            <a:r>
              <a:rPr lang="en-US" dirty="0"/>
              <a:t>
              </a:t>
            </a:r>
          </a:p>
        </p:txBody>
      </p:sp>
      <p:sp>
        <p:nvSpPr>
          <p:cNvPr id="106281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1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929" name="Group 8"/>
          <p:cNvGrpSpPr/>
          <p:nvPr/>
        </p:nvGrpSpPr>
        <p:grpSpPr>
          <a:xfrm>
            <a:off x="0" y="0"/>
            <a:ext cx="12192000" cy="6858000"/>
            <a:chOff x="0" y="0"/>
            <a:chExt cx="12192000" cy="6858000"/>
          </a:xfrm>
        </p:grpSpPr>
        <p:sp>
          <p:nvSpPr>
            <p:cNvPr id="10627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7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2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2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2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2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2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72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72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7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73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273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3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73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2734" name="Footer Placeholder 5"/>
          <p:cNvSpPr>
            <a:spLocks noGrp="1"/>
          </p:cNvSpPr>
          <p:nvPr>
            <p:ph type="ftr" sz="quarter" idx="11"/>
          </p:nvPr>
        </p:nvSpPr>
        <p:spPr/>
        <p:txBody>
          <a:bodyPr/>
          <a:lstStyle/>
          <a:p>
            <a:r>
              <a:rPr lang="en-US" dirty="0"/>
              <a:t>
              </a:t>
            </a:r>
          </a:p>
        </p:txBody>
      </p:sp>
      <p:sp>
        <p:nvSpPr>
          <p:cNvPr id="106273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73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944" name="Group 8"/>
          <p:cNvGrpSpPr/>
          <p:nvPr/>
        </p:nvGrpSpPr>
        <p:grpSpPr>
          <a:xfrm>
            <a:off x="0" y="0"/>
            <a:ext cx="12192000" cy="6858000"/>
            <a:chOff x="0" y="0"/>
            <a:chExt cx="12192000" cy="6858000"/>
          </a:xfrm>
        </p:grpSpPr>
        <p:sp>
          <p:nvSpPr>
            <p:cNvPr id="10628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8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3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3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3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3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4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84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84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8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84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284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284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4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2848" name="Footer Placeholder 5"/>
          <p:cNvSpPr>
            <a:spLocks noGrp="1"/>
          </p:cNvSpPr>
          <p:nvPr>
            <p:ph type="ftr" sz="quarter" idx="11"/>
          </p:nvPr>
        </p:nvSpPr>
        <p:spPr/>
        <p:txBody>
          <a:bodyPr/>
          <a:lstStyle/>
          <a:p>
            <a:r>
              <a:rPr lang="en-US" dirty="0"/>
              <a:t>
              </a:t>
            </a:r>
          </a:p>
        </p:txBody>
      </p:sp>
      <p:sp>
        <p:nvSpPr>
          <p:cNvPr id="106284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5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942" name="Group 8"/>
          <p:cNvGrpSpPr/>
          <p:nvPr/>
        </p:nvGrpSpPr>
        <p:grpSpPr>
          <a:xfrm>
            <a:off x="0" y="0"/>
            <a:ext cx="12192000" cy="6858000"/>
            <a:chOff x="0" y="0"/>
            <a:chExt cx="12192000" cy="6858000"/>
          </a:xfrm>
        </p:grpSpPr>
        <p:sp>
          <p:nvSpPr>
            <p:cNvPr id="106281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8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2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82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8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82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282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82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3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2831" name="Footer Placeholder 5"/>
          <p:cNvSpPr>
            <a:spLocks noGrp="1"/>
          </p:cNvSpPr>
          <p:nvPr>
            <p:ph type="ftr" sz="quarter" idx="11"/>
          </p:nvPr>
        </p:nvSpPr>
        <p:spPr/>
        <p:txBody>
          <a:bodyPr/>
          <a:lstStyle/>
          <a:p>
            <a:r>
              <a:rPr lang="en-US" dirty="0"/>
              <a:t>
              </a:t>
            </a:r>
          </a:p>
        </p:txBody>
      </p:sp>
      <p:sp>
        <p:nvSpPr>
          <p:cNvPr id="10628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931" name="Group 6"/>
          <p:cNvGrpSpPr/>
          <p:nvPr/>
        </p:nvGrpSpPr>
        <p:grpSpPr>
          <a:xfrm>
            <a:off x="0" y="0"/>
            <a:ext cx="12192000" cy="6858000"/>
            <a:chOff x="0" y="0"/>
            <a:chExt cx="12192000" cy="6858000"/>
          </a:xfrm>
        </p:grpSpPr>
        <p:sp>
          <p:nvSpPr>
            <p:cNvPr id="106273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73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3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4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4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4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4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74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27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74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274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74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2749" name="Footer Placeholder 4"/>
          <p:cNvSpPr>
            <a:spLocks noGrp="1"/>
          </p:cNvSpPr>
          <p:nvPr>
            <p:ph type="ftr" sz="quarter" idx="11"/>
          </p:nvPr>
        </p:nvSpPr>
        <p:spPr/>
        <p:txBody>
          <a:bodyPr/>
          <a:lstStyle/>
          <a:p>
            <a:r>
              <a:rPr lang="en-US" dirty="0"/>
              <a:t>
              </a:t>
            </a:r>
          </a:p>
        </p:txBody>
      </p:sp>
      <p:sp>
        <p:nvSpPr>
          <p:cNvPr id="106275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7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939" name="Group 2"/>
          <p:cNvGrpSpPr/>
          <p:nvPr/>
        </p:nvGrpSpPr>
        <p:grpSpPr>
          <a:xfrm>
            <a:off x="0" y="0"/>
            <a:ext cx="12192000" cy="6858000"/>
            <a:chOff x="0" y="0"/>
            <a:chExt cx="12192000" cy="6858000"/>
          </a:xfrm>
        </p:grpSpPr>
        <p:sp>
          <p:nvSpPr>
            <p:cNvPr id="1062796"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797"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98"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99"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00"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01"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802"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80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8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805"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806"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2807"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2808"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09"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10"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2811" name="Footer Placeholder 4"/>
          <p:cNvSpPr>
            <a:spLocks noGrp="1"/>
          </p:cNvSpPr>
          <p:nvPr>
            <p:ph type="ftr" sz="quarter" idx="11"/>
          </p:nvPr>
        </p:nvSpPr>
        <p:spPr/>
        <p:txBody>
          <a:bodyPr/>
          <a:lstStyle/>
          <a:p>
            <a:r>
              <a:rPr lang="en-US" dirty="0"/>
              <a:t>
              </a:t>
            </a:r>
          </a:p>
        </p:txBody>
      </p:sp>
      <p:sp>
        <p:nvSpPr>
          <p:cNvPr id="1062812"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8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927" name="Group 8"/>
          <p:cNvGrpSpPr/>
          <p:nvPr/>
        </p:nvGrpSpPr>
        <p:grpSpPr>
          <a:xfrm>
            <a:off x="0" y="0"/>
            <a:ext cx="12192000" cy="6858000"/>
            <a:chOff x="0" y="0"/>
            <a:chExt cx="12192000" cy="6858000"/>
          </a:xfrm>
        </p:grpSpPr>
        <p:sp>
          <p:nvSpPr>
            <p:cNvPr id="106270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70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0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0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0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1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1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7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7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71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271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271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2717" name="Footer Placeholder 4"/>
          <p:cNvSpPr>
            <a:spLocks noGrp="1"/>
          </p:cNvSpPr>
          <p:nvPr>
            <p:ph type="ftr" sz="quarter" idx="11"/>
          </p:nvPr>
        </p:nvSpPr>
        <p:spPr/>
        <p:txBody>
          <a:bodyPr/>
          <a:lstStyle/>
          <a:p>
            <a:r>
              <a:rPr lang="en-US" dirty="0"/>
              <a:t>
              </a:t>
            </a:r>
          </a:p>
        </p:txBody>
      </p:sp>
      <p:sp>
        <p:nvSpPr>
          <p:cNvPr id="106271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7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285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85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85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5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85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85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85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8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8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85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2859" name="Footer Placeholder 7"/>
          <p:cNvSpPr>
            <a:spLocks noGrp="1"/>
          </p:cNvSpPr>
          <p:nvPr>
            <p:ph type="ftr" sz="quarter" idx="11"/>
          </p:nvPr>
        </p:nvSpPr>
        <p:spPr/>
        <p:txBody>
          <a:bodyPr/>
          <a:lstStyle/>
          <a:p>
            <a:r>
              <a:rPr lang="en-US" dirty="0"/>
              <a:t>
              </a:t>
            </a:r>
          </a:p>
        </p:txBody>
      </p:sp>
      <p:sp>
        <p:nvSpPr>
          <p:cNvPr id="106286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275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275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75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76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76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76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76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276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276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276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8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8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276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276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276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286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287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87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2872" name="Footer Placeholder 4"/>
          <p:cNvSpPr>
            <a:spLocks noGrp="1"/>
          </p:cNvSpPr>
          <p:nvPr>
            <p:ph type="ftr" sz="quarter" idx="11"/>
          </p:nvPr>
        </p:nvSpPr>
        <p:spPr/>
        <p:txBody>
          <a:bodyPr/>
          <a:lstStyle/>
          <a:p>
            <a:r>
              <a:rPr lang="en-US" dirty="0"/>
              <a:t>
              </a:t>
            </a:r>
          </a:p>
        </p:txBody>
      </p:sp>
      <p:sp>
        <p:nvSpPr>
          <p:cNvPr id="10628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936" name="Group 8"/>
          <p:cNvGrpSpPr/>
          <p:nvPr/>
        </p:nvGrpSpPr>
        <p:grpSpPr>
          <a:xfrm>
            <a:off x="0" y="0"/>
            <a:ext cx="12192000" cy="6858000"/>
            <a:chOff x="0" y="0"/>
            <a:chExt cx="12192000" cy="6858000"/>
          </a:xfrm>
        </p:grpSpPr>
        <p:sp>
          <p:nvSpPr>
            <p:cNvPr id="106277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77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7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7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7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7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78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278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78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27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78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278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78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2787" name="Footer Placeholder 4"/>
          <p:cNvSpPr>
            <a:spLocks noGrp="1"/>
          </p:cNvSpPr>
          <p:nvPr>
            <p:ph type="ftr" sz="quarter" idx="11"/>
          </p:nvPr>
        </p:nvSpPr>
        <p:spPr/>
        <p:txBody>
          <a:bodyPr/>
          <a:lstStyle/>
          <a:p>
            <a:r>
              <a:rPr lang="en-US" dirty="0"/>
              <a:t>
              </a:t>
            </a:r>
          </a:p>
        </p:txBody>
      </p:sp>
      <p:sp>
        <p:nvSpPr>
          <p:cNvPr id="106278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7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585" name="Group 6"/>
          <p:cNvGrpSpPr/>
          <p:nvPr/>
        </p:nvGrpSpPr>
        <p:grpSpPr>
          <a:xfrm>
            <a:off x="0" y="0"/>
            <a:ext cx="12192000" cy="6858000"/>
            <a:chOff x="0" y="0"/>
            <a:chExt cx="12192000" cy="6858000"/>
          </a:xfrm>
        </p:grpSpPr>
        <p:sp>
          <p:nvSpPr>
            <p:cNvPr id="105011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2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12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12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12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12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2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4627" name="Title 1"/>
          <p:cNvSpPr>
            <a:spLocks noGrp="1"/>
          </p:cNvSpPr>
          <p:nvPr>
            <p:ph type="title"/>
          </p:nvPr>
        </p:nvSpPr>
        <p:spPr/>
        <p:txBody>
          <a:bodyPr/>
          <a:lstStyle/>
          <a:p>
            <a:r>
              <a:rPr lang="en-US"/>
              <a:t>Click to edit Master title style</a:t>
            </a:r>
            <a:endParaRPr lang="en-US" dirty="0"/>
          </a:p>
        </p:txBody>
      </p:sp>
      <p:sp>
        <p:nvSpPr>
          <p:cNvPr id="105462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2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4630" name="Footer Placeholder 4"/>
          <p:cNvSpPr>
            <a:spLocks noGrp="1"/>
          </p:cNvSpPr>
          <p:nvPr>
            <p:ph type="ftr" sz="quarter" idx="11"/>
          </p:nvPr>
        </p:nvSpPr>
        <p:spPr/>
        <p:txBody>
          <a:bodyPr/>
          <a:lstStyle/>
          <a:p>
            <a:r>
              <a:rPr lang="en-US" dirty="0"/>
              <a:t>
              </a:t>
            </a:r>
          </a:p>
        </p:txBody>
      </p:sp>
      <p:sp>
        <p:nvSpPr>
          <p:cNvPr id="10546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789" name="Group 7"/>
          <p:cNvGrpSpPr/>
          <p:nvPr/>
        </p:nvGrpSpPr>
        <p:grpSpPr>
          <a:xfrm>
            <a:off x="0" y="0"/>
            <a:ext cx="12192000" cy="6858000"/>
            <a:chOff x="0" y="0"/>
            <a:chExt cx="12192000" cy="6858000"/>
          </a:xfrm>
        </p:grpSpPr>
        <p:sp>
          <p:nvSpPr>
            <p:cNvPr id="105475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75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5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5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5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5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5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76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76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7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76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76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76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766" name="Footer Placeholder 4"/>
          <p:cNvSpPr>
            <a:spLocks noGrp="1"/>
          </p:cNvSpPr>
          <p:nvPr>
            <p:ph type="ftr" sz="quarter" idx="11"/>
          </p:nvPr>
        </p:nvSpPr>
        <p:spPr/>
        <p:txBody>
          <a:bodyPr/>
          <a:lstStyle/>
          <a:p>
            <a:r>
              <a:rPr lang="en-US" dirty="0"/>
              <a:t>
              </a:t>
            </a:r>
          </a:p>
        </p:txBody>
      </p:sp>
      <p:sp>
        <p:nvSpPr>
          <p:cNvPr id="105476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7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644" name="Title 1"/>
          <p:cNvSpPr>
            <a:spLocks noGrp="1"/>
          </p:cNvSpPr>
          <p:nvPr>
            <p:ph type="title"/>
          </p:nvPr>
        </p:nvSpPr>
        <p:spPr/>
        <p:txBody>
          <a:bodyPr/>
          <a:lstStyle/>
          <a:p>
            <a:r>
              <a:rPr lang="en-US"/>
              <a:t>Click to edit Master title style</a:t>
            </a:r>
            <a:endParaRPr lang="en-US" dirty="0"/>
          </a:p>
        </p:txBody>
      </p:sp>
      <p:sp>
        <p:nvSpPr>
          <p:cNvPr id="105464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4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4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648" name="Footer Placeholder 5"/>
          <p:cNvSpPr>
            <a:spLocks noGrp="1"/>
          </p:cNvSpPr>
          <p:nvPr>
            <p:ph type="ftr" sz="quarter" idx="11"/>
          </p:nvPr>
        </p:nvSpPr>
        <p:spPr/>
        <p:txBody>
          <a:bodyPr/>
          <a:lstStyle/>
          <a:p>
            <a:r>
              <a:rPr lang="en-US" dirty="0"/>
              <a:t>
              </a:t>
            </a:r>
          </a:p>
        </p:txBody>
      </p:sp>
      <p:sp>
        <p:nvSpPr>
          <p:cNvPr id="105464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4632" name="Title 1"/>
          <p:cNvSpPr>
            <a:spLocks noGrp="1"/>
          </p:cNvSpPr>
          <p:nvPr>
            <p:ph type="title"/>
          </p:nvPr>
        </p:nvSpPr>
        <p:spPr/>
        <p:txBody>
          <a:bodyPr/>
          <a:lstStyle/>
          <a:p>
            <a:r>
              <a:rPr lang="en-US"/>
              <a:t>Click to edit Master title style</a:t>
            </a:r>
            <a:endParaRPr lang="en-US" dirty="0"/>
          </a:p>
        </p:txBody>
      </p:sp>
      <p:sp>
        <p:nvSpPr>
          <p:cNvPr id="105463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63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3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63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3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4638" name="Footer Placeholder 7"/>
          <p:cNvSpPr>
            <a:spLocks noGrp="1"/>
          </p:cNvSpPr>
          <p:nvPr>
            <p:ph type="ftr" sz="quarter" idx="11"/>
          </p:nvPr>
        </p:nvSpPr>
        <p:spPr/>
        <p:txBody>
          <a:bodyPr/>
          <a:lstStyle/>
          <a:p>
            <a:r>
              <a:rPr lang="en-US" dirty="0"/>
              <a:t>
              </a:t>
            </a:r>
          </a:p>
        </p:txBody>
      </p:sp>
      <p:sp>
        <p:nvSpPr>
          <p:cNvPr id="105463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472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472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4730" name="Footer Placeholder 3"/>
          <p:cNvSpPr>
            <a:spLocks noGrp="1"/>
          </p:cNvSpPr>
          <p:nvPr>
            <p:ph type="ftr" sz="quarter" idx="11"/>
          </p:nvPr>
        </p:nvSpPr>
        <p:spPr/>
        <p:txBody>
          <a:bodyPr/>
          <a:lstStyle/>
          <a:p>
            <a:r>
              <a:rPr lang="en-US" dirty="0"/>
              <a:t>
              </a:t>
            </a:r>
          </a:p>
        </p:txBody>
      </p:sp>
      <p:sp>
        <p:nvSpPr>
          <p:cNvPr id="105473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464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4641" name="Footer Placeholder 2"/>
          <p:cNvSpPr>
            <a:spLocks noGrp="1"/>
          </p:cNvSpPr>
          <p:nvPr>
            <p:ph type="ftr" sz="quarter" idx="11"/>
          </p:nvPr>
        </p:nvSpPr>
        <p:spPr/>
        <p:txBody>
          <a:bodyPr/>
          <a:lstStyle/>
          <a:p>
            <a:r>
              <a:rPr lang="en-US" dirty="0"/>
              <a:t>
              </a:t>
            </a:r>
          </a:p>
        </p:txBody>
      </p:sp>
      <p:sp>
        <p:nvSpPr>
          <p:cNvPr id="105464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64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783" name="Group 8"/>
          <p:cNvGrpSpPr/>
          <p:nvPr/>
        </p:nvGrpSpPr>
        <p:grpSpPr>
          <a:xfrm>
            <a:off x="0" y="0"/>
            <a:ext cx="12192000" cy="6858000"/>
            <a:chOff x="0" y="0"/>
            <a:chExt cx="12192000" cy="6858000"/>
          </a:xfrm>
        </p:grpSpPr>
        <p:sp>
          <p:nvSpPr>
            <p:cNvPr id="10547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7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1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1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1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1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1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71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71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7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72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72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72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2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725" name="Footer Placeholder 5"/>
          <p:cNvSpPr>
            <a:spLocks noGrp="1"/>
          </p:cNvSpPr>
          <p:nvPr>
            <p:ph type="ftr" sz="quarter" idx="11"/>
          </p:nvPr>
        </p:nvSpPr>
        <p:spPr/>
        <p:txBody>
          <a:bodyPr/>
          <a:lstStyle/>
          <a:p>
            <a:r>
              <a:rPr lang="en-US" dirty="0"/>
              <a:t>
              </a:t>
            </a:r>
          </a:p>
        </p:txBody>
      </p:sp>
      <p:sp>
        <p:nvSpPr>
          <p:cNvPr id="10547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7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776" name="Group 8"/>
          <p:cNvGrpSpPr/>
          <p:nvPr/>
        </p:nvGrpSpPr>
        <p:grpSpPr>
          <a:xfrm>
            <a:off x="0" y="0"/>
            <a:ext cx="12192000" cy="6858000"/>
            <a:chOff x="0" y="0"/>
            <a:chExt cx="12192000" cy="6858000"/>
          </a:xfrm>
        </p:grpSpPr>
        <p:sp>
          <p:nvSpPr>
            <p:cNvPr id="10546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6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5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5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5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5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5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65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65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6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66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466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466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66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4664" name="Footer Placeholder 5"/>
          <p:cNvSpPr>
            <a:spLocks noGrp="1"/>
          </p:cNvSpPr>
          <p:nvPr>
            <p:ph type="ftr" sz="quarter" idx="11"/>
          </p:nvPr>
        </p:nvSpPr>
        <p:spPr/>
        <p:txBody>
          <a:bodyPr/>
          <a:lstStyle/>
          <a:p>
            <a:r>
              <a:rPr lang="en-US" dirty="0"/>
              <a:t>
              </a:t>
            </a:r>
          </a:p>
        </p:txBody>
      </p:sp>
      <p:sp>
        <p:nvSpPr>
          <p:cNvPr id="105466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66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787" name="Group 8"/>
          <p:cNvGrpSpPr/>
          <p:nvPr/>
        </p:nvGrpSpPr>
        <p:grpSpPr>
          <a:xfrm>
            <a:off x="0" y="0"/>
            <a:ext cx="12192000" cy="6858000"/>
            <a:chOff x="0" y="0"/>
            <a:chExt cx="12192000" cy="6858000"/>
          </a:xfrm>
        </p:grpSpPr>
        <p:sp>
          <p:nvSpPr>
            <p:cNvPr id="105473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7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3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4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4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4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4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74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47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74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474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74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4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4750" name="Footer Placeholder 5"/>
          <p:cNvSpPr>
            <a:spLocks noGrp="1"/>
          </p:cNvSpPr>
          <p:nvPr>
            <p:ph type="ftr" sz="quarter" idx="11"/>
          </p:nvPr>
        </p:nvSpPr>
        <p:spPr/>
        <p:txBody>
          <a:bodyPr/>
          <a:lstStyle/>
          <a:p>
            <a:r>
              <a:rPr lang="en-US" dirty="0"/>
              <a:t>
              </a:t>
            </a:r>
          </a:p>
        </p:txBody>
      </p:sp>
      <p:sp>
        <p:nvSpPr>
          <p:cNvPr id="10547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7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781" name="Group 6"/>
          <p:cNvGrpSpPr/>
          <p:nvPr/>
        </p:nvGrpSpPr>
        <p:grpSpPr>
          <a:xfrm>
            <a:off x="0" y="0"/>
            <a:ext cx="12192000" cy="6858000"/>
            <a:chOff x="0" y="0"/>
            <a:chExt cx="12192000" cy="6858000"/>
          </a:xfrm>
        </p:grpSpPr>
        <p:sp>
          <p:nvSpPr>
            <p:cNvPr id="105469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69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9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9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0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0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0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70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47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70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470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0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4708" name="Footer Placeholder 4"/>
          <p:cNvSpPr>
            <a:spLocks noGrp="1"/>
          </p:cNvSpPr>
          <p:nvPr>
            <p:ph type="ftr" sz="quarter" idx="11"/>
          </p:nvPr>
        </p:nvSpPr>
        <p:spPr/>
        <p:txBody>
          <a:bodyPr/>
          <a:lstStyle/>
          <a:p>
            <a:r>
              <a:rPr lang="en-US" dirty="0"/>
              <a:t>
              </a:t>
            </a:r>
          </a:p>
        </p:txBody>
      </p:sp>
      <p:sp>
        <p:nvSpPr>
          <p:cNvPr id="105470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7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792" name="Group 2"/>
          <p:cNvGrpSpPr/>
          <p:nvPr/>
        </p:nvGrpSpPr>
        <p:grpSpPr>
          <a:xfrm>
            <a:off x="0" y="0"/>
            <a:ext cx="12192000" cy="6858000"/>
            <a:chOff x="0" y="0"/>
            <a:chExt cx="12192000" cy="6858000"/>
          </a:xfrm>
        </p:grpSpPr>
        <p:sp>
          <p:nvSpPr>
            <p:cNvPr id="105477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78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8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8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8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8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8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78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7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78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78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79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79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9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9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794" name="Footer Placeholder 4"/>
          <p:cNvSpPr>
            <a:spLocks noGrp="1"/>
          </p:cNvSpPr>
          <p:nvPr>
            <p:ph type="ftr" sz="quarter" idx="11"/>
          </p:nvPr>
        </p:nvSpPr>
        <p:spPr/>
        <p:txBody>
          <a:bodyPr/>
          <a:lstStyle/>
          <a:p>
            <a:r>
              <a:rPr lang="en-US" dirty="0"/>
              <a:t>
              </a:t>
            </a:r>
          </a:p>
        </p:txBody>
      </p:sp>
      <p:sp>
        <p:nvSpPr>
          <p:cNvPr id="105479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79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770" name="Group 8"/>
          <p:cNvGrpSpPr/>
          <p:nvPr/>
        </p:nvGrpSpPr>
        <p:grpSpPr>
          <a:xfrm>
            <a:off x="0" y="0"/>
            <a:ext cx="12192000" cy="6858000"/>
            <a:chOff x="0" y="0"/>
            <a:chExt cx="12192000" cy="6858000"/>
          </a:xfrm>
        </p:grpSpPr>
        <p:sp>
          <p:nvSpPr>
            <p:cNvPr id="105461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61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1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1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1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1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1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61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6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62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462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62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4624" name="Footer Placeholder 4"/>
          <p:cNvSpPr>
            <a:spLocks noGrp="1"/>
          </p:cNvSpPr>
          <p:nvPr>
            <p:ph type="ftr" sz="quarter" idx="11"/>
          </p:nvPr>
        </p:nvSpPr>
        <p:spPr/>
        <p:txBody>
          <a:bodyPr/>
          <a:lstStyle/>
          <a:p>
            <a:r>
              <a:rPr lang="en-US" dirty="0"/>
              <a:t>
              </a:t>
            </a:r>
          </a:p>
        </p:txBody>
      </p:sp>
      <p:sp>
        <p:nvSpPr>
          <p:cNvPr id="105462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6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76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77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77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7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77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77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77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1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1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77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777" name="Footer Placeholder 7"/>
          <p:cNvSpPr>
            <a:spLocks noGrp="1"/>
          </p:cNvSpPr>
          <p:nvPr>
            <p:ph type="ftr" sz="quarter" idx="11"/>
          </p:nvPr>
        </p:nvSpPr>
        <p:spPr/>
        <p:txBody>
          <a:bodyPr/>
          <a:lstStyle/>
          <a:p>
            <a:r>
              <a:rPr lang="en-US" dirty="0"/>
              <a:t>
              </a:t>
            </a:r>
          </a:p>
        </p:txBody>
      </p:sp>
      <p:sp>
        <p:nvSpPr>
          <p:cNvPr id="105477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46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68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68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68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68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68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68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69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69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69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0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0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69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469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46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473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473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73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4735" name="Footer Placeholder 4"/>
          <p:cNvSpPr>
            <a:spLocks noGrp="1"/>
          </p:cNvSpPr>
          <p:nvPr>
            <p:ph type="ftr" sz="quarter" idx="11"/>
          </p:nvPr>
        </p:nvSpPr>
        <p:spPr/>
        <p:txBody>
          <a:bodyPr/>
          <a:lstStyle/>
          <a:p>
            <a:r>
              <a:rPr lang="en-US" dirty="0"/>
              <a:t>
              </a:t>
            </a:r>
          </a:p>
        </p:txBody>
      </p:sp>
      <p:sp>
        <p:nvSpPr>
          <p:cNvPr id="10547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778" name="Group 8"/>
          <p:cNvGrpSpPr/>
          <p:nvPr/>
        </p:nvGrpSpPr>
        <p:grpSpPr>
          <a:xfrm>
            <a:off x="0" y="0"/>
            <a:ext cx="12192000" cy="6858000"/>
            <a:chOff x="0" y="0"/>
            <a:chExt cx="12192000" cy="6858000"/>
          </a:xfrm>
        </p:grpSpPr>
        <p:sp>
          <p:nvSpPr>
            <p:cNvPr id="105466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66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6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7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7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7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67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67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67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6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67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67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7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4680" name="Footer Placeholder 4"/>
          <p:cNvSpPr>
            <a:spLocks noGrp="1"/>
          </p:cNvSpPr>
          <p:nvPr>
            <p:ph type="ftr" sz="quarter" idx="11"/>
          </p:nvPr>
        </p:nvSpPr>
        <p:spPr/>
        <p:txBody>
          <a:bodyPr/>
          <a:lstStyle/>
          <a:p>
            <a:r>
              <a:rPr lang="en-US" dirty="0"/>
              <a:t>
              </a:t>
            </a:r>
          </a:p>
        </p:txBody>
      </p:sp>
      <p:sp>
        <p:nvSpPr>
          <p:cNvPr id="10546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6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497" name="Group 6"/>
          <p:cNvGrpSpPr/>
          <p:nvPr/>
        </p:nvGrpSpPr>
        <p:grpSpPr>
          <a:xfrm>
            <a:off x="0" y="0"/>
            <a:ext cx="12192000" cy="6858000"/>
            <a:chOff x="0" y="0"/>
            <a:chExt cx="12192000" cy="6858000"/>
          </a:xfrm>
        </p:grpSpPr>
        <p:sp>
          <p:nvSpPr>
            <p:cNvPr id="105002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2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02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02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02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02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2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0534" name="Title 1"/>
          <p:cNvSpPr>
            <a:spLocks noGrp="1"/>
          </p:cNvSpPr>
          <p:nvPr>
            <p:ph type="title"/>
          </p:nvPr>
        </p:nvSpPr>
        <p:spPr/>
        <p:txBody>
          <a:bodyPr/>
          <a:lstStyle/>
          <a:p>
            <a:r>
              <a:rPr lang="en-US"/>
              <a:t>Click to edit Master title style</a:t>
            </a:r>
            <a:endParaRPr lang="en-US" dirty="0"/>
          </a:p>
        </p:txBody>
      </p:sp>
      <p:sp>
        <p:nvSpPr>
          <p:cNvPr id="1060535"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536"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0537" name="Footer Placeholder 4"/>
          <p:cNvSpPr>
            <a:spLocks noGrp="1"/>
          </p:cNvSpPr>
          <p:nvPr>
            <p:ph type="ftr" sz="quarter" idx="11"/>
          </p:nvPr>
        </p:nvSpPr>
        <p:spPr/>
        <p:txBody>
          <a:bodyPr/>
          <a:lstStyle/>
          <a:p>
            <a:r>
              <a:rPr lang="en-US" dirty="0"/>
              <a:t>
              </a:t>
            </a:r>
          </a:p>
        </p:txBody>
      </p:sp>
      <p:sp>
        <p:nvSpPr>
          <p:cNvPr id="10605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611" name="Group 7"/>
          <p:cNvGrpSpPr/>
          <p:nvPr/>
        </p:nvGrpSpPr>
        <p:grpSpPr>
          <a:xfrm>
            <a:off x="0" y="0"/>
            <a:ext cx="12192000" cy="6858000"/>
            <a:chOff x="0" y="0"/>
            <a:chExt cx="12192000" cy="6858000"/>
          </a:xfrm>
        </p:grpSpPr>
        <p:sp>
          <p:nvSpPr>
            <p:cNvPr id="10605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5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4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4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4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4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4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54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54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5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54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55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55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552" name="Footer Placeholder 4"/>
          <p:cNvSpPr>
            <a:spLocks noGrp="1"/>
          </p:cNvSpPr>
          <p:nvPr>
            <p:ph type="ftr" sz="quarter" idx="11"/>
          </p:nvPr>
        </p:nvSpPr>
        <p:spPr/>
        <p:txBody>
          <a:bodyPr/>
          <a:lstStyle/>
          <a:p>
            <a:r>
              <a:rPr lang="en-US" dirty="0"/>
              <a:t>
              </a:t>
            </a:r>
          </a:p>
        </p:txBody>
      </p:sp>
      <p:sp>
        <p:nvSpPr>
          <p:cNvPr id="106055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5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0439" name="Title 1"/>
          <p:cNvSpPr>
            <a:spLocks noGrp="1"/>
          </p:cNvSpPr>
          <p:nvPr>
            <p:ph type="title"/>
          </p:nvPr>
        </p:nvSpPr>
        <p:spPr/>
        <p:txBody>
          <a:bodyPr/>
          <a:lstStyle/>
          <a:p>
            <a:r>
              <a:rPr lang="en-US"/>
              <a:t>Click to edit Master title style</a:t>
            </a:r>
            <a:endParaRPr lang="en-US" dirty="0"/>
          </a:p>
        </p:txBody>
      </p:sp>
      <p:sp>
        <p:nvSpPr>
          <p:cNvPr id="106044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44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44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0443" name="Footer Placeholder 5"/>
          <p:cNvSpPr>
            <a:spLocks noGrp="1"/>
          </p:cNvSpPr>
          <p:nvPr>
            <p:ph type="ftr" sz="quarter" idx="11"/>
          </p:nvPr>
        </p:nvSpPr>
        <p:spPr/>
        <p:txBody>
          <a:bodyPr/>
          <a:lstStyle/>
          <a:p>
            <a:r>
              <a:rPr lang="en-US" dirty="0"/>
              <a:t>
              </a:t>
            </a:r>
          </a:p>
        </p:txBody>
      </p:sp>
      <p:sp>
        <p:nvSpPr>
          <p:cNvPr id="10604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488" name="Title 1"/>
          <p:cNvSpPr>
            <a:spLocks noGrp="1"/>
          </p:cNvSpPr>
          <p:nvPr>
            <p:ph type="title"/>
          </p:nvPr>
        </p:nvSpPr>
        <p:spPr/>
        <p:txBody>
          <a:bodyPr/>
          <a:lstStyle/>
          <a:p>
            <a:r>
              <a:rPr lang="en-US"/>
              <a:t>Click to edit Master title style</a:t>
            </a:r>
            <a:endParaRPr lang="en-US" dirty="0"/>
          </a:p>
        </p:txBody>
      </p:sp>
      <p:sp>
        <p:nvSpPr>
          <p:cNvPr id="106048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49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49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49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49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494" name="Footer Placeholder 7"/>
          <p:cNvSpPr>
            <a:spLocks noGrp="1"/>
          </p:cNvSpPr>
          <p:nvPr>
            <p:ph type="ftr" sz="quarter" idx="11"/>
          </p:nvPr>
        </p:nvSpPr>
        <p:spPr/>
        <p:txBody>
          <a:bodyPr/>
          <a:lstStyle/>
          <a:p>
            <a:r>
              <a:rPr lang="en-US" dirty="0"/>
              <a:t>
              </a:t>
            </a:r>
          </a:p>
        </p:txBody>
      </p:sp>
      <p:sp>
        <p:nvSpPr>
          <p:cNvPr id="10604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058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058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0588" name="Footer Placeholder 3"/>
          <p:cNvSpPr>
            <a:spLocks noGrp="1"/>
          </p:cNvSpPr>
          <p:nvPr>
            <p:ph type="ftr" sz="quarter" idx="11"/>
          </p:nvPr>
        </p:nvSpPr>
        <p:spPr/>
        <p:txBody>
          <a:bodyPr/>
          <a:lstStyle/>
          <a:p>
            <a:r>
              <a:rPr lang="en-US" dirty="0"/>
              <a:t>
              </a:t>
            </a:r>
          </a:p>
        </p:txBody>
      </p:sp>
      <p:sp>
        <p:nvSpPr>
          <p:cNvPr id="106058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49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497" name="Footer Placeholder 2"/>
          <p:cNvSpPr>
            <a:spLocks noGrp="1"/>
          </p:cNvSpPr>
          <p:nvPr>
            <p:ph type="ftr" sz="quarter" idx="11"/>
          </p:nvPr>
        </p:nvSpPr>
        <p:spPr/>
        <p:txBody>
          <a:bodyPr/>
          <a:lstStyle/>
          <a:p>
            <a:r>
              <a:rPr lang="en-US" dirty="0"/>
              <a:t>
              </a:t>
            </a:r>
          </a:p>
        </p:txBody>
      </p:sp>
      <p:sp>
        <p:nvSpPr>
          <p:cNvPr id="106049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49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608" name="Group 8"/>
          <p:cNvGrpSpPr/>
          <p:nvPr/>
        </p:nvGrpSpPr>
        <p:grpSpPr>
          <a:xfrm>
            <a:off x="0" y="0"/>
            <a:ext cx="12192000" cy="6858000"/>
            <a:chOff x="0" y="0"/>
            <a:chExt cx="12192000" cy="6858000"/>
          </a:xfrm>
        </p:grpSpPr>
        <p:sp>
          <p:nvSpPr>
            <p:cNvPr id="106051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5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1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2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2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2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2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52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52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5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52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052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52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53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0531" name="Footer Placeholder 5"/>
          <p:cNvSpPr>
            <a:spLocks noGrp="1"/>
          </p:cNvSpPr>
          <p:nvPr>
            <p:ph type="ftr" sz="quarter" idx="11"/>
          </p:nvPr>
        </p:nvSpPr>
        <p:spPr/>
        <p:txBody>
          <a:bodyPr/>
          <a:lstStyle/>
          <a:p>
            <a:r>
              <a:rPr lang="en-US" dirty="0"/>
              <a:t>
              </a:t>
            </a:r>
          </a:p>
        </p:txBody>
      </p:sp>
      <p:sp>
        <p:nvSpPr>
          <p:cNvPr id="10605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5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606" name="Group 8"/>
          <p:cNvGrpSpPr/>
          <p:nvPr/>
        </p:nvGrpSpPr>
        <p:grpSpPr>
          <a:xfrm>
            <a:off x="0" y="0"/>
            <a:ext cx="12192000" cy="6858000"/>
            <a:chOff x="0" y="0"/>
            <a:chExt cx="12192000" cy="6858000"/>
          </a:xfrm>
        </p:grpSpPr>
        <p:sp>
          <p:nvSpPr>
            <p:cNvPr id="10605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5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0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50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50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5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51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051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051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51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0514" name="Footer Placeholder 5"/>
          <p:cNvSpPr>
            <a:spLocks noGrp="1"/>
          </p:cNvSpPr>
          <p:nvPr>
            <p:ph type="ftr" sz="quarter" idx="11"/>
          </p:nvPr>
        </p:nvSpPr>
        <p:spPr/>
        <p:txBody>
          <a:bodyPr/>
          <a:lstStyle/>
          <a:p>
            <a:r>
              <a:rPr lang="en-US" dirty="0"/>
              <a:t>
              </a:t>
            </a:r>
          </a:p>
        </p:txBody>
      </p:sp>
      <p:sp>
        <p:nvSpPr>
          <p:cNvPr id="10605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5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620" name="Group 8"/>
          <p:cNvGrpSpPr/>
          <p:nvPr/>
        </p:nvGrpSpPr>
        <p:grpSpPr>
          <a:xfrm>
            <a:off x="0" y="0"/>
            <a:ext cx="12192000" cy="6858000"/>
            <a:chOff x="0" y="0"/>
            <a:chExt cx="12192000" cy="6858000"/>
          </a:xfrm>
        </p:grpSpPr>
        <p:sp>
          <p:nvSpPr>
            <p:cNvPr id="106060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60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1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1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1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1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1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61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6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61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061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61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2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0621" name="Footer Placeholder 5"/>
          <p:cNvSpPr>
            <a:spLocks noGrp="1"/>
          </p:cNvSpPr>
          <p:nvPr>
            <p:ph type="ftr" sz="quarter" idx="11"/>
          </p:nvPr>
        </p:nvSpPr>
        <p:spPr/>
        <p:txBody>
          <a:bodyPr/>
          <a:lstStyle/>
          <a:p>
            <a:r>
              <a:rPr lang="en-US" dirty="0"/>
              <a:t>
              </a:t>
            </a:r>
          </a:p>
        </p:txBody>
      </p:sp>
      <p:sp>
        <p:nvSpPr>
          <p:cNvPr id="106062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2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602" name="Group 6"/>
          <p:cNvGrpSpPr/>
          <p:nvPr/>
        </p:nvGrpSpPr>
        <p:grpSpPr>
          <a:xfrm>
            <a:off x="0" y="0"/>
            <a:ext cx="12192000" cy="6858000"/>
            <a:chOff x="0" y="0"/>
            <a:chExt cx="12192000" cy="6858000"/>
          </a:xfrm>
        </p:grpSpPr>
        <p:sp>
          <p:nvSpPr>
            <p:cNvPr id="106047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47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7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7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7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7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7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48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04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48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048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8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0485" name="Footer Placeholder 4"/>
          <p:cNvSpPr>
            <a:spLocks noGrp="1"/>
          </p:cNvSpPr>
          <p:nvPr>
            <p:ph type="ftr" sz="quarter" idx="11"/>
          </p:nvPr>
        </p:nvSpPr>
        <p:spPr/>
        <p:txBody>
          <a:bodyPr/>
          <a:lstStyle/>
          <a:p>
            <a:r>
              <a:rPr lang="en-US" dirty="0"/>
              <a:t>
              </a:t>
            </a:r>
          </a:p>
        </p:txBody>
      </p:sp>
      <p:sp>
        <p:nvSpPr>
          <p:cNvPr id="106048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4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618" name="Group 2"/>
          <p:cNvGrpSpPr/>
          <p:nvPr/>
        </p:nvGrpSpPr>
        <p:grpSpPr>
          <a:xfrm>
            <a:off x="0" y="0"/>
            <a:ext cx="12192000" cy="6858000"/>
            <a:chOff x="0" y="0"/>
            <a:chExt cx="12192000" cy="6858000"/>
          </a:xfrm>
        </p:grpSpPr>
        <p:sp>
          <p:nvSpPr>
            <p:cNvPr id="106059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59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9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9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9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9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9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59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5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59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60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60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60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0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0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605" name="Footer Placeholder 4"/>
          <p:cNvSpPr>
            <a:spLocks noGrp="1"/>
          </p:cNvSpPr>
          <p:nvPr>
            <p:ph type="ftr" sz="quarter" idx="11"/>
          </p:nvPr>
        </p:nvSpPr>
        <p:spPr/>
        <p:txBody>
          <a:bodyPr/>
          <a:lstStyle/>
          <a:p>
            <a:r>
              <a:rPr lang="en-US" dirty="0"/>
              <a:t>
              </a:t>
            </a:r>
          </a:p>
        </p:txBody>
      </p:sp>
      <p:sp>
        <p:nvSpPr>
          <p:cNvPr id="106060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599" name="Group 8"/>
          <p:cNvGrpSpPr/>
          <p:nvPr/>
        </p:nvGrpSpPr>
        <p:grpSpPr>
          <a:xfrm>
            <a:off x="0" y="0"/>
            <a:ext cx="12192000" cy="6858000"/>
            <a:chOff x="0" y="0"/>
            <a:chExt cx="12192000" cy="6858000"/>
          </a:xfrm>
        </p:grpSpPr>
        <p:sp>
          <p:nvSpPr>
            <p:cNvPr id="106044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44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4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4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4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5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45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45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4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45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045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45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0457" name="Footer Placeholder 4"/>
          <p:cNvSpPr>
            <a:spLocks noGrp="1"/>
          </p:cNvSpPr>
          <p:nvPr>
            <p:ph type="ftr" sz="quarter" idx="11"/>
          </p:nvPr>
        </p:nvSpPr>
        <p:spPr/>
        <p:txBody>
          <a:bodyPr/>
          <a:lstStyle/>
          <a:p>
            <a:r>
              <a:rPr lang="en-US" dirty="0"/>
              <a:t>
              </a:t>
            </a:r>
          </a:p>
        </p:txBody>
      </p:sp>
      <p:sp>
        <p:nvSpPr>
          <p:cNvPr id="106045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4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56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56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56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56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56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56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56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3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3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56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568" name="Footer Placeholder 7"/>
          <p:cNvSpPr>
            <a:spLocks noGrp="1"/>
          </p:cNvSpPr>
          <p:nvPr>
            <p:ph type="ftr" sz="quarter" idx="11"/>
          </p:nvPr>
        </p:nvSpPr>
        <p:spPr/>
        <p:txBody>
          <a:bodyPr/>
          <a:lstStyle/>
          <a:p>
            <a:r>
              <a:rPr lang="en-US" dirty="0"/>
              <a:t>
              </a:t>
            </a:r>
          </a:p>
        </p:txBody>
      </p:sp>
      <p:sp>
        <p:nvSpPr>
          <p:cNvPr id="106056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046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46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46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46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6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46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46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46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46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46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3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3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47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0471" name="Footer Placeholder 7"/>
          <p:cNvSpPr>
            <a:spLocks noGrp="1"/>
          </p:cNvSpPr>
          <p:nvPr>
            <p:ph type="ftr" sz="quarter" idx="11"/>
          </p:nvPr>
        </p:nvSpPr>
        <p:spPr>
          <a:xfrm>
            <a:off x="561111" y="6391838"/>
            <a:ext cx="3644282" cy="304801"/>
          </a:xfrm>
        </p:spPr>
        <p:txBody>
          <a:bodyPr/>
          <a:lstStyle/>
          <a:p>
            <a:r>
              <a:rPr lang="en-US" dirty="0"/>
              <a:t>
              </a:t>
            </a:r>
          </a:p>
        </p:txBody>
      </p:sp>
      <p:sp>
        <p:nvSpPr>
          <p:cNvPr id="106047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055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055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55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0558" name="Footer Placeholder 4"/>
          <p:cNvSpPr>
            <a:spLocks noGrp="1"/>
          </p:cNvSpPr>
          <p:nvPr>
            <p:ph type="ftr" sz="quarter" idx="11"/>
          </p:nvPr>
        </p:nvSpPr>
        <p:spPr/>
        <p:txBody>
          <a:bodyPr/>
          <a:lstStyle/>
          <a:p>
            <a:r>
              <a:rPr lang="en-US" dirty="0"/>
              <a:t>
              </a:t>
            </a:r>
          </a:p>
        </p:txBody>
      </p:sp>
      <p:sp>
        <p:nvSpPr>
          <p:cNvPr id="10605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615" name="Group 8"/>
          <p:cNvGrpSpPr/>
          <p:nvPr/>
        </p:nvGrpSpPr>
        <p:grpSpPr>
          <a:xfrm>
            <a:off x="0" y="0"/>
            <a:ext cx="12192000" cy="6858000"/>
            <a:chOff x="0" y="0"/>
            <a:chExt cx="12192000" cy="6858000"/>
          </a:xfrm>
        </p:grpSpPr>
        <p:sp>
          <p:nvSpPr>
            <p:cNvPr id="106057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57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7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7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7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7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57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57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57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5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58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058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58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0583" name="Footer Placeholder 4"/>
          <p:cNvSpPr>
            <a:spLocks noGrp="1"/>
          </p:cNvSpPr>
          <p:nvPr>
            <p:ph type="ftr" sz="quarter" idx="11"/>
          </p:nvPr>
        </p:nvSpPr>
        <p:spPr/>
        <p:txBody>
          <a:bodyPr/>
          <a:lstStyle/>
          <a:p>
            <a:r>
              <a:rPr lang="en-US" dirty="0"/>
              <a:t>
              </a:t>
            </a:r>
          </a:p>
        </p:txBody>
      </p:sp>
      <p:sp>
        <p:nvSpPr>
          <p:cNvPr id="106058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58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541" name="Group 6"/>
          <p:cNvGrpSpPr/>
          <p:nvPr/>
        </p:nvGrpSpPr>
        <p:grpSpPr>
          <a:xfrm>
            <a:off x="0" y="0"/>
            <a:ext cx="12192000" cy="6858000"/>
            <a:chOff x="0" y="0"/>
            <a:chExt cx="12192000" cy="6858000"/>
          </a:xfrm>
        </p:grpSpPr>
        <p:sp>
          <p:nvSpPr>
            <p:cNvPr id="105007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7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7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07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07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07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07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7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687" name="Title 1"/>
          <p:cNvSpPr>
            <a:spLocks noGrp="1"/>
          </p:cNvSpPr>
          <p:nvPr>
            <p:ph type="title"/>
          </p:nvPr>
        </p:nvSpPr>
        <p:spPr/>
        <p:txBody>
          <a:bodyPr/>
          <a:lstStyle/>
          <a:p>
            <a:r>
              <a:rPr lang="en-US"/>
              <a:t>Click to edit Master title style</a:t>
            </a:r>
            <a:endParaRPr lang="en-US" dirty="0"/>
          </a:p>
        </p:txBody>
      </p:sp>
      <p:sp>
        <p:nvSpPr>
          <p:cNvPr id="105268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8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690" name="Footer Placeholder 4"/>
          <p:cNvSpPr>
            <a:spLocks noGrp="1"/>
          </p:cNvSpPr>
          <p:nvPr>
            <p:ph type="ftr" sz="quarter" idx="11"/>
          </p:nvPr>
        </p:nvSpPr>
        <p:spPr/>
        <p:txBody>
          <a:bodyPr/>
          <a:lstStyle/>
          <a:p>
            <a:r>
              <a:rPr lang="en-US" dirty="0"/>
              <a:t>
              </a:t>
            </a:r>
          </a:p>
        </p:txBody>
      </p:sp>
      <p:sp>
        <p:nvSpPr>
          <p:cNvPr id="10526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506" name="Group 7"/>
          <p:cNvGrpSpPr/>
          <p:nvPr/>
        </p:nvGrpSpPr>
        <p:grpSpPr>
          <a:xfrm>
            <a:off x="0" y="0"/>
            <a:ext cx="12192000" cy="6858000"/>
            <a:chOff x="0" y="0"/>
            <a:chExt cx="12192000" cy="6858000"/>
          </a:xfrm>
        </p:grpSpPr>
        <p:sp>
          <p:nvSpPr>
            <p:cNvPr id="105257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5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7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8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8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8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8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58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58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5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58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258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58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2590" name="Footer Placeholder 4"/>
          <p:cNvSpPr>
            <a:spLocks noGrp="1"/>
          </p:cNvSpPr>
          <p:nvPr>
            <p:ph type="ftr" sz="quarter" idx="11"/>
          </p:nvPr>
        </p:nvSpPr>
        <p:spPr/>
        <p:txBody>
          <a:bodyPr/>
          <a:lstStyle/>
          <a:p>
            <a:r>
              <a:rPr lang="en-US" dirty="0"/>
              <a:t>
              </a:t>
            </a:r>
          </a:p>
        </p:txBody>
      </p:sp>
      <p:sp>
        <p:nvSpPr>
          <p:cNvPr id="10525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5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2681" name="Title 1"/>
          <p:cNvSpPr>
            <a:spLocks noGrp="1"/>
          </p:cNvSpPr>
          <p:nvPr>
            <p:ph type="title"/>
          </p:nvPr>
        </p:nvSpPr>
        <p:spPr/>
        <p:txBody>
          <a:bodyPr/>
          <a:lstStyle/>
          <a:p>
            <a:r>
              <a:rPr lang="en-US"/>
              <a:t>Click to edit Master title style</a:t>
            </a:r>
            <a:endParaRPr lang="en-US" dirty="0"/>
          </a:p>
        </p:txBody>
      </p:sp>
      <p:sp>
        <p:nvSpPr>
          <p:cNvPr id="105268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8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8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2685" name="Footer Placeholder 5"/>
          <p:cNvSpPr>
            <a:spLocks noGrp="1"/>
          </p:cNvSpPr>
          <p:nvPr>
            <p:ph type="ftr" sz="quarter" idx="11"/>
          </p:nvPr>
        </p:nvSpPr>
        <p:spPr/>
        <p:txBody>
          <a:bodyPr/>
          <a:lstStyle/>
          <a:p>
            <a:r>
              <a:rPr lang="en-US" dirty="0"/>
              <a:t>
              </a:t>
            </a:r>
          </a:p>
        </p:txBody>
      </p:sp>
      <p:sp>
        <p:nvSpPr>
          <p:cNvPr id="10526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2639" name="Title 1"/>
          <p:cNvSpPr>
            <a:spLocks noGrp="1"/>
          </p:cNvSpPr>
          <p:nvPr>
            <p:ph type="title"/>
          </p:nvPr>
        </p:nvSpPr>
        <p:spPr/>
        <p:txBody>
          <a:bodyPr/>
          <a:lstStyle/>
          <a:p>
            <a:r>
              <a:rPr lang="en-US"/>
              <a:t>Click to edit Master title style</a:t>
            </a:r>
            <a:endParaRPr lang="en-US" dirty="0"/>
          </a:p>
        </p:txBody>
      </p:sp>
      <p:sp>
        <p:nvSpPr>
          <p:cNvPr id="105264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4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4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4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4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2645" name="Footer Placeholder 7"/>
          <p:cNvSpPr>
            <a:spLocks noGrp="1"/>
          </p:cNvSpPr>
          <p:nvPr>
            <p:ph type="ftr" sz="quarter" idx="11"/>
          </p:nvPr>
        </p:nvSpPr>
        <p:spPr/>
        <p:txBody>
          <a:bodyPr/>
          <a:lstStyle/>
          <a:p>
            <a:r>
              <a:rPr lang="en-US" dirty="0"/>
              <a:t>
              </a:t>
            </a:r>
          </a:p>
        </p:txBody>
      </p:sp>
      <p:sp>
        <p:nvSpPr>
          <p:cNvPr id="105264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74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74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744" name="Footer Placeholder 3"/>
          <p:cNvSpPr>
            <a:spLocks noGrp="1"/>
          </p:cNvSpPr>
          <p:nvPr>
            <p:ph type="ftr" sz="quarter" idx="11"/>
          </p:nvPr>
        </p:nvSpPr>
        <p:spPr/>
        <p:txBody>
          <a:bodyPr/>
          <a:lstStyle/>
          <a:p>
            <a:r>
              <a:rPr lang="en-US" dirty="0"/>
              <a:t>
              </a:t>
            </a:r>
          </a:p>
        </p:txBody>
      </p:sp>
      <p:sp>
        <p:nvSpPr>
          <p:cNvPr id="105274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263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2636" name="Footer Placeholder 2"/>
          <p:cNvSpPr>
            <a:spLocks noGrp="1"/>
          </p:cNvSpPr>
          <p:nvPr>
            <p:ph type="ftr" sz="quarter" idx="11"/>
          </p:nvPr>
        </p:nvSpPr>
        <p:spPr/>
        <p:txBody>
          <a:bodyPr/>
          <a:lstStyle/>
          <a:p>
            <a:r>
              <a:rPr lang="en-US" dirty="0"/>
              <a:t>
              </a:t>
            </a:r>
          </a:p>
        </p:txBody>
      </p:sp>
      <p:sp>
        <p:nvSpPr>
          <p:cNvPr id="105263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63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525" name="Group 8"/>
          <p:cNvGrpSpPr/>
          <p:nvPr/>
        </p:nvGrpSpPr>
        <p:grpSpPr>
          <a:xfrm>
            <a:off x="0" y="0"/>
            <a:ext cx="12192000" cy="6858000"/>
            <a:chOff x="0" y="0"/>
            <a:chExt cx="12192000" cy="6858000"/>
          </a:xfrm>
        </p:grpSpPr>
        <p:sp>
          <p:nvSpPr>
            <p:cNvPr id="105272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7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2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2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2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3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3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73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73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7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73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73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73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3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739" name="Footer Placeholder 5"/>
          <p:cNvSpPr>
            <a:spLocks noGrp="1"/>
          </p:cNvSpPr>
          <p:nvPr>
            <p:ph type="ftr" sz="quarter" idx="11"/>
          </p:nvPr>
        </p:nvSpPr>
        <p:spPr/>
        <p:txBody>
          <a:bodyPr/>
          <a:lstStyle/>
          <a:p>
            <a:r>
              <a:rPr lang="en-US" dirty="0"/>
              <a:t>
              </a:t>
            </a:r>
          </a:p>
        </p:txBody>
      </p:sp>
      <p:sp>
        <p:nvSpPr>
          <p:cNvPr id="10527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7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508" name="Group 8"/>
          <p:cNvGrpSpPr/>
          <p:nvPr/>
        </p:nvGrpSpPr>
        <p:grpSpPr>
          <a:xfrm>
            <a:off x="0" y="0"/>
            <a:ext cx="12192000" cy="6858000"/>
            <a:chOff x="0" y="0"/>
            <a:chExt cx="12192000" cy="6858000"/>
          </a:xfrm>
        </p:grpSpPr>
        <p:sp>
          <p:nvSpPr>
            <p:cNvPr id="105259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59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9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9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9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9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59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60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60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6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60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260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260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0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2607" name="Footer Placeholder 5"/>
          <p:cNvSpPr>
            <a:spLocks noGrp="1"/>
          </p:cNvSpPr>
          <p:nvPr>
            <p:ph type="ftr" sz="quarter" idx="11"/>
          </p:nvPr>
        </p:nvSpPr>
        <p:spPr/>
        <p:txBody>
          <a:bodyPr/>
          <a:lstStyle/>
          <a:p>
            <a:r>
              <a:rPr lang="en-US" dirty="0"/>
              <a:t>
              </a:t>
            </a:r>
          </a:p>
        </p:txBody>
      </p:sp>
      <p:sp>
        <p:nvSpPr>
          <p:cNvPr id="105260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60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515" name="Group 8"/>
          <p:cNvGrpSpPr/>
          <p:nvPr/>
        </p:nvGrpSpPr>
        <p:grpSpPr>
          <a:xfrm>
            <a:off x="0" y="0"/>
            <a:ext cx="12192000" cy="6858000"/>
            <a:chOff x="0" y="0"/>
            <a:chExt cx="12192000" cy="6858000"/>
          </a:xfrm>
        </p:grpSpPr>
        <p:sp>
          <p:nvSpPr>
            <p:cNvPr id="105264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64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4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5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5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5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5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65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6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65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265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65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5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2660" name="Footer Placeholder 5"/>
          <p:cNvSpPr>
            <a:spLocks noGrp="1"/>
          </p:cNvSpPr>
          <p:nvPr>
            <p:ph type="ftr" sz="quarter" idx="11"/>
          </p:nvPr>
        </p:nvSpPr>
        <p:spPr/>
        <p:txBody>
          <a:bodyPr/>
          <a:lstStyle/>
          <a:p>
            <a:r>
              <a:rPr lang="en-US" dirty="0"/>
              <a:t>
              </a:t>
            </a:r>
          </a:p>
        </p:txBody>
      </p:sp>
      <p:sp>
        <p:nvSpPr>
          <p:cNvPr id="105266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66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510" name="Group 6"/>
          <p:cNvGrpSpPr/>
          <p:nvPr/>
        </p:nvGrpSpPr>
        <p:grpSpPr>
          <a:xfrm>
            <a:off x="0" y="0"/>
            <a:ext cx="12192000" cy="6858000"/>
            <a:chOff x="0" y="0"/>
            <a:chExt cx="12192000" cy="6858000"/>
          </a:xfrm>
        </p:grpSpPr>
        <p:sp>
          <p:nvSpPr>
            <p:cNvPr id="105261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61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1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1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1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1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1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61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26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61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262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2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2622" name="Footer Placeholder 4"/>
          <p:cNvSpPr>
            <a:spLocks noGrp="1"/>
          </p:cNvSpPr>
          <p:nvPr>
            <p:ph type="ftr" sz="quarter" idx="11"/>
          </p:nvPr>
        </p:nvSpPr>
        <p:spPr/>
        <p:txBody>
          <a:bodyPr/>
          <a:lstStyle/>
          <a:p>
            <a:r>
              <a:rPr lang="en-US" dirty="0"/>
              <a:t>
              </a:t>
            </a:r>
          </a:p>
        </p:txBody>
      </p:sp>
      <p:sp>
        <p:nvSpPr>
          <p:cNvPr id="105262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6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523" name="Group 2"/>
          <p:cNvGrpSpPr/>
          <p:nvPr/>
        </p:nvGrpSpPr>
        <p:grpSpPr>
          <a:xfrm>
            <a:off x="0" y="0"/>
            <a:ext cx="12192000" cy="6858000"/>
            <a:chOff x="0" y="0"/>
            <a:chExt cx="12192000" cy="6858000"/>
          </a:xfrm>
        </p:grpSpPr>
        <p:sp>
          <p:nvSpPr>
            <p:cNvPr id="105270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70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0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1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1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1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1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71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7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71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71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71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271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2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72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2722" name="Footer Placeholder 4"/>
          <p:cNvSpPr>
            <a:spLocks noGrp="1"/>
          </p:cNvSpPr>
          <p:nvPr>
            <p:ph type="ftr" sz="quarter" idx="11"/>
          </p:nvPr>
        </p:nvSpPr>
        <p:spPr/>
        <p:txBody>
          <a:bodyPr/>
          <a:lstStyle/>
          <a:p>
            <a:r>
              <a:rPr lang="en-US" dirty="0"/>
              <a:t>
              </a:t>
            </a:r>
          </a:p>
        </p:txBody>
      </p:sp>
      <p:sp>
        <p:nvSpPr>
          <p:cNvPr id="105272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7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521" name="Group 8"/>
          <p:cNvGrpSpPr/>
          <p:nvPr/>
        </p:nvGrpSpPr>
        <p:grpSpPr>
          <a:xfrm>
            <a:off x="0" y="0"/>
            <a:ext cx="12192000" cy="6858000"/>
            <a:chOff x="0" y="0"/>
            <a:chExt cx="12192000" cy="6858000"/>
          </a:xfrm>
        </p:grpSpPr>
        <p:sp>
          <p:nvSpPr>
            <p:cNvPr id="105269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69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9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9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9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9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69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69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7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70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70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70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704" name="Footer Placeholder 4"/>
          <p:cNvSpPr>
            <a:spLocks noGrp="1"/>
          </p:cNvSpPr>
          <p:nvPr>
            <p:ph type="ftr" sz="quarter" idx="11"/>
          </p:nvPr>
        </p:nvSpPr>
        <p:spPr/>
        <p:txBody>
          <a:bodyPr/>
          <a:lstStyle/>
          <a:p>
            <a:r>
              <a:rPr lang="en-US" dirty="0"/>
              <a:t>
              </a:t>
            </a:r>
          </a:p>
        </p:txBody>
      </p:sp>
      <p:sp>
        <p:nvSpPr>
          <p:cNvPr id="105270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7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62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62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2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2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2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3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3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6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6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63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633" name="Footer Placeholder 7"/>
          <p:cNvSpPr>
            <a:spLocks noGrp="1"/>
          </p:cNvSpPr>
          <p:nvPr>
            <p:ph type="ftr" sz="quarter" idx="11"/>
          </p:nvPr>
        </p:nvSpPr>
        <p:spPr/>
        <p:txBody>
          <a:bodyPr/>
          <a:lstStyle/>
          <a:p>
            <a:r>
              <a:rPr lang="en-US" dirty="0"/>
              <a:t>
              </a:t>
            </a:r>
          </a:p>
        </p:txBody>
      </p:sp>
      <p:sp>
        <p:nvSpPr>
          <p:cNvPr id="105263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266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66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6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66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6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6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66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67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67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67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6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6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67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2674" name="Footer Placeholder 7"/>
          <p:cNvSpPr>
            <a:spLocks noGrp="1"/>
          </p:cNvSpPr>
          <p:nvPr>
            <p:ph type="ftr" sz="quarter" idx="11"/>
          </p:nvPr>
        </p:nvSpPr>
        <p:spPr>
          <a:xfrm>
            <a:off x="561111" y="6391838"/>
            <a:ext cx="3644282" cy="304801"/>
          </a:xfrm>
        </p:spPr>
        <p:txBody>
          <a:bodyPr/>
          <a:lstStyle/>
          <a:p>
            <a:r>
              <a:rPr lang="en-US" dirty="0"/>
              <a:t>
              </a:t>
            </a:r>
          </a:p>
        </p:txBody>
      </p:sp>
      <p:sp>
        <p:nvSpPr>
          <p:cNvPr id="10526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67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67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67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2679" name="Footer Placeholder 4"/>
          <p:cNvSpPr>
            <a:spLocks noGrp="1"/>
          </p:cNvSpPr>
          <p:nvPr>
            <p:ph type="ftr" sz="quarter" idx="11"/>
          </p:nvPr>
        </p:nvSpPr>
        <p:spPr/>
        <p:txBody>
          <a:bodyPr/>
          <a:lstStyle/>
          <a:p>
            <a:r>
              <a:rPr lang="en-US" dirty="0"/>
              <a:t>
              </a:t>
            </a:r>
          </a:p>
        </p:txBody>
      </p:sp>
      <p:sp>
        <p:nvSpPr>
          <p:cNvPr id="10526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528" name="Group 8"/>
          <p:cNvGrpSpPr/>
          <p:nvPr/>
        </p:nvGrpSpPr>
        <p:grpSpPr>
          <a:xfrm>
            <a:off x="0" y="0"/>
            <a:ext cx="12192000" cy="6858000"/>
            <a:chOff x="0" y="0"/>
            <a:chExt cx="12192000" cy="6858000"/>
          </a:xfrm>
        </p:grpSpPr>
        <p:sp>
          <p:nvSpPr>
            <p:cNvPr id="105274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74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4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4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5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5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75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75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75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7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75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275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75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2759" name="Footer Placeholder 4"/>
          <p:cNvSpPr>
            <a:spLocks noGrp="1"/>
          </p:cNvSpPr>
          <p:nvPr>
            <p:ph type="ftr" sz="quarter" idx="11"/>
          </p:nvPr>
        </p:nvSpPr>
        <p:spPr/>
        <p:txBody>
          <a:bodyPr/>
          <a:lstStyle/>
          <a:p>
            <a:r>
              <a:rPr lang="en-US" dirty="0"/>
              <a:t>
              </a:t>
            </a:r>
          </a:p>
        </p:txBody>
      </p:sp>
      <p:sp>
        <p:nvSpPr>
          <p:cNvPr id="105276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7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387" name="Group 6"/>
          <p:cNvGrpSpPr/>
          <p:nvPr/>
        </p:nvGrpSpPr>
        <p:grpSpPr>
          <a:xfrm>
            <a:off x="0" y="0"/>
            <a:ext cx="12192000" cy="6858000"/>
            <a:chOff x="0" y="0"/>
            <a:chExt cx="12192000" cy="6858000"/>
          </a:xfrm>
        </p:grpSpPr>
        <p:sp>
          <p:nvSpPr>
            <p:cNvPr id="104989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0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90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90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90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90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0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1869" name="Title 1"/>
          <p:cNvSpPr>
            <a:spLocks noGrp="1"/>
          </p:cNvSpPr>
          <p:nvPr>
            <p:ph type="title"/>
          </p:nvPr>
        </p:nvSpPr>
        <p:spPr/>
        <p:txBody>
          <a:bodyPr/>
          <a:lstStyle/>
          <a:p>
            <a:r>
              <a:rPr lang="en-US"/>
              <a:t>Click to edit Master title style</a:t>
            </a:r>
            <a:endParaRPr lang="en-US" dirty="0"/>
          </a:p>
        </p:txBody>
      </p:sp>
      <p:sp>
        <p:nvSpPr>
          <p:cNvPr id="106187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87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1872" name="Footer Placeholder 4"/>
          <p:cNvSpPr>
            <a:spLocks noGrp="1"/>
          </p:cNvSpPr>
          <p:nvPr>
            <p:ph type="ftr" sz="quarter" idx="11"/>
          </p:nvPr>
        </p:nvSpPr>
        <p:spPr/>
        <p:txBody>
          <a:bodyPr/>
          <a:lstStyle/>
          <a:p>
            <a:r>
              <a:rPr lang="en-US" dirty="0"/>
              <a:t>
              </a:t>
            </a:r>
          </a:p>
        </p:txBody>
      </p:sp>
      <p:sp>
        <p:nvSpPr>
          <p:cNvPr id="10618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773" name="Group 7"/>
          <p:cNvGrpSpPr/>
          <p:nvPr/>
        </p:nvGrpSpPr>
        <p:grpSpPr>
          <a:xfrm>
            <a:off x="0" y="0"/>
            <a:ext cx="12192000" cy="6858000"/>
            <a:chOff x="0" y="0"/>
            <a:chExt cx="12192000" cy="6858000"/>
          </a:xfrm>
        </p:grpSpPr>
        <p:sp>
          <p:nvSpPr>
            <p:cNvPr id="10617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7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9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9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9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9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94"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795"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796"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7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798"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799"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800"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801" name="Footer Placeholder 4"/>
          <p:cNvSpPr>
            <a:spLocks noGrp="1"/>
          </p:cNvSpPr>
          <p:nvPr>
            <p:ph type="ftr" sz="quarter" idx="11"/>
          </p:nvPr>
        </p:nvSpPr>
        <p:spPr/>
        <p:txBody>
          <a:bodyPr/>
          <a:lstStyle/>
          <a:p>
            <a:r>
              <a:rPr lang="en-US" dirty="0"/>
              <a:t>
              </a:t>
            </a:r>
          </a:p>
        </p:txBody>
      </p:sp>
      <p:sp>
        <p:nvSpPr>
          <p:cNvPr id="10618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80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825" name="Title 1"/>
          <p:cNvSpPr>
            <a:spLocks noGrp="1"/>
          </p:cNvSpPr>
          <p:nvPr>
            <p:ph type="title"/>
          </p:nvPr>
        </p:nvSpPr>
        <p:spPr/>
        <p:txBody>
          <a:bodyPr/>
          <a:lstStyle/>
          <a:p>
            <a:r>
              <a:rPr lang="en-US"/>
              <a:t>Click to edit Master title style</a:t>
            </a:r>
            <a:endParaRPr lang="en-US" dirty="0"/>
          </a:p>
        </p:txBody>
      </p:sp>
      <p:sp>
        <p:nvSpPr>
          <p:cNvPr id="1061826"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827"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828"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1829" name="Footer Placeholder 5"/>
          <p:cNvSpPr>
            <a:spLocks noGrp="1"/>
          </p:cNvSpPr>
          <p:nvPr>
            <p:ph type="ftr" sz="quarter" idx="11"/>
          </p:nvPr>
        </p:nvSpPr>
        <p:spPr/>
        <p:txBody>
          <a:bodyPr/>
          <a:lstStyle/>
          <a:p>
            <a:r>
              <a:rPr lang="en-US" dirty="0"/>
              <a:t>
              </a:t>
            </a:r>
          </a:p>
        </p:txBody>
      </p:sp>
      <p:sp>
        <p:nvSpPr>
          <p:cNvPr id="106183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1734" name="Title 1"/>
          <p:cNvSpPr>
            <a:spLocks noGrp="1"/>
          </p:cNvSpPr>
          <p:nvPr>
            <p:ph type="title"/>
          </p:nvPr>
        </p:nvSpPr>
        <p:spPr/>
        <p:txBody>
          <a:bodyPr/>
          <a:lstStyle/>
          <a:p>
            <a:r>
              <a:rPr lang="en-US"/>
              <a:t>Click to edit Master title style</a:t>
            </a:r>
            <a:endParaRPr lang="en-US" dirty="0"/>
          </a:p>
        </p:txBody>
      </p:sp>
      <p:sp>
        <p:nvSpPr>
          <p:cNvPr id="106173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3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73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3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73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1740" name="Footer Placeholder 7"/>
          <p:cNvSpPr>
            <a:spLocks noGrp="1"/>
          </p:cNvSpPr>
          <p:nvPr>
            <p:ph type="ftr" sz="quarter" idx="11"/>
          </p:nvPr>
        </p:nvSpPr>
        <p:spPr/>
        <p:txBody>
          <a:bodyPr/>
          <a:lstStyle/>
          <a:p>
            <a:r>
              <a:rPr lang="en-US" dirty="0"/>
              <a:t>
              </a:t>
            </a:r>
          </a:p>
        </p:txBody>
      </p:sp>
      <p:sp>
        <p:nvSpPr>
          <p:cNvPr id="106174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186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186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1867" name="Footer Placeholder 3"/>
          <p:cNvSpPr>
            <a:spLocks noGrp="1"/>
          </p:cNvSpPr>
          <p:nvPr>
            <p:ph type="ftr" sz="quarter" idx="11"/>
          </p:nvPr>
        </p:nvSpPr>
        <p:spPr/>
        <p:txBody>
          <a:bodyPr/>
          <a:lstStyle/>
          <a:p>
            <a:r>
              <a:rPr lang="en-US" dirty="0"/>
              <a:t>
              </a:t>
            </a:r>
          </a:p>
        </p:txBody>
      </p:sp>
      <p:sp>
        <p:nvSpPr>
          <p:cNvPr id="106186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178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1785" name="Footer Placeholder 2"/>
          <p:cNvSpPr>
            <a:spLocks noGrp="1"/>
          </p:cNvSpPr>
          <p:nvPr>
            <p:ph type="ftr" sz="quarter" idx="11"/>
          </p:nvPr>
        </p:nvSpPr>
        <p:spPr/>
        <p:txBody>
          <a:bodyPr/>
          <a:lstStyle/>
          <a:p>
            <a:r>
              <a:rPr lang="en-US" dirty="0"/>
              <a:t>
              </a:t>
            </a:r>
          </a:p>
        </p:txBody>
      </p:sp>
      <p:sp>
        <p:nvSpPr>
          <p:cNvPr id="106178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78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769" name="Group 8"/>
          <p:cNvGrpSpPr/>
          <p:nvPr/>
        </p:nvGrpSpPr>
        <p:grpSpPr>
          <a:xfrm>
            <a:off x="0" y="0"/>
            <a:ext cx="12192000" cy="6858000"/>
            <a:chOff x="0" y="0"/>
            <a:chExt cx="12192000" cy="6858000"/>
          </a:xfrm>
        </p:grpSpPr>
        <p:sp>
          <p:nvSpPr>
            <p:cNvPr id="106175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75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5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6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6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6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6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76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76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7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76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76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76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7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771" name="Footer Placeholder 5"/>
          <p:cNvSpPr>
            <a:spLocks noGrp="1"/>
          </p:cNvSpPr>
          <p:nvPr>
            <p:ph type="ftr" sz="quarter" idx="11"/>
          </p:nvPr>
        </p:nvSpPr>
        <p:spPr/>
        <p:txBody>
          <a:bodyPr/>
          <a:lstStyle/>
          <a:p>
            <a:r>
              <a:rPr lang="en-US" dirty="0"/>
              <a:t>
              </a:t>
            </a:r>
          </a:p>
        </p:txBody>
      </p:sp>
      <p:sp>
        <p:nvSpPr>
          <p:cNvPr id="106177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7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785" name="Group 8"/>
          <p:cNvGrpSpPr/>
          <p:nvPr/>
        </p:nvGrpSpPr>
        <p:grpSpPr>
          <a:xfrm>
            <a:off x="0" y="0"/>
            <a:ext cx="12192000" cy="6858000"/>
            <a:chOff x="0" y="0"/>
            <a:chExt cx="12192000" cy="6858000"/>
          </a:xfrm>
        </p:grpSpPr>
        <p:sp>
          <p:nvSpPr>
            <p:cNvPr id="10618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8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8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88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88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8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88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188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188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88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1888" name="Footer Placeholder 5"/>
          <p:cNvSpPr>
            <a:spLocks noGrp="1"/>
          </p:cNvSpPr>
          <p:nvPr>
            <p:ph type="ftr" sz="quarter" idx="11"/>
          </p:nvPr>
        </p:nvSpPr>
        <p:spPr/>
        <p:txBody>
          <a:bodyPr/>
          <a:lstStyle/>
          <a:p>
            <a:r>
              <a:rPr lang="en-US" dirty="0"/>
              <a:t>
              </a:t>
            </a:r>
          </a:p>
        </p:txBody>
      </p:sp>
      <p:sp>
        <p:nvSpPr>
          <p:cNvPr id="106188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89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781" name="Group 8"/>
          <p:cNvGrpSpPr/>
          <p:nvPr/>
        </p:nvGrpSpPr>
        <p:grpSpPr>
          <a:xfrm>
            <a:off x="0" y="0"/>
            <a:ext cx="12192000" cy="6858000"/>
            <a:chOff x="0" y="0"/>
            <a:chExt cx="12192000" cy="6858000"/>
          </a:xfrm>
        </p:grpSpPr>
        <p:sp>
          <p:nvSpPr>
            <p:cNvPr id="106184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8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5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85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18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85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185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86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86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1862" name="Footer Placeholder 5"/>
          <p:cNvSpPr>
            <a:spLocks noGrp="1"/>
          </p:cNvSpPr>
          <p:nvPr>
            <p:ph type="ftr" sz="quarter" idx="11"/>
          </p:nvPr>
        </p:nvSpPr>
        <p:spPr/>
        <p:txBody>
          <a:bodyPr/>
          <a:lstStyle/>
          <a:p>
            <a:r>
              <a:rPr lang="en-US" dirty="0"/>
              <a:t>
              </a:t>
            </a:r>
          </a:p>
        </p:txBody>
      </p:sp>
      <p:sp>
        <p:nvSpPr>
          <p:cNvPr id="10618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8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767" name="Group 6"/>
          <p:cNvGrpSpPr/>
          <p:nvPr/>
        </p:nvGrpSpPr>
        <p:grpSpPr>
          <a:xfrm>
            <a:off x="0" y="0"/>
            <a:ext cx="12192000" cy="6858000"/>
            <a:chOff x="0" y="0"/>
            <a:chExt cx="12192000" cy="6858000"/>
          </a:xfrm>
        </p:grpSpPr>
        <p:sp>
          <p:nvSpPr>
            <p:cNvPr id="106174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74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4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4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4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4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4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74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7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75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75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5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754" name="Footer Placeholder 4"/>
          <p:cNvSpPr>
            <a:spLocks noGrp="1"/>
          </p:cNvSpPr>
          <p:nvPr>
            <p:ph type="ftr" sz="quarter" idx="11"/>
          </p:nvPr>
        </p:nvSpPr>
        <p:spPr/>
        <p:txBody>
          <a:bodyPr/>
          <a:lstStyle/>
          <a:p>
            <a:r>
              <a:rPr lang="en-US" dirty="0"/>
              <a:t>
              </a:t>
            </a:r>
          </a:p>
        </p:txBody>
      </p:sp>
      <p:sp>
        <p:nvSpPr>
          <p:cNvPr id="106175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75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779" name="Group 2"/>
          <p:cNvGrpSpPr/>
          <p:nvPr/>
        </p:nvGrpSpPr>
        <p:grpSpPr>
          <a:xfrm>
            <a:off x="0" y="0"/>
            <a:ext cx="12192000" cy="6858000"/>
            <a:chOff x="0" y="0"/>
            <a:chExt cx="12192000" cy="6858000"/>
          </a:xfrm>
        </p:grpSpPr>
        <p:sp>
          <p:nvSpPr>
            <p:cNvPr id="106183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83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3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3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3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3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3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83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8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84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84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84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184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84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84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1846" name="Footer Placeholder 4"/>
          <p:cNvSpPr>
            <a:spLocks noGrp="1"/>
          </p:cNvSpPr>
          <p:nvPr>
            <p:ph type="ftr" sz="quarter" idx="11"/>
          </p:nvPr>
        </p:nvSpPr>
        <p:spPr/>
        <p:txBody>
          <a:bodyPr/>
          <a:lstStyle/>
          <a:p>
            <a:r>
              <a:rPr lang="en-US" dirty="0"/>
              <a:t>
              </a:t>
            </a:r>
          </a:p>
        </p:txBody>
      </p:sp>
      <p:sp>
        <p:nvSpPr>
          <p:cNvPr id="106184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8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787" name="Group 8"/>
          <p:cNvGrpSpPr/>
          <p:nvPr/>
        </p:nvGrpSpPr>
        <p:grpSpPr>
          <a:xfrm>
            <a:off x="0" y="0"/>
            <a:ext cx="12192000" cy="6858000"/>
            <a:chOff x="0" y="0"/>
            <a:chExt cx="12192000" cy="6858000"/>
          </a:xfrm>
        </p:grpSpPr>
        <p:sp>
          <p:nvSpPr>
            <p:cNvPr id="106189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89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9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9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9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9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9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8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8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90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190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90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1903" name="Footer Placeholder 4"/>
          <p:cNvSpPr>
            <a:spLocks noGrp="1"/>
          </p:cNvSpPr>
          <p:nvPr>
            <p:ph type="ftr" sz="quarter" idx="11"/>
          </p:nvPr>
        </p:nvSpPr>
        <p:spPr/>
        <p:txBody>
          <a:bodyPr/>
          <a:lstStyle/>
          <a:p>
            <a:r>
              <a:rPr lang="en-US" dirty="0"/>
              <a:t>
              </a:t>
            </a:r>
          </a:p>
        </p:txBody>
      </p:sp>
      <p:sp>
        <p:nvSpPr>
          <p:cNvPr id="106190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9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177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77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7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7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7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7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8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6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6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78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1782" name="Footer Placeholder 7"/>
          <p:cNvSpPr>
            <a:spLocks noGrp="1"/>
          </p:cNvSpPr>
          <p:nvPr>
            <p:ph type="ftr" sz="quarter" idx="11"/>
          </p:nvPr>
        </p:nvSpPr>
        <p:spPr/>
        <p:txBody>
          <a:bodyPr/>
          <a:lstStyle/>
          <a:p>
            <a:r>
              <a:rPr lang="en-US" dirty="0"/>
              <a:t>
              </a:t>
            </a:r>
          </a:p>
        </p:txBody>
      </p:sp>
      <p:sp>
        <p:nvSpPr>
          <p:cNvPr id="106178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90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90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0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0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1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1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1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91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91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91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6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6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91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91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91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180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180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80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1807" name="Footer Placeholder 4"/>
          <p:cNvSpPr>
            <a:spLocks noGrp="1"/>
          </p:cNvSpPr>
          <p:nvPr>
            <p:ph type="ftr" sz="quarter" idx="11"/>
          </p:nvPr>
        </p:nvSpPr>
        <p:spPr/>
        <p:txBody>
          <a:bodyPr/>
          <a:lstStyle/>
          <a:p>
            <a:r>
              <a:rPr lang="en-US" dirty="0"/>
              <a:t>
              </a:t>
            </a:r>
          </a:p>
        </p:txBody>
      </p:sp>
      <p:sp>
        <p:nvSpPr>
          <p:cNvPr id="10618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776" name="Group 8"/>
          <p:cNvGrpSpPr/>
          <p:nvPr/>
        </p:nvGrpSpPr>
        <p:grpSpPr>
          <a:xfrm>
            <a:off x="0" y="0"/>
            <a:ext cx="12192000" cy="6858000"/>
            <a:chOff x="0" y="0"/>
            <a:chExt cx="12192000" cy="6858000"/>
          </a:xfrm>
        </p:grpSpPr>
        <p:sp>
          <p:nvSpPr>
            <p:cNvPr id="106180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8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1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1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81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81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81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8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81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82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82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822" name="Footer Placeholder 4"/>
          <p:cNvSpPr>
            <a:spLocks noGrp="1"/>
          </p:cNvSpPr>
          <p:nvPr>
            <p:ph type="ftr" sz="quarter" idx="11"/>
          </p:nvPr>
        </p:nvSpPr>
        <p:spPr/>
        <p:txBody>
          <a:bodyPr/>
          <a:lstStyle/>
          <a:p>
            <a:r>
              <a:rPr lang="en-US" dirty="0"/>
              <a:t>
              </a:t>
            </a:r>
          </a:p>
        </p:txBody>
      </p:sp>
      <p:sp>
        <p:nvSpPr>
          <p:cNvPr id="106182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8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211" name="Group 6"/>
          <p:cNvGrpSpPr/>
          <p:nvPr/>
        </p:nvGrpSpPr>
        <p:grpSpPr>
          <a:xfrm>
            <a:off x="0" y="0"/>
            <a:ext cx="12192000" cy="6858000"/>
            <a:chOff x="0" y="0"/>
            <a:chExt cx="12192000" cy="6858000"/>
          </a:xfrm>
        </p:grpSpPr>
        <p:sp>
          <p:nvSpPr>
            <p:cNvPr id="104970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0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70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70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70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70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0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102" name="Title 1"/>
          <p:cNvSpPr>
            <a:spLocks noGrp="1"/>
          </p:cNvSpPr>
          <p:nvPr>
            <p:ph type="title"/>
          </p:nvPr>
        </p:nvSpPr>
        <p:spPr/>
        <p:txBody>
          <a:bodyPr/>
          <a:lstStyle/>
          <a:p>
            <a:r>
              <a:rPr lang="en-US"/>
              <a:t>Click to edit Master title style</a:t>
            </a:r>
            <a:endParaRPr lang="en-US" dirty="0"/>
          </a:p>
        </p:txBody>
      </p:sp>
      <p:sp>
        <p:nvSpPr>
          <p:cNvPr id="105910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10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105" name="Footer Placeholder 4"/>
          <p:cNvSpPr>
            <a:spLocks noGrp="1"/>
          </p:cNvSpPr>
          <p:nvPr>
            <p:ph type="ftr" sz="quarter" idx="11"/>
          </p:nvPr>
        </p:nvSpPr>
        <p:spPr/>
        <p:txBody>
          <a:bodyPr/>
          <a:lstStyle/>
          <a:p>
            <a:r>
              <a:rPr lang="en-US" dirty="0"/>
              <a:t>
              </a:t>
            </a:r>
          </a:p>
        </p:txBody>
      </p:sp>
      <p:sp>
        <p:nvSpPr>
          <p:cNvPr id="10591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404" name="Group 7"/>
          <p:cNvGrpSpPr/>
          <p:nvPr/>
        </p:nvGrpSpPr>
        <p:grpSpPr>
          <a:xfrm>
            <a:off x="0" y="0"/>
            <a:ext cx="12192000" cy="6858000"/>
            <a:chOff x="0" y="0"/>
            <a:chExt cx="12192000" cy="6858000"/>
          </a:xfrm>
        </p:grpSpPr>
        <p:sp>
          <p:nvSpPr>
            <p:cNvPr id="10592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2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2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22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22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2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23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923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23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9233" name="Footer Placeholder 4"/>
          <p:cNvSpPr>
            <a:spLocks noGrp="1"/>
          </p:cNvSpPr>
          <p:nvPr>
            <p:ph type="ftr" sz="quarter" idx="11"/>
          </p:nvPr>
        </p:nvSpPr>
        <p:spPr/>
        <p:txBody>
          <a:bodyPr/>
          <a:lstStyle/>
          <a:p>
            <a:r>
              <a:rPr lang="en-US" dirty="0"/>
              <a:t>
              </a:t>
            </a:r>
          </a:p>
        </p:txBody>
      </p:sp>
      <p:sp>
        <p:nvSpPr>
          <p:cNvPr id="105923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9214" name="Title 1"/>
          <p:cNvSpPr>
            <a:spLocks noGrp="1"/>
          </p:cNvSpPr>
          <p:nvPr>
            <p:ph type="title"/>
          </p:nvPr>
        </p:nvSpPr>
        <p:spPr/>
        <p:txBody>
          <a:bodyPr/>
          <a:lstStyle/>
          <a:p>
            <a:r>
              <a:rPr lang="en-US"/>
              <a:t>Click to edit Master title style</a:t>
            </a:r>
            <a:endParaRPr lang="en-US" dirty="0"/>
          </a:p>
        </p:txBody>
      </p:sp>
      <p:sp>
        <p:nvSpPr>
          <p:cNvPr id="105921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21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21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9218" name="Footer Placeholder 5"/>
          <p:cNvSpPr>
            <a:spLocks noGrp="1"/>
          </p:cNvSpPr>
          <p:nvPr>
            <p:ph type="ftr" sz="quarter" idx="11"/>
          </p:nvPr>
        </p:nvSpPr>
        <p:spPr/>
        <p:txBody>
          <a:bodyPr/>
          <a:lstStyle/>
          <a:p>
            <a:r>
              <a:rPr lang="en-US" dirty="0"/>
              <a:t>
              </a:t>
            </a:r>
          </a:p>
        </p:txBody>
      </p:sp>
      <p:sp>
        <p:nvSpPr>
          <p:cNvPr id="105921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9107" name="Title 1"/>
          <p:cNvSpPr>
            <a:spLocks noGrp="1"/>
          </p:cNvSpPr>
          <p:nvPr>
            <p:ph type="title"/>
          </p:nvPr>
        </p:nvSpPr>
        <p:spPr/>
        <p:txBody>
          <a:bodyPr/>
          <a:lstStyle/>
          <a:p>
            <a:r>
              <a:rPr lang="en-US"/>
              <a:t>Click to edit Master title style</a:t>
            </a:r>
            <a:endParaRPr lang="en-US" dirty="0"/>
          </a:p>
        </p:txBody>
      </p:sp>
      <p:sp>
        <p:nvSpPr>
          <p:cNvPr id="105910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0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11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1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11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9113" name="Footer Placeholder 7"/>
          <p:cNvSpPr>
            <a:spLocks noGrp="1"/>
          </p:cNvSpPr>
          <p:nvPr>
            <p:ph type="ftr" sz="quarter" idx="11"/>
          </p:nvPr>
        </p:nvSpPr>
        <p:spPr/>
        <p:txBody>
          <a:bodyPr/>
          <a:lstStyle/>
          <a:p>
            <a:r>
              <a:rPr lang="en-US" dirty="0"/>
              <a:t>
              </a:t>
            </a:r>
          </a:p>
        </p:txBody>
      </p:sp>
      <p:sp>
        <p:nvSpPr>
          <p:cNvPr id="105911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920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920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9207" name="Footer Placeholder 3"/>
          <p:cNvSpPr>
            <a:spLocks noGrp="1"/>
          </p:cNvSpPr>
          <p:nvPr>
            <p:ph type="ftr" sz="quarter" idx="11"/>
          </p:nvPr>
        </p:nvSpPr>
        <p:spPr/>
        <p:txBody>
          <a:bodyPr/>
          <a:lstStyle/>
          <a:p>
            <a:r>
              <a:rPr lang="en-US" dirty="0"/>
              <a:t>
              </a:t>
            </a:r>
          </a:p>
        </p:txBody>
      </p:sp>
      <p:sp>
        <p:nvSpPr>
          <p:cNvPr id="105920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909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9099" name="Footer Placeholder 2"/>
          <p:cNvSpPr>
            <a:spLocks noGrp="1"/>
          </p:cNvSpPr>
          <p:nvPr>
            <p:ph type="ftr" sz="quarter" idx="11"/>
          </p:nvPr>
        </p:nvSpPr>
        <p:spPr/>
        <p:txBody>
          <a:bodyPr/>
          <a:lstStyle/>
          <a:p>
            <a:r>
              <a:rPr lang="en-US" dirty="0"/>
              <a:t>
              </a:t>
            </a:r>
          </a:p>
        </p:txBody>
      </p:sp>
      <p:sp>
        <p:nvSpPr>
          <p:cNvPr id="105910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10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394" name="Group 8"/>
          <p:cNvGrpSpPr/>
          <p:nvPr/>
        </p:nvGrpSpPr>
        <p:grpSpPr>
          <a:xfrm>
            <a:off x="0" y="0"/>
            <a:ext cx="12192000" cy="6858000"/>
            <a:chOff x="0" y="0"/>
            <a:chExt cx="12192000" cy="6858000"/>
          </a:xfrm>
        </p:grpSpPr>
        <p:sp>
          <p:nvSpPr>
            <p:cNvPr id="105914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14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4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4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4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4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5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15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15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1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15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915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15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5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9158" name="Footer Placeholder 5"/>
          <p:cNvSpPr>
            <a:spLocks noGrp="1"/>
          </p:cNvSpPr>
          <p:nvPr>
            <p:ph type="ftr" sz="quarter" idx="11"/>
          </p:nvPr>
        </p:nvSpPr>
        <p:spPr/>
        <p:txBody>
          <a:bodyPr/>
          <a:lstStyle/>
          <a:p>
            <a:r>
              <a:rPr lang="en-US" dirty="0"/>
              <a:t>
              </a:t>
            </a:r>
          </a:p>
        </p:txBody>
      </p:sp>
      <p:sp>
        <p:nvSpPr>
          <p:cNvPr id="105915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16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406" name="Group 8"/>
          <p:cNvGrpSpPr/>
          <p:nvPr/>
        </p:nvGrpSpPr>
        <p:grpSpPr>
          <a:xfrm>
            <a:off x="0" y="0"/>
            <a:ext cx="12192000" cy="6858000"/>
            <a:chOff x="0" y="0"/>
            <a:chExt cx="12192000" cy="6858000"/>
          </a:xfrm>
        </p:grpSpPr>
        <p:sp>
          <p:nvSpPr>
            <p:cNvPr id="105923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23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3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3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4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4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4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24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24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2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24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24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24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24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250" name="Footer Placeholder 5"/>
          <p:cNvSpPr>
            <a:spLocks noGrp="1"/>
          </p:cNvSpPr>
          <p:nvPr>
            <p:ph type="ftr" sz="quarter" idx="11"/>
          </p:nvPr>
        </p:nvSpPr>
        <p:spPr/>
        <p:txBody>
          <a:bodyPr/>
          <a:lstStyle/>
          <a:p>
            <a:r>
              <a:rPr lang="en-US" dirty="0"/>
              <a:t>
              </a:t>
            </a:r>
          </a:p>
        </p:txBody>
      </p:sp>
      <p:sp>
        <p:nvSpPr>
          <p:cNvPr id="10592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397" name="Group 8"/>
          <p:cNvGrpSpPr/>
          <p:nvPr/>
        </p:nvGrpSpPr>
        <p:grpSpPr>
          <a:xfrm>
            <a:off x="0" y="0"/>
            <a:ext cx="12192000" cy="6858000"/>
            <a:chOff x="0" y="0"/>
            <a:chExt cx="12192000" cy="6858000"/>
          </a:xfrm>
        </p:grpSpPr>
        <p:sp>
          <p:nvSpPr>
            <p:cNvPr id="105917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1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7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7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7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7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7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17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1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18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918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18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8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184" name="Footer Placeholder 5"/>
          <p:cNvSpPr>
            <a:spLocks noGrp="1"/>
          </p:cNvSpPr>
          <p:nvPr>
            <p:ph type="ftr" sz="quarter" idx="11"/>
          </p:nvPr>
        </p:nvSpPr>
        <p:spPr/>
        <p:txBody>
          <a:bodyPr/>
          <a:lstStyle/>
          <a:p>
            <a:r>
              <a:rPr lang="en-US" dirty="0"/>
              <a:t>
              </a:t>
            </a:r>
          </a:p>
        </p:txBody>
      </p:sp>
      <p:sp>
        <p:nvSpPr>
          <p:cNvPr id="105918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18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410" name="Group 6"/>
          <p:cNvGrpSpPr/>
          <p:nvPr/>
        </p:nvGrpSpPr>
        <p:grpSpPr>
          <a:xfrm>
            <a:off x="0" y="0"/>
            <a:ext cx="12192000" cy="6858000"/>
            <a:chOff x="0" y="0"/>
            <a:chExt cx="12192000" cy="6858000"/>
          </a:xfrm>
        </p:grpSpPr>
        <p:sp>
          <p:nvSpPr>
            <p:cNvPr id="105926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26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7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7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7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7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7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27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2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27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27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27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280" name="Footer Placeholder 4"/>
          <p:cNvSpPr>
            <a:spLocks noGrp="1"/>
          </p:cNvSpPr>
          <p:nvPr>
            <p:ph type="ftr" sz="quarter" idx="11"/>
          </p:nvPr>
        </p:nvSpPr>
        <p:spPr/>
        <p:txBody>
          <a:bodyPr/>
          <a:lstStyle/>
          <a:p>
            <a:r>
              <a:rPr lang="en-US" dirty="0"/>
              <a:t>
              </a:t>
            </a:r>
          </a:p>
        </p:txBody>
      </p:sp>
      <p:sp>
        <p:nvSpPr>
          <p:cNvPr id="105928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399" name="Group 2"/>
          <p:cNvGrpSpPr/>
          <p:nvPr/>
        </p:nvGrpSpPr>
        <p:grpSpPr>
          <a:xfrm>
            <a:off x="0" y="0"/>
            <a:ext cx="12192000" cy="6858000"/>
            <a:chOff x="0" y="0"/>
            <a:chExt cx="12192000" cy="6858000"/>
          </a:xfrm>
        </p:grpSpPr>
        <p:sp>
          <p:nvSpPr>
            <p:cNvPr id="105918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18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8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9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9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9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9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19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1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19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19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19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919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20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20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9202" name="Footer Placeholder 4"/>
          <p:cNvSpPr>
            <a:spLocks noGrp="1"/>
          </p:cNvSpPr>
          <p:nvPr>
            <p:ph type="ftr" sz="quarter" idx="11"/>
          </p:nvPr>
        </p:nvSpPr>
        <p:spPr/>
        <p:txBody>
          <a:bodyPr/>
          <a:lstStyle/>
          <a:p>
            <a:r>
              <a:rPr lang="en-US" dirty="0"/>
              <a:t>
              </a:t>
            </a:r>
          </a:p>
        </p:txBody>
      </p:sp>
      <p:sp>
        <p:nvSpPr>
          <p:cNvPr id="105920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408" name="Group 8"/>
          <p:cNvGrpSpPr/>
          <p:nvPr/>
        </p:nvGrpSpPr>
        <p:grpSpPr>
          <a:xfrm>
            <a:off x="0" y="0"/>
            <a:ext cx="12192000" cy="6858000"/>
            <a:chOff x="0" y="0"/>
            <a:chExt cx="12192000" cy="6858000"/>
          </a:xfrm>
        </p:grpSpPr>
        <p:sp>
          <p:nvSpPr>
            <p:cNvPr id="105925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25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5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5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5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5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25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26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2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26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26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26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265" name="Footer Placeholder 4"/>
          <p:cNvSpPr>
            <a:spLocks noGrp="1"/>
          </p:cNvSpPr>
          <p:nvPr>
            <p:ph type="ftr" sz="quarter" idx="11"/>
          </p:nvPr>
        </p:nvSpPr>
        <p:spPr/>
        <p:txBody>
          <a:bodyPr/>
          <a:lstStyle/>
          <a:p>
            <a:r>
              <a:rPr lang="en-US" dirty="0"/>
              <a:t>
              </a:t>
            </a:r>
          </a:p>
        </p:txBody>
      </p:sp>
      <p:sp>
        <p:nvSpPr>
          <p:cNvPr id="105926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2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916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16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6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6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6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6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6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0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0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16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9169" name="Footer Placeholder 7"/>
          <p:cNvSpPr>
            <a:spLocks noGrp="1"/>
          </p:cNvSpPr>
          <p:nvPr>
            <p:ph type="ftr" sz="quarter" idx="11"/>
          </p:nvPr>
        </p:nvSpPr>
        <p:spPr/>
        <p:txBody>
          <a:bodyPr/>
          <a:lstStyle/>
          <a:p>
            <a:r>
              <a:rPr lang="en-US" dirty="0"/>
              <a:t>
              </a:t>
            </a:r>
          </a:p>
        </p:txBody>
      </p:sp>
      <p:sp>
        <p:nvSpPr>
          <p:cNvPr id="105917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11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11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1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11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1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2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12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12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12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12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0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0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12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12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1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920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921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21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9212" name="Footer Placeholder 4"/>
          <p:cNvSpPr>
            <a:spLocks noGrp="1"/>
          </p:cNvSpPr>
          <p:nvPr>
            <p:ph type="ftr" sz="quarter" idx="11"/>
          </p:nvPr>
        </p:nvSpPr>
        <p:spPr/>
        <p:txBody>
          <a:bodyPr/>
          <a:lstStyle/>
          <a:p>
            <a:r>
              <a:rPr lang="en-US" dirty="0"/>
              <a:t>
              </a:t>
            </a:r>
          </a:p>
        </p:txBody>
      </p:sp>
      <p:sp>
        <p:nvSpPr>
          <p:cNvPr id="10592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392" name="Group 8"/>
          <p:cNvGrpSpPr/>
          <p:nvPr/>
        </p:nvGrpSpPr>
        <p:grpSpPr>
          <a:xfrm>
            <a:off x="0" y="0"/>
            <a:ext cx="12192000" cy="6858000"/>
            <a:chOff x="0" y="0"/>
            <a:chExt cx="12192000" cy="6858000"/>
          </a:xfrm>
        </p:grpSpPr>
        <p:sp>
          <p:nvSpPr>
            <p:cNvPr id="105912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12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3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3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3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3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13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13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13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1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13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913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14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9141" name="Footer Placeholder 4"/>
          <p:cNvSpPr>
            <a:spLocks noGrp="1"/>
          </p:cNvSpPr>
          <p:nvPr>
            <p:ph type="ftr" sz="quarter" idx="11"/>
          </p:nvPr>
        </p:nvSpPr>
        <p:spPr/>
        <p:txBody>
          <a:bodyPr/>
          <a:lstStyle/>
          <a:p>
            <a:r>
              <a:rPr lang="en-US" dirty="0"/>
              <a:t>
              </a:t>
            </a:r>
          </a:p>
        </p:txBody>
      </p:sp>
      <p:sp>
        <p:nvSpPr>
          <p:cNvPr id="105914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1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255" name="Group 6"/>
          <p:cNvGrpSpPr/>
          <p:nvPr/>
        </p:nvGrpSpPr>
        <p:grpSpPr>
          <a:xfrm>
            <a:off x="0" y="0"/>
            <a:ext cx="12192000" cy="6858000"/>
            <a:chOff x="0" y="0"/>
            <a:chExt cx="12192000" cy="6858000"/>
          </a:xfrm>
        </p:grpSpPr>
        <p:sp>
          <p:nvSpPr>
            <p:cNvPr id="104974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5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975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975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975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975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5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390" name="Title 1"/>
          <p:cNvSpPr>
            <a:spLocks noGrp="1"/>
          </p:cNvSpPr>
          <p:nvPr>
            <p:ph type="title"/>
          </p:nvPr>
        </p:nvSpPr>
        <p:spPr/>
        <p:txBody>
          <a:bodyPr/>
          <a:lstStyle/>
          <a:p>
            <a:r>
              <a:rPr lang="en-US"/>
              <a:t>Click to edit Master title style</a:t>
            </a:r>
            <a:endParaRPr lang="en-US" dirty="0"/>
          </a:p>
        </p:txBody>
      </p:sp>
      <p:sp>
        <p:nvSpPr>
          <p:cNvPr id="106839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39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393" name="Footer Placeholder 4"/>
          <p:cNvSpPr>
            <a:spLocks noGrp="1"/>
          </p:cNvSpPr>
          <p:nvPr>
            <p:ph type="ftr" sz="quarter" idx="11"/>
          </p:nvPr>
        </p:nvSpPr>
        <p:spPr/>
        <p:txBody>
          <a:bodyPr/>
          <a:lstStyle/>
          <a:p>
            <a:r>
              <a:rPr lang="en-US" dirty="0"/>
              <a:t>
              </a:t>
            </a:r>
          </a:p>
        </p:txBody>
      </p:sp>
      <p:sp>
        <p:nvSpPr>
          <p:cNvPr id="10683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718" name="Group 7"/>
          <p:cNvGrpSpPr/>
          <p:nvPr/>
        </p:nvGrpSpPr>
        <p:grpSpPr>
          <a:xfrm>
            <a:off x="0" y="0"/>
            <a:ext cx="12192000" cy="6858000"/>
            <a:chOff x="0" y="0"/>
            <a:chExt cx="12192000" cy="6858000"/>
          </a:xfrm>
        </p:grpSpPr>
        <p:sp>
          <p:nvSpPr>
            <p:cNvPr id="10683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3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8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38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38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8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38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38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387" name="Footer Placeholder 4"/>
          <p:cNvSpPr>
            <a:spLocks noGrp="1"/>
          </p:cNvSpPr>
          <p:nvPr>
            <p:ph type="ftr" sz="quarter" idx="11"/>
          </p:nvPr>
        </p:nvSpPr>
        <p:spPr/>
        <p:txBody>
          <a:bodyPr/>
          <a:lstStyle/>
          <a:p>
            <a:r>
              <a:rPr lang="en-US" dirty="0"/>
              <a:t>
              </a:t>
            </a:r>
          </a:p>
        </p:txBody>
      </p:sp>
      <p:sp>
        <p:nvSpPr>
          <p:cNvPr id="106838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8469" name="Title 1"/>
          <p:cNvSpPr>
            <a:spLocks noGrp="1"/>
          </p:cNvSpPr>
          <p:nvPr>
            <p:ph type="title"/>
          </p:nvPr>
        </p:nvSpPr>
        <p:spPr/>
        <p:txBody>
          <a:bodyPr/>
          <a:lstStyle/>
          <a:p>
            <a:r>
              <a:rPr lang="en-US"/>
              <a:t>Click to edit Master title style</a:t>
            </a:r>
            <a:endParaRPr lang="en-US" dirty="0"/>
          </a:p>
        </p:txBody>
      </p:sp>
      <p:sp>
        <p:nvSpPr>
          <p:cNvPr id="106847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47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47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8473" name="Footer Placeholder 5"/>
          <p:cNvSpPr>
            <a:spLocks noGrp="1"/>
          </p:cNvSpPr>
          <p:nvPr>
            <p:ph type="ftr" sz="quarter" idx="11"/>
          </p:nvPr>
        </p:nvSpPr>
        <p:spPr/>
        <p:txBody>
          <a:bodyPr/>
          <a:lstStyle/>
          <a:p>
            <a:r>
              <a:rPr lang="en-US" dirty="0"/>
              <a:t>
              </a:t>
            </a:r>
          </a:p>
        </p:txBody>
      </p:sp>
      <p:sp>
        <p:nvSpPr>
          <p:cNvPr id="10684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497" name="Title 1"/>
          <p:cNvSpPr>
            <a:spLocks noGrp="1"/>
          </p:cNvSpPr>
          <p:nvPr>
            <p:ph type="title"/>
          </p:nvPr>
        </p:nvSpPr>
        <p:spPr/>
        <p:txBody>
          <a:bodyPr/>
          <a:lstStyle/>
          <a:p>
            <a:r>
              <a:rPr lang="en-US"/>
              <a:t>Click to edit Master title style</a:t>
            </a:r>
            <a:endParaRPr lang="en-US" dirty="0"/>
          </a:p>
        </p:txBody>
      </p:sp>
      <p:sp>
        <p:nvSpPr>
          <p:cNvPr id="106849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49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0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50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0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503" name="Footer Placeholder 7"/>
          <p:cNvSpPr>
            <a:spLocks noGrp="1"/>
          </p:cNvSpPr>
          <p:nvPr>
            <p:ph type="ftr" sz="quarter" idx="11"/>
          </p:nvPr>
        </p:nvSpPr>
        <p:spPr/>
        <p:txBody>
          <a:bodyPr/>
          <a:lstStyle/>
          <a:p>
            <a:r>
              <a:rPr lang="en-US" dirty="0"/>
              <a:t>
              </a:t>
            </a:r>
          </a:p>
        </p:txBody>
      </p:sp>
      <p:sp>
        <p:nvSpPr>
          <p:cNvPr id="10685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832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832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8326" name="Footer Placeholder 3"/>
          <p:cNvSpPr>
            <a:spLocks noGrp="1"/>
          </p:cNvSpPr>
          <p:nvPr>
            <p:ph type="ftr" sz="quarter" idx="11"/>
          </p:nvPr>
        </p:nvSpPr>
        <p:spPr/>
        <p:txBody>
          <a:bodyPr/>
          <a:lstStyle/>
          <a:p>
            <a:r>
              <a:rPr lang="en-US" dirty="0"/>
              <a:t>
              </a:t>
            </a:r>
          </a:p>
        </p:txBody>
      </p:sp>
      <p:sp>
        <p:nvSpPr>
          <p:cNvPr id="106832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850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8506" name="Footer Placeholder 2"/>
          <p:cNvSpPr>
            <a:spLocks noGrp="1"/>
          </p:cNvSpPr>
          <p:nvPr>
            <p:ph type="ftr" sz="quarter" idx="11"/>
          </p:nvPr>
        </p:nvSpPr>
        <p:spPr/>
        <p:txBody>
          <a:bodyPr/>
          <a:lstStyle/>
          <a:p>
            <a:r>
              <a:rPr lang="en-US" dirty="0"/>
              <a:t>
              </a:t>
            </a:r>
          </a:p>
        </p:txBody>
      </p:sp>
      <p:sp>
        <p:nvSpPr>
          <p:cNvPr id="106850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50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725" name="Group 8"/>
          <p:cNvGrpSpPr/>
          <p:nvPr/>
        </p:nvGrpSpPr>
        <p:grpSpPr>
          <a:xfrm>
            <a:off x="0" y="0"/>
            <a:ext cx="12192000" cy="6858000"/>
            <a:chOff x="0" y="0"/>
            <a:chExt cx="12192000" cy="6858000"/>
          </a:xfrm>
        </p:grpSpPr>
        <p:sp>
          <p:nvSpPr>
            <p:cNvPr id="106843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43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3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3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3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3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4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44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44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4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44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844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44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4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8448" name="Footer Placeholder 5"/>
          <p:cNvSpPr>
            <a:spLocks noGrp="1"/>
          </p:cNvSpPr>
          <p:nvPr>
            <p:ph type="ftr" sz="quarter" idx="11"/>
          </p:nvPr>
        </p:nvSpPr>
        <p:spPr/>
        <p:txBody>
          <a:bodyPr/>
          <a:lstStyle/>
          <a:p>
            <a:r>
              <a:rPr lang="en-US" dirty="0"/>
              <a:t>
              </a:t>
            </a:r>
          </a:p>
        </p:txBody>
      </p:sp>
      <p:sp>
        <p:nvSpPr>
          <p:cNvPr id="106844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45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730" name="Group 8"/>
          <p:cNvGrpSpPr/>
          <p:nvPr/>
        </p:nvGrpSpPr>
        <p:grpSpPr>
          <a:xfrm>
            <a:off x="0" y="0"/>
            <a:ext cx="12192000" cy="6858000"/>
            <a:chOff x="0" y="0"/>
            <a:chExt cx="12192000" cy="6858000"/>
          </a:xfrm>
        </p:grpSpPr>
        <p:sp>
          <p:nvSpPr>
            <p:cNvPr id="10684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4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7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7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7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8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8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48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48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4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48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48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48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8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489" name="Footer Placeholder 5"/>
          <p:cNvSpPr>
            <a:spLocks noGrp="1"/>
          </p:cNvSpPr>
          <p:nvPr>
            <p:ph type="ftr" sz="quarter" idx="11"/>
          </p:nvPr>
        </p:nvSpPr>
        <p:spPr/>
        <p:txBody>
          <a:bodyPr/>
          <a:lstStyle/>
          <a:p>
            <a:r>
              <a:rPr lang="en-US" dirty="0"/>
              <a:t>
              </a:t>
            </a:r>
          </a:p>
        </p:txBody>
      </p:sp>
      <p:sp>
        <p:nvSpPr>
          <p:cNvPr id="10684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4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723" name="Group 8"/>
          <p:cNvGrpSpPr/>
          <p:nvPr/>
        </p:nvGrpSpPr>
        <p:grpSpPr>
          <a:xfrm>
            <a:off x="0" y="0"/>
            <a:ext cx="12192000" cy="6858000"/>
            <a:chOff x="0" y="0"/>
            <a:chExt cx="12192000" cy="6858000"/>
          </a:xfrm>
        </p:grpSpPr>
        <p:sp>
          <p:nvSpPr>
            <p:cNvPr id="106841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4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2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42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84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42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842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42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3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8431" name="Footer Placeholder 5"/>
          <p:cNvSpPr>
            <a:spLocks noGrp="1"/>
          </p:cNvSpPr>
          <p:nvPr>
            <p:ph type="ftr" sz="quarter" idx="11"/>
          </p:nvPr>
        </p:nvSpPr>
        <p:spPr/>
        <p:txBody>
          <a:bodyPr/>
          <a:lstStyle/>
          <a:p>
            <a:r>
              <a:rPr lang="en-US" dirty="0"/>
              <a:t>
              </a:t>
            </a:r>
          </a:p>
        </p:txBody>
      </p:sp>
      <p:sp>
        <p:nvSpPr>
          <p:cNvPr id="10684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4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712" name="Group 6"/>
          <p:cNvGrpSpPr/>
          <p:nvPr/>
        </p:nvGrpSpPr>
        <p:grpSpPr>
          <a:xfrm>
            <a:off x="0" y="0"/>
            <a:ext cx="12192000" cy="6858000"/>
            <a:chOff x="0" y="0"/>
            <a:chExt cx="12192000" cy="6858000"/>
          </a:xfrm>
        </p:grpSpPr>
        <p:sp>
          <p:nvSpPr>
            <p:cNvPr id="106832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32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3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3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3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3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3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3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83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3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833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33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8340" name="Footer Placeholder 4"/>
          <p:cNvSpPr>
            <a:spLocks noGrp="1"/>
          </p:cNvSpPr>
          <p:nvPr>
            <p:ph type="ftr" sz="quarter" idx="11"/>
          </p:nvPr>
        </p:nvSpPr>
        <p:spPr/>
        <p:txBody>
          <a:bodyPr/>
          <a:lstStyle/>
          <a:p>
            <a:r>
              <a:rPr lang="en-US" dirty="0"/>
              <a:t>
              </a:t>
            </a:r>
          </a:p>
        </p:txBody>
      </p:sp>
      <p:sp>
        <p:nvSpPr>
          <p:cNvPr id="106834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727" name="Group 2"/>
          <p:cNvGrpSpPr/>
          <p:nvPr/>
        </p:nvGrpSpPr>
        <p:grpSpPr>
          <a:xfrm>
            <a:off x="0" y="0"/>
            <a:ext cx="12192000" cy="6858000"/>
            <a:chOff x="0" y="0"/>
            <a:chExt cx="12192000" cy="6858000"/>
          </a:xfrm>
        </p:grpSpPr>
        <p:sp>
          <p:nvSpPr>
            <p:cNvPr id="106845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45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5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5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5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5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45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45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4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46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46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46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46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6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6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466" name="Footer Placeholder 4"/>
          <p:cNvSpPr>
            <a:spLocks noGrp="1"/>
          </p:cNvSpPr>
          <p:nvPr>
            <p:ph type="ftr" sz="quarter" idx="11"/>
          </p:nvPr>
        </p:nvSpPr>
        <p:spPr/>
        <p:txBody>
          <a:bodyPr/>
          <a:lstStyle/>
          <a:p>
            <a:r>
              <a:rPr lang="en-US" dirty="0"/>
              <a:t>
              </a:t>
            </a:r>
          </a:p>
        </p:txBody>
      </p:sp>
      <p:sp>
        <p:nvSpPr>
          <p:cNvPr id="106846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4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716" name="Group 8"/>
          <p:cNvGrpSpPr/>
          <p:nvPr/>
        </p:nvGrpSpPr>
        <p:grpSpPr>
          <a:xfrm>
            <a:off x="0" y="0"/>
            <a:ext cx="12192000" cy="6858000"/>
            <a:chOff x="0" y="0"/>
            <a:chExt cx="12192000" cy="6858000"/>
          </a:xfrm>
        </p:grpSpPr>
        <p:sp>
          <p:nvSpPr>
            <p:cNvPr id="106835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36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6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6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6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6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6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3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6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836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37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8371" name="Footer Placeholder 4"/>
          <p:cNvSpPr>
            <a:spLocks noGrp="1"/>
          </p:cNvSpPr>
          <p:nvPr>
            <p:ph type="ftr" sz="quarter" idx="11"/>
          </p:nvPr>
        </p:nvSpPr>
        <p:spPr/>
        <p:txBody>
          <a:bodyPr/>
          <a:lstStyle/>
          <a:p>
            <a:r>
              <a:rPr lang="en-US" dirty="0"/>
              <a:t>
              </a:t>
            </a:r>
          </a:p>
        </p:txBody>
      </p:sp>
      <p:sp>
        <p:nvSpPr>
          <p:cNvPr id="10683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39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39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39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39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39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0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40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0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0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40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403" name="Footer Placeholder 7"/>
          <p:cNvSpPr>
            <a:spLocks noGrp="1"/>
          </p:cNvSpPr>
          <p:nvPr>
            <p:ph type="ftr" sz="quarter" idx="11"/>
          </p:nvPr>
        </p:nvSpPr>
        <p:spPr/>
        <p:txBody>
          <a:bodyPr/>
          <a:lstStyle/>
          <a:p>
            <a:r>
              <a:rPr lang="en-US" dirty="0"/>
              <a:t>
              </a:t>
            </a:r>
          </a:p>
        </p:txBody>
      </p:sp>
      <p:sp>
        <p:nvSpPr>
          <p:cNvPr id="10684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840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40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40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40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0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41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41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41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41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41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0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0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41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8416" name="Footer Placeholder 7"/>
          <p:cNvSpPr>
            <a:spLocks noGrp="1"/>
          </p:cNvSpPr>
          <p:nvPr>
            <p:ph type="ftr" sz="quarter" idx="11"/>
          </p:nvPr>
        </p:nvSpPr>
        <p:spPr>
          <a:xfrm>
            <a:off x="561111" y="6391838"/>
            <a:ext cx="3644282" cy="304801"/>
          </a:xfrm>
        </p:spPr>
        <p:txBody>
          <a:bodyPr/>
          <a:lstStyle/>
          <a:p>
            <a:r>
              <a:rPr lang="en-US" dirty="0"/>
              <a:t>
              </a:t>
            </a:r>
          </a:p>
        </p:txBody>
      </p:sp>
      <p:sp>
        <p:nvSpPr>
          <p:cNvPr id="106841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49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49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49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495" name="Footer Placeholder 4"/>
          <p:cNvSpPr>
            <a:spLocks noGrp="1"/>
          </p:cNvSpPr>
          <p:nvPr>
            <p:ph type="ftr" sz="quarter" idx="11"/>
          </p:nvPr>
        </p:nvSpPr>
        <p:spPr/>
        <p:txBody>
          <a:bodyPr/>
          <a:lstStyle/>
          <a:p>
            <a:r>
              <a:rPr lang="en-US" dirty="0"/>
              <a:t>
              </a:t>
            </a:r>
          </a:p>
        </p:txBody>
      </p:sp>
      <p:sp>
        <p:nvSpPr>
          <p:cNvPr id="106849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714" name="Group 8"/>
          <p:cNvGrpSpPr/>
          <p:nvPr/>
        </p:nvGrpSpPr>
        <p:grpSpPr>
          <a:xfrm>
            <a:off x="0" y="0"/>
            <a:ext cx="12192000" cy="6858000"/>
            <a:chOff x="0" y="0"/>
            <a:chExt cx="12192000" cy="6858000"/>
          </a:xfrm>
        </p:grpSpPr>
        <p:sp>
          <p:nvSpPr>
            <p:cNvPr id="106834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34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4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4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4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4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35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5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3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5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835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35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8356" name="Footer Placeholder 4"/>
          <p:cNvSpPr>
            <a:spLocks noGrp="1"/>
          </p:cNvSpPr>
          <p:nvPr>
            <p:ph type="ftr" sz="quarter" idx="11"/>
          </p:nvPr>
        </p:nvSpPr>
        <p:spPr/>
        <p:txBody>
          <a:bodyPr/>
          <a:lstStyle/>
          <a:p>
            <a:r>
              <a:rPr lang="en-US" dirty="0"/>
              <a:t>
              </a:t>
            </a:r>
          </a:p>
        </p:txBody>
      </p:sp>
      <p:sp>
        <p:nvSpPr>
          <p:cNvPr id="106835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923" name="Group 6"/>
          <p:cNvGrpSpPr/>
          <p:nvPr/>
        </p:nvGrpSpPr>
        <p:grpSpPr>
          <a:xfrm>
            <a:off x="0" y="0"/>
            <a:ext cx="12192000" cy="6858000"/>
            <a:chOff x="0" y="0"/>
            <a:chExt cx="12192000" cy="6858000"/>
          </a:xfrm>
        </p:grpSpPr>
        <p:sp>
          <p:nvSpPr>
            <p:cNvPr id="105565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6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66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566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566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566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566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66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5648" name="Title 1"/>
          <p:cNvSpPr>
            <a:spLocks noGrp="1"/>
          </p:cNvSpPr>
          <p:nvPr>
            <p:ph type="title"/>
          </p:nvPr>
        </p:nvSpPr>
        <p:spPr/>
        <p:txBody>
          <a:bodyPr/>
          <a:lstStyle/>
          <a:p>
            <a:r>
              <a:rPr lang="en-US"/>
              <a:t>Click to edit Master title style</a:t>
            </a:r>
            <a:endParaRPr lang="en-US" dirty="0"/>
          </a:p>
        </p:txBody>
      </p:sp>
      <p:sp>
        <p:nvSpPr>
          <p:cNvPr id="105564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65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5651" name="Footer Placeholder 4"/>
          <p:cNvSpPr>
            <a:spLocks noGrp="1"/>
          </p:cNvSpPr>
          <p:nvPr>
            <p:ph type="ftr" sz="quarter" idx="11"/>
          </p:nvPr>
        </p:nvSpPr>
        <p:spPr/>
        <p:txBody>
          <a:bodyPr/>
          <a:lstStyle/>
          <a:p>
            <a:r>
              <a:rPr lang="en-US" dirty="0"/>
              <a:t>
              </a:t>
            </a:r>
          </a:p>
        </p:txBody>
      </p:sp>
      <p:sp>
        <p:nvSpPr>
          <p:cNvPr id="10556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933" name="Group 7"/>
          <p:cNvGrpSpPr/>
          <p:nvPr/>
        </p:nvGrpSpPr>
        <p:grpSpPr>
          <a:xfrm>
            <a:off x="0" y="0"/>
            <a:ext cx="12192000" cy="6858000"/>
            <a:chOff x="0" y="0"/>
            <a:chExt cx="12192000" cy="6858000"/>
          </a:xfrm>
        </p:grpSpPr>
        <p:sp>
          <p:nvSpPr>
            <p:cNvPr id="10557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7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3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3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3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3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3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73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73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7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73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574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74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5742" name="Footer Placeholder 4"/>
          <p:cNvSpPr>
            <a:spLocks noGrp="1"/>
          </p:cNvSpPr>
          <p:nvPr>
            <p:ph type="ftr" sz="quarter" idx="11"/>
          </p:nvPr>
        </p:nvSpPr>
        <p:spPr/>
        <p:txBody>
          <a:bodyPr/>
          <a:lstStyle/>
          <a:p>
            <a:r>
              <a:rPr lang="en-US" dirty="0"/>
              <a:t>
              </a:t>
            </a:r>
          </a:p>
        </p:txBody>
      </p:sp>
      <p:sp>
        <p:nvSpPr>
          <p:cNvPr id="10557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7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5653" name="Title 1"/>
          <p:cNvSpPr>
            <a:spLocks noGrp="1"/>
          </p:cNvSpPr>
          <p:nvPr>
            <p:ph type="title"/>
          </p:nvPr>
        </p:nvSpPr>
        <p:spPr/>
        <p:txBody>
          <a:bodyPr/>
          <a:lstStyle/>
          <a:p>
            <a:r>
              <a:rPr lang="en-US"/>
              <a:t>Click to edit Master title style</a:t>
            </a:r>
            <a:endParaRPr lang="en-US" dirty="0"/>
          </a:p>
        </p:txBody>
      </p:sp>
      <p:sp>
        <p:nvSpPr>
          <p:cNvPr id="105565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65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65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5657" name="Footer Placeholder 5"/>
          <p:cNvSpPr>
            <a:spLocks noGrp="1"/>
          </p:cNvSpPr>
          <p:nvPr>
            <p:ph type="ftr" sz="quarter" idx="11"/>
          </p:nvPr>
        </p:nvSpPr>
        <p:spPr/>
        <p:txBody>
          <a:bodyPr/>
          <a:lstStyle/>
          <a:p>
            <a:r>
              <a:rPr lang="en-US" dirty="0"/>
              <a:t>
              </a:t>
            </a:r>
          </a:p>
        </p:txBody>
      </p:sp>
      <p:sp>
        <p:nvSpPr>
          <p:cNvPr id="10556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5721" name="Title 1"/>
          <p:cNvSpPr>
            <a:spLocks noGrp="1"/>
          </p:cNvSpPr>
          <p:nvPr>
            <p:ph type="title"/>
          </p:nvPr>
        </p:nvSpPr>
        <p:spPr/>
        <p:txBody>
          <a:bodyPr/>
          <a:lstStyle/>
          <a:p>
            <a:r>
              <a:rPr lang="en-US"/>
              <a:t>Click to edit Master title style</a:t>
            </a:r>
            <a:endParaRPr lang="en-US" dirty="0"/>
          </a:p>
        </p:txBody>
      </p:sp>
      <p:sp>
        <p:nvSpPr>
          <p:cNvPr id="105572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2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72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72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72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5727" name="Footer Placeholder 7"/>
          <p:cNvSpPr>
            <a:spLocks noGrp="1"/>
          </p:cNvSpPr>
          <p:nvPr>
            <p:ph type="ftr" sz="quarter" idx="11"/>
          </p:nvPr>
        </p:nvSpPr>
        <p:spPr/>
        <p:txBody>
          <a:bodyPr/>
          <a:lstStyle/>
          <a:p>
            <a:r>
              <a:rPr lang="en-US" dirty="0"/>
              <a:t>
              </a:t>
            </a:r>
          </a:p>
        </p:txBody>
      </p:sp>
      <p:sp>
        <p:nvSpPr>
          <p:cNvPr id="105572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566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566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5669" name="Footer Placeholder 3"/>
          <p:cNvSpPr>
            <a:spLocks noGrp="1"/>
          </p:cNvSpPr>
          <p:nvPr>
            <p:ph type="ftr" sz="quarter" idx="11"/>
          </p:nvPr>
        </p:nvSpPr>
        <p:spPr/>
        <p:txBody>
          <a:bodyPr/>
          <a:lstStyle/>
          <a:p>
            <a:r>
              <a:rPr lang="en-US" dirty="0"/>
              <a:t>
              </a:t>
            </a:r>
          </a:p>
        </p:txBody>
      </p:sp>
      <p:sp>
        <p:nvSpPr>
          <p:cNvPr id="105567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56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568" name="Footer Placeholder 2"/>
          <p:cNvSpPr>
            <a:spLocks noGrp="1"/>
          </p:cNvSpPr>
          <p:nvPr>
            <p:ph type="ftr" sz="quarter" idx="11"/>
          </p:nvPr>
        </p:nvSpPr>
        <p:spPr/>
        <p:txBody>
          <a:bodyPr/>
          <a:lstStyle/>
          <a:p>
            <a:r>
              <a:rPr lang="en-US" dirty="0"/>
              <a:t>
              </a:t>
            </a:r>
          </a:p>
        </p:txBody>
      </p:sp>
      <p:sp>
        <p:nvSpPr>
          <p:cNvPr id="105556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7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912" name="Group 8"/>
          <p:cNvGrpSpPr/>
          <p:nvPr/>
        </p:nvGrpSpPr>
        <p:grpSpPr>
          <a:xfrm>
            <a:off x="0" y="0"/>
            <a:ext cx="12192000" cy="6858000"/>
            <a:chOff x="0" y="0"/>
            <a:chExt cx="12192000" cy="6858000"/>
          </a:xfrm>
        </p:grpSpPr>
        <p:sp>
          <p:nvSpPr>
            <p:cNvPr id="105557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5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7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7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7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7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7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57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57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5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58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558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58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58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5585" name="Footer Placeholder 5"/>
          <p:cNvSpPr>
            <a:spLocks noGrp="1"/>
          </p:cNvSpPr>
          <p:nvPr>
            <p:ph type="ftr" sz="quarter" idx="11"/>
          </p:nvPr>
        </p:nvSpPr>
        <p:spPr/>
        <p:txBody>
          <a:bodyPr/>
          <a:lstStyle/>
          <a:p>
            <a:r>
              <a:rPr lang="en-US" dirty="0"/>
              <a:t>
              </a:t>
            </a:r>
          </a:p>
        </p:txBody>
      </p:sp>
      <p:sp>
        <p:nvSpPr>
          <p:cNvPr id="105558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8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929" name="Group 8"/>
          <p:cNvGrpSpPr/>
          <p:nvPr/>
        </p:nvGrpSpPr>
        <p:grpSpPr>
          <a:xfrm>
            <a:off x="0" y="0"/>
            <a:ext cx="12192000" cy="6858000"/>
            <a:chOff x="0" y="0"/>
            <a:chExt cx="12192000" cy="6858000"/>
          </a:xfrm>
        </p:grpSpPr>
        <p:sp>
          <p:nvSpPr>
            <p:cNvPr id="105569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70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0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0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0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0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70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70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70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7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70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71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71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71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713" name="Footer Placeholder 5"/>
          <p:cNvSpPr>
            <a:spLocks noGrp="1"/>
          </p:cNvSpPr>
          <p:nvPr>
            <p:ph type="ftr" sz="quarter" idx="11"/>
          </p:nvPr>
        </p:nvSpPr>
        <p:spPr/>
        <p:txBody>
          <a:bodyPr/>
          <a:lstStyle/>
          <a:p>
            <a:r>
              <a:rPr lang="en-US" dirty="0"/>
              <a:t>
              </a:t>
            </a:r>
          </a:p>
        </p:txBody>
      </p:sp>
      <p:sp>
        <p:nvSpPr>
          <p:cNvPr id="10557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7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916" name="Group 8"/>
          <p:cNvGrpSpPr/>
          <p:nvPr/>
        </p:nvGrpSpPr>
        <p:grpSpPr>
          <a:xfrm>
            <a:off x="0" y="0"/>
            <a:ext cx="12192000" cy="6858000"/>
            <a:chOff x="0" y="0"/>
            <a:chExt cx="12192000" cy="6858000"/>
          </a:xfrm>
        </p:grpSpPr>
        <p:sp>
          <p:nvSpPr>
            <p:cNvPr id="105560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60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0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0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0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0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0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61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6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61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561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61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1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5616" name="Footer Placeholder 5"/>
          <p:cNvSpPr>
            <a:spLocks noGrp="1"/>
          </p:cNvSpPr>
          <p:nvPr>
            <p:ph type="ftr" sz="quarter" idx="11"/>
          </p:nvPr>
        </p:nvSpPr>
        <p:spPr/>
        <p:txBody>
          <a:bodyPr/>
          <a:lstStyle/>
          <a:p>
            <a:r>
              <a:rPr lang="en-US" dirty="0"/>
              <a:t>
              </a:t>
            </a:r>
          </a:p>
        </p:txBody>
      </p:sp>
      <p:sp>
        <p:nvSpPr>
          <p:cNvPr id="105561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61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914" name="Group 6"/>
          <p:cNvGrpSpPr/>
          <p:nvPr/>
        </p:nvGrpSpPr>
        <p:grpSpPr>
          <a:xfrm>
            <a:off x="0" y="0"/>
            <a:ext cx="12192000" cy="6858000"/>
            <a:chOff x="0" y="0"/>
            <a:chExt cx="12192000" cy="6858000"/>
          </a:xfrm>
        </p:grpSpPr>
        <p:sp>
          <p:nvSpPr>
            <p:cNvPr id="105558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58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9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9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9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9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9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59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5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59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59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59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600" name="Footer Placeholder 4"/>
          <p:cNvSpPr>
            <a:spLocks noGrp="1"/>
          </p:cNvSpPr>
          <p:nvPr>
            <p:ph type="ftr" sz="quarter" idx="11"/>
          </p:nvPr>
        </p:nvSpPr>
        <p:spPr/>
        <p:txBody>
          <a:bodyPr/>
          <a:lstStyle/>
          <a:p>
            <a:r>
              <a:rPr lang="en-US" dirty="0"/>
              <a:t>
              </a:t>
            </a:r>
          </a:p>
        </p:txBody>
      </p:sp>
      <p:sp>
        <p:nvSpPr>
          <p:cNvPr id="105560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6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927" name="Group 2"/>
          <p:cNvGrpSpPr/>
          <p:nvPr/>
        </p:nvGrpSpPr>
        <p:grpSpPr>
          <a:xfrm>
            <a:off x="0" y="0"/>
            <a:ext cx="12192000" cy="6858000"/>
            <a:chOff x="0" y="0"/>
            <a:chExt cx="12192000" cy="6858000"/>
          </a:xfrm>
        </p:grpSpPr>
        <p:sp>
          <p:nvSpPr>
            <p:cNvPr id="105568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68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8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8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8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8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8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68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6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69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69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69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69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9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9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696" name="Footer Placeholder 4"/>
          <p:cNvSpPr>
            <a:spLocks noGrp="1"/>
          </p:cNvSpPr>
          <p:nvPr>
            <p:ph type="ftr" sz="quarter" idx="11"/>
          </p:nvPr>
        </p:nvSpPr>
        <p:spPr/>
        <p:txBody>
          <a:bodyPr/>
          <a:lstStyle/>
          <a:p>
            <a:r>
              <a:rPr lang="en-US" dirty="0"/>
              <a:t>
              </a:t>
            </a:r>
          </a:p>
        </p:txBody>
      </p:sp>
      <p:sp>
        <p:nvSpPr>
          <p:cNvPr id="105569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6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909" name="Group 8"/>
          <p:cNvGrpSpPr/>
          <p:nvPr/>
        </p:nvGrpSpPr>
        <p:grpSpPr>
          <a:xfrm>
            <a:off x="0" y="0"/>
            <a:ext cx="12192000" cy="6858000"/>
            <a:chOff x="0" y="0"/>
            <a:chExt cx="12192000" cy="6858000"/>
          </a:xfrm>
        </p:grpSpPr>
        <p:sp>
          <p:nvSpPr>
            <p:cNvPr id="105555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55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5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5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5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5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5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55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5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56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556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556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5564" name="Footer Placeholder 4"/>
          <p:cNvSpPr>
            <a:spLocks noGrp="1"/>
          </p:cNvSpPr>
          <p:nvPr>
            <p:ph type="ftr" sz="quarter" idx="11"/>
          </p:nvPr>
        </p:nvSpPr>
        <p:spPr/>
        <p:txBody>
          <a:bodyPr/>
          <a:lstStyle/>
          <a:p>
            <a:r>
              <a:rPr lang="en-US" dirty="0"/>
              <a:t>
              </a:t>
            </a:r>
          </a:p>
        </p:txBody>
      </p:sp>
      <p:sp>
        <p:nvSpPr>
          <p:cNvPr id="105556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567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67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7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7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7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7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7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3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3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67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5679" name="Footer Placeholder 7"/>
          <p:cNvSpPr>
            <a:spLocks noGrp="1"/>
          </p:cNvSpPr>
          <p:nvPr>
            <p:ph type="ftr" sz="quarter" idx="11"/>
          </p:nvPr>
        </p:nvSpPr>
        <p:spPr/>
        <p:txBody>
          <a:bodyPr/>
          <a:lstStyle/>
          <a:p>
            <a:r>
              <a:rPr lang="en-US" dirty="0"/>
              <a:t>
              </a:t>
            </a:r>
          </a:p>
        </p:txBody>
      </p:sp>
      <p:sp>
        <p:nvSpPr>
          <p:cNvPr id="105568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561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562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2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62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2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2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62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62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562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562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2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2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562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563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563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571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571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71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5719" name="Footer Placeholder 4"/>
          <p:cNvSpPr>
            <a:spLocks noGrp="1"/>
          </p:cNvSpPr>
          <p:nvPr>
            <p:ph type="ftr" sz="quarter" idx="11"/>
          </p:nvPr>
        </p:nvSpPr>
        <p:spPr/>
        <p:txBody>
          <a:bodyPr/>
          <a:lstStyle/>
          <a:p>
            <a:r>
              <a:rPr lang="en-US" dirty="0"/>
              <a:t>
              </a:t>
            </a:r>
          </a:p>
        </p:txBody>
      </p:sp>
      <p:sp>
        <p:nvSpPr>
          <p:cNvPr id="10557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919" name="Group 8"/>
          <p:cNvGrpSpPr/>
          <p:nvPr/>
        </p:nvGrpSpPr>
        <p:grpSpPr>
          <a:xfrm>
            <a:off x="0" y="0"/>
            <a:ext cx="12192000" cy="6858000"/>
            <a:chOff x="0" y="0"/>
            <a:chExt cx="12192000" cy="6858000"/>
          </a:xfrm>
        </p:grpSpPr>
        <p:sp>
          <p:nvSpPr>
            <p:cNvPr id="105563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63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3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3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3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3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63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63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64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6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64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564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64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5645" name="Footer Placeholder 4"/>
          <p:cNvSpPr>
            <a:spLocks noGrp="1"/>
          </p:cNvSpPr>
          <p:nvPr>
            <p:ph type="ftr" sz="quarter" idx="11"/>
          </p:nvPr>
        </p:nvSpPr>
        <p:spPr/>
        <p:txBody>
          <a:bodyPr/>
          <a:lstStyle/>
          <a:p>
            <a:r>
              <a:rPr lang="en-US" dirty="0"/>
              <a:t>
              </a:t>
            </a:r>
          </a:p>
        </p:txBody>
      </p:sp>
      <p:sp>
        <p:nvSpPr>
          <p:cNvPr id="105564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6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695" name="Group 6"/>
          <p:cNvGrpSpPr/>
          <p:nvPr/>
        </p:nvGrpSpPr>
        <p:grpSpPr>
          <a:xfrm>
            <a:off x="0" y="0"/>
            <a:ext cx="12192000" cy="6858000"/>
            <a:chOff x="0" y="0"/>
            <a:chExt cx="12192000" cy="6858000"/>
          </a:xfrm>
        </p:grpSpPr>
        <p:sp>
          <p:nvSpPr>
            <p:cNvPr id="105024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4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24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24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24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24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4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649" name="Title 1"/>
          <p:cNvSpPr>
            <a:spLocks noGrp="1"/>
          </p:cNvSpPr>
          <p:nvPr>
            <p:ph type="title"/>
          </p:nvPr>
        </p:nvSpPr>
        <p:spPr/>
        <p:txBody>
          <a:bodyPr/>
          <a:lstStyle/>
          <a:p>
            <a:r>
              <a:rPr lang="en-US"/>
              <a:t>Click to edit Master title style</a:t>
            </a:r>
            <a:endParaRPr lang="en-US" dirty="0"/>
          </a:p>
        </p:txBody>
      </p:sp>
      <p:sp>
        <p:nvSpPr>
          <p:cNvPr id="106665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5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652" name="Footer Placeholder 4"/>
          <p:cNvSpPr>
            <a:spLocks noGrp="1"/>
          </p:cNvSpPr>
          <p:nvPr>
            <p:ph type="ftr" sz="quarter" idx="11"/>
          </p:nvPr>
        </p:nvSpPr>
        <p:spPr/>
        <p:txBody>
          <a:bodyPr/>
          <a:lstStyle/>
          <a:p>
            <a:r>
              <a:rPr lang="en-US" dirty="0"/>
              <a:t>
              </a:t>
            </a:r>
          </a:p>
        </p:txBody>
      </p:sp>
      <p:sp>
        <p:nvSpPr>
          <p:cNvPr id="10666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489" name="Group 7"/>
          <p:cNvGrpSpPr/>
          <p:nvPr/>
        </p:nvGrpSpPr>
        <p:grpSpPr>
          <a:xfrm>
            <a:off x="0" y="0"/>
            <a:ext cx="12192000" cy="6858000"/>
            <a:chOff x="0" y="0"/>
            <a:chExt cx="12192000" cy="6858000"/>
          </a:xfrm>
        </p:grpSpPr>
        <p:sp>
          <p:nvSpPr>
            <p:cNvPr id="106675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7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5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5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5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5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6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76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76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7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76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676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76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6767" name="Footer Placeholder 4"/>
          <p:cNvSpPr>
            <a:spLocks noGrp="1"/>
          </p:cNvSpPr>
          <p:nvPr>
            <p:ph type="ftr" sz="quarter" idx="11"/>
          </p:nvPr>
        </p:nvSpPr>
        <p:spPr/>
        <p:txBody>
          <a:bodyPr/>
          <a:lstStyle/>
          <a:p>
            <a:r>
              <a:rPr lang="en-US" dirty="0"/>
              <a:t>
              </a:t>
            </a:r>
          </a:p>
        </p:txBody>
      </p:sp>
      <p:sp>
        <p:nvSpPr>
          <p:cNvPr id="106676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7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654" name="Title 1"/>
          <p:cNvSpPr>
            <a:spLocks noGrp="1"/>
          </p:cNvSpPr>
          <p:nvPr>
            <p:ph type="title"/>
          </p:nvPr>
        </p:nvSpPr>
        <p:spPr/>
        <p:txBody>
          <a:bodyPr/>
          <a:lstStyle/>
          <a:p>
            <a:r>
              <a:rPr lang="en-US"/>
              <a:t>Click to edit Master title style</a:t>
            </a:r>
            <a:endParaRPr lang="en-US" dirty="0"/>
          </a:p>
        </p:txBody>
      </p:sp>
      <p:sp>
        <p:nvSpPr>
          <p:cNvPr id="106665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5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5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658" name="Footer Placeholder 5"/>
          <p:cNvSpPr>
            <a:spLocks noGrp="1"/>
          </p:cNvSpPr>
          <p:nvPr>
            <p:ph type="ftr" sz="quarter" idx="11"/>
          </p:nvPr>
        </p:nvSpPr>
        <p:spPr/>
        <p:txBody>
          <a:bodyPr/>
          <a:lstStyle/>
          <a:p>
            <a:r>
              <a:rPr lang="en-US" dirty="0"/>
              <a:t>
              </a:t>
            </a:r>
          </a:p>
        </p:txBody>
      </p:sp>
      <p:sp>
        <p:nvSpPr>
          <p:cNvPr id="106665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6774" name="Title 1"/>
          <p:cNvSpPr>
            <a:spLocks noGrp="1"/>
          </p:cNvSpPr>
          <p:nvPr>
            <p:ph type="title"/>
          </p:nvPr>
        </p:nvSpPr>
        <p:spPr/>
        <p:txBody>
          <a:bodyPr/>
          <a:lstStyle/>
          <a:p>
            <a:r>
              <a:rPr lang="en-US"/>
              <a:t>Click to edit Master title style</a:t>
            </a:r>
            <a:endParaRPr lang="en-US" dirty="0"/>
          </a:p>
        </p:txBody>
      </p:sp>
      <p:sp>
        <p:nvSpPr>
          <p:cNvPr id="106677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77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77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77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77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6780" name="Footer Placeholder 7"/>
          <p:cNvSpPr>
            <a:spLocks noGrp="1"/>
          </p:cNvSpPr>
          <p:nvPr>
            <p:ph type="ftr" sz="quarter" idx="11"/>
          </p:nvPr>
        </p:nvSpPr>
        <p:spPr/>
        <p:txBody>
          <a:bodyPr/>
          <a:lstStyle/>
          <a:p>
            <a:r>
              <a:rPr lang="en-US" dirty="0"/>
              <a:t>
              </a:t>
            </a:r>
          </a:p>
        </p:txBody>
      </p:sp>
      <p:sp>
        <p:nvSpPr>
          <p:cNvPr id="106678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677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677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6772" name="Footer Placeholder 3"/>
          <p:cNvSpPr>
            <a:spLocks noGrp="1"/>
          </p:cNvSpPr>
          <p:nvPr>
            <p:ph type="ftr" sz="quarter" idx="11"/>
          </p:nvPr>
        </p:nvSpPr>
        <p:spPr/>
        <p:txBody>
          <a:bodyPr/>
          <a:lstStyle/>
          <a:p>
            <a:r>
              <a:rPr lang="en-US" dirty="0"/>
              <a:t>
              </a:t>
            </a:r>
          </a:p>
        </p:txBody>
      </p:sp>
      <p:sp>
        <p:nvSpPr>
          <p:cNvPr id="106677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667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6678" name="Footer Placeholder 2"/>
          <p:cNvSpPr>
            <a:spLocks noGrp="1"/>
          </p:cNvSpPr>
          <p:nvPr>
            <p:ph type="ftr" sz="quarter" idx="11"/>
          </p:nvPr>
        </p:nvSpPr>
        <p:spPr/>
        <p:txBody>
          <a:bodyPr/>
          <a:lstStyle/>
          <a:p>
            <a:r>
              <a:rPr lang="en-US" dirty="0"/>
              <a:t>
              </a:t>
            </a:r>
          </a:p>
        </p:txBody>
      </p:sp>
      <p:sp>
        <p:nvSpPr>
          <p:cNvPr id="106667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68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486" name="Group 8"/>
          <p:cNvGrpSpPr/>
          <p:nvPr/>
        </p:nvGrpSpPr>
        <p:grpSpPr>
          <a:xfrm>
            <a:off x="0" y="0"/>
            <a:ext cx="12192000" cy="6858000"/>
            <a:chOff x="0" y="0"/>
            <a:chExt cx="12192000" cy="6858000"/>
          </a:xfrm>
        </p:grpSpPr>
        <p:sp>
          <p:nvSpPr>
            <p:cNvPr id="106672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72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2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3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3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3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3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73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73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7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73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673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73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74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6741" name="Footer Placeholder 5"/>
          <p:cNvSpPr>
            <a:spLocks noGrp="1"/>
          </p:cNvSpPr>
          <p:nvPr>
            <p:ph type="ftr" sz="quarter" idx="11"/>
          </p:nvPr>
        </p:nvSpPr>
        <p:spPr/>
        <p:txBody>
          <a:bodyPr/>
          <a:lstStyle/>
          <a:p>
            <a:r>
              <a:rPr lang="en-US" dirty="0"/>
              <a:t>
              </a:t>
            </a:r>
          </a:p>
        </p:txBody>
      </p:sp>
      <p:sp>
        <p:nvSpPr>
          <p:cNvPr id="10667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74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477" name="Group 8"/>
          <p:cNvGrpSpPr/>
          <p:nvPr/>
        </p:nvGrpSpPr>
        <p:grpSpPr>
          <a:xfrm>
            <a:off x="0" y="0"/>
            <a:ext cx="12192000" cy="6858000"/>
            <a:chOff x="0" y="0"/>
            <a:chExt cx="12192000" cy="6858000"/>
          </a:xfrm>
        </p:grpSpPr>
        <p:sp>
          <p:nvSpPr>
            <p:cNvPr id="106666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66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6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6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6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6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6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66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66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6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67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667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667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7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6674" name="Footer Placeholder 5"/>
          <p:cNvSpPr>
            <a:spLocks noGrp="1"/>
          </p:cNvSpPr>
          <p:nvPr>
            <p:ph type="ftr" sz="quarter" idx="11"/>
          </p:nvPr>
        </p:nvSpPr>
        <p:spPr/>
        <p:txBody>
          <a:bodyPr/>
          <a:lstStyle/>
          <a:p>
            <a:r>
              <a:rPr lang="en-US" dirty="0"/>
              <a:t>
              </a:t>
            </a:r>
          </a:p>
        </p:txBody>
      </p:sp>
      <p:sp>
        <p:nvSpPr>
          <p:cNvPr id="106667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67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493" name="Group 8"/>
          <p:cNvGrpSpPr/>
          <p:nvPr/>
        </p:nvGrpSpPr>
        <p:grpSpPr>
          <a:xfrm>
            <a:off x="0" y="0"/>
            <a:ext cx="12192000" cy="6858000"/>
            <a:chOff x="0" y="0"/>
            <a:chExt cx="12192000" cy="6858000"/>
          </a:xfrm>
        </p:grpSpPr>
        <p:sp>
          <p:nvSpPr>
            <p:cNvPr id="106678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78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8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8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8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8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8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78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7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79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79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79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79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795" name="Footer Placeholder 5"/>
          <p:cNvSpPr>
            <a:spLocks noGrp="1"/>
          </p:cNvSpPr>
          <p:nvPr>
            <p:ph type="ftr" sz="quarter" idx="11"/>
          </p:nvPr>
        </p:nvSpPr>
        <p:spPr/>
        <p:txBody>
          <a:bodyPr/>
          <a:lstStyle/>
          <a:p>
            <a:r>
              <a:rPr lang="en-US" dirty="0"/>
              <a:t>
              </a:t>
            </a:r>
          </a:p>
        </p:txBody>
      </p:sp>
      <p:sp>
        <p:nvSpPr>
          <p:cNvPr id="106679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79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484" name="Group 6"/>
          <p:cNvGrpSpPr/>
          <p:nvPr/>
        </p:nvGrpSpPr>
        <p:grpSpPr>
          <a:xfrm>
            <a:off x="0" y="0"/>
            <a:ext cx="12192000" cy="6858000"/>
            <a:chOff x="0" y="0"/>
            <a:chExt cx="12192000" cy="6858000"/>
          </a:xfrm>
        </p:grpSpPr>
        <p:sp>
          <p:nvSpPr>
            <p:cNvPr id="106671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71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1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1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1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1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1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71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67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72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672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72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6724" name="Footer Placeholder 4"/>
          <p:cNvSpPr>
            <a:spLocks noGrp="1"/>
          </p:cNvSpPr>
          <p:nvPr>
            <p:ph type="ftr" sz="quarter" idx="11"/>
          </p:nvPr>
        </p:nvSpPr>
        <p:spPr/>
        <p:txBody>
          <a:bodyPr/>
          <a:lstStyle/>
          <a:p>
            <a:r>
              <a:rPr lang="en-US" dirty="0"/>
              <a:t>
              </a:t>
            </a:r>
          </a:p>
        </p:txBody>
      </p:sp>
      <p:sp>
        <p:nvSpPr>
          <p:cNvPr id="106672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7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496" name="Group 2"/>
          <p:cNvGrpSpPr/>
          <p:nvPr/>
        </p:nvGrpSpPr>
        <p:grpSpPr>
          <a:xfrm>
            <a:off x="0" y="0"/>
            <a:ext cx="12192000" cy="6858000"/>
            <a:chOff x="0" y="0"/>
            <a:chExt cx="12192000" cy="6858000"/>
          </a:xfrm>
        </p:grpSpPr>
        <p:sp>
          <p:nvSpPr>
            <p:cNvPr id="106680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80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0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0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0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0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0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81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8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81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81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81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681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1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1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6818" name="Footer Placeholder 4"/>
          <p:cNvSpPr>
            <a:spLocks noGrp="1"/>
          </p:cNvSpPr>
          <p:nvPr>
            <p:ph type="ftr" sz="quarter" idx="11"/>
          </p:nvPr>
        </p:nvSpPr>
        <p:spPr/>
        <p:txBody>
          <a:bodyPr/>
          <a:lstStyle/>
          <a:p>
            <a:r>
              <a:rPr lang="en-US" dirty="0"/>
              <a:t>
              </a:t>
            </a:r>
          </a:p>
        </p:txBody>
      </p:sp>
      <p:sp>
        <p:nvSpPr>
          <p:cNvPr id="106681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8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482" name="Group 8"/>
          <p:cNvGrpSpPr/>
          <p:nvPr/>
        </p:nvGrpSpPr>
        <p:grpSpPr>
          <a:xfrm>
            <a:off x="0" y="0"/>
            <a:ext cx="12192000" cy="6858000"/>
            <a:chOff x="0" y="0"/>
            <a:chExt cx="12192000" cy="6858000"/>
          </a:xfrm>
        </p:grpSpPr>
        <p:sp>
          <p:nvSpPr>
            <p:cNvPr id="106669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69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9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0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0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0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70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70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7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70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70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70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709" name="Footer Placeholder 4"/>
          <p:cNvSpPr>
            <a:spLocks noGrp="1"/>
          </p:cNvSpPr>
          <p:nvPr>
            <p:ph type="ftr" sz="quarter" idx="11"/>
          </p:nvPr>
        </p:nvSpPr>
        <p:spPr/>
        <p:txBody>
          <a:bodyPr/>
          <a:lstStyle/>
          <a:p>
            <a:r>
              <a:rPr lang="en-US" dirty="0"/>
              <a:t>
              </a:t>
            </a:r>
          </a:p>
        </p:txBody>
      </p:sp>
      <p:sp>
        <p:nvSpPr>
          <p:cNvPr id="106671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71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674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74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74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74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74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74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75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6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6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75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6752" name="Footer Placeholder 7"/>
          <p:cNvSpPr>
            <a:spLocks noGrp="1"/>
          </p:cNvSpPr>
          <p:nvPr>
            <p:ph type="ftr" sz="quarter" idx="11"/>
          </p:nvPr>
        </p:nvSpPr>
        <p:spPr/>
        <p:txBody>
          <a:bodyPr/>
          <a:lstStyle/>
          <a:p>
            <a:r>
              <a:rPr lang="en-US" dirty="0"/>
              <a:t>
              </a:t>
            </a:r>
          </a:p>
        </p:txBody>
      </p:sp>
      <p:sp>
        <p:nvSpPr>
          <p:cNvPr id="106675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63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63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3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63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4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4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64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4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4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64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6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6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64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64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64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679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679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80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6801" name="Footer Placeholder 4"/>
          <p:cNvSpPr>
            <a:spLocks noGrp="1"/>
          </p:cNvSpPr>
          <p:nvPr>
            <p:ph type="ftr" sz="quarter" idx="11"/>
          </p:nvPr>
        </p:nvSpPr>
        <p:spPr/>
        <p:txBody>
          <a:bodyPr/>
          <a:lstStyle/>
          <a:p>
            <a:r>
              <a:rPr lang="en-US" dirty="0"/>
              <a:t>
              </a:t>
            </a:r>
          </a:p>
        </p:txBody>
      </p:sp>
      <p:sp>
        <p:nvSpPr>
          <p:cNvPr id="10668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480" name="Group 8"/>
          <p:cNvGrpSpPr/>
          <p:nvPr/>
        </p:nvGrpSpPr>
        <p:grpSpPr>
          <a:xfrm>
            <a:off x="0" y="0"/>
            <a:ext cx="12192000" cy="6858000"/>
            <a:chOff x="0" y="0"/>
            <a:chExt cx="12192000" cy="6858000"/>
          </a:xfrm>
        </p:grpSpPr>
        <p:sp>
          <p:nvSpPr>
            <p:cNvPr id="106668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68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8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8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8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8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68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68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68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6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69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69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9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694" name="Footer Placeholder 4"/>
          <p:cNvSpPr>
            <a:spLocks noGrp="1"/>
          </p:cNvSpPr>
          <p:nvPr>
            <p:ph type="ftr" sz="quarter" idx="11"/>
          </p:nvPr>
        </p:nvSpPr>
        <p:spPr/>
        <p:txBody>
          <a:bodyPr/>
          <a:lstStyle/>
          <a:p>
            <a:r>
              <a:rPr lang="en-US" dirty="0"/>
              <a:t>
              </a:t>
            </a:r>
          </a:p>
        </p:txBody>
      </p:sp>
      <p:sp>
        <p:nvSpPr>
          <p:cNvPr id="106669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69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673" name="Group 6"/>
          <p:cNvGrpSpPr/>
          <p:nvPr/>
        </p:nvGrpSpPr>
        <p:grpSpPr>
          <a:xfrm>
            <a:off x="0" y="0"/>
            <a:ext cx="12192000" cy="6858000"/>
            <a:chOff x="0" y="0"/>
            <a:chExt cx="12192000" cy="6858000"/>
          </a:xfrm>
        </p:grpSpPr>
        <p:sp>
          <p:nvSpPr>
            <p:cNvPr id="105021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1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22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22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22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22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2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3375" name="Title 1"/>
          <p:cNvSpPr>
            <a:spLocks noGrp="1"/>
          </p:cNvSpPr>
          <p:nvPr>
            <p:ph type="title"/>
          </p:nvPr>
        </p:nvSpPr>
        <p:spPr/>
        <p:txBody>
          <a:bodyPr/>
          <a:lstStyle/>
          <a:p>
            <a:r>
              <a:rPr lang="en-US"/>
              <a:t>Click to edit Master title style</a:t>
            </a:r>
            <a:endParaRPr lang="en-US" dirty="0"/>
          </a:p>
        </p:txBody>
      </p:sp>
      <p:sp>
        <p:nvSpPr>
          <p:cNvPr id="106337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37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3378" name="Footer Placeholder 4"/>
          <p:cNvSpPr>
            <a:spLocks noGrp="1"/>
          </p:cNvSpPr>
          <p:nvPr>
            <p:ph type="ftr" sz="quarter" idx="11"/>
          </p:nvPr>
        </p:nvSpPr>
        <p:spPr/>
        <p:txBody>
          <a:bodyPr/>
          <a:lstStyle/>
          <a:p>
            <a:r>
              <a:rPr lang="en-US" dirty="0"/>
              <a:t>
              </a:t>
            </a:r>
          </a:p>
        </p:txBody>
      </p:sp>
      <p:sp>
        <p:nvSpPr>
          <p:cNvPr id="10633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000" name="Group 7"/>
          <p:cNvGrpSpPr/>
          <p:nvPr/>
        </p:nvGrpSpPr>
        <p:grpSpPr>
          <a:xfrm>
            <a:off x="0" y="0"/>
            <a:ext cx="12192000" cy="6858000"/>
            <a:chOff x="0" y="0"/>
            <a:chExt cx="12192000" cy="6858000"/>
          </a:xfrm>
        </p:grpSpPr>
        <p:sp>
          <p:nvSpPr>
            <p:cNvPr id="106326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26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6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6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6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6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6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26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26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2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27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327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27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3273" name="Footer Placeholder 4"/>
          <p:cNvSpPr>
            <a:spLocks noGrp="1"/>
          </p:cNvSpPr>
          <p:nvPr>
            <p:ph type="ftr" sz="quarter" idx="11"/>
          </p:nvPr>
        </p:nvSpPr>
        <p:spPr/>
        <p:txBody>
          <a:bodyPr/>
          <a:lstStyle/>
          <a:p>
            <a:r>
              <a:rPr lang="en-US" dirty="0"/>
              <a:t>
              </a:t>
            </a:r>
          </a:p>
        </p:txBody>
      </p:sp>
      <p:sp>
        <p:nvSpPr>
          <p:cNvPr id="106327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2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3276" name="Title 1"/>
          <p:cNvSpPr>
            <a:spLocks noGrp="1"/>
          </p:cNvSpPr>
          <p:nvPr>
            <p:ph type="title"/>
          </p:nvPr>
        </p:nvSpPr>
        <p:spPr/>
        <p:txBody>
          <a:bodyPr/>
          <a:lstStyle/>
          <a:p>
            <a:r>
              <a:rPr lang="en-US"/>
              <a:t>Click to edit Master title style</a:t>
            </a:r>
            <a:endParaRPr lang="en-US" dirty="0"/>
          </a:p>
        </p:txBody>
      </p:sp>
      <p:sp>
        <p:nvSpPr>
          <p:cNvPr id="106327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27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27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3280" name="Footer Placeholder 5"/>
          <p:cNvSpPr>
            <a:spLocks noGrp="1"/>
          </p:cNvSpPr>
          <p:nvPr>
            <p:ph type="ftr" sz="quarter" idx="11"/>
          </p:nvPr>
        </p:nvSpPr>
        <p:spPr/>
        <p:txBody>
          <a:bodyPr/>
          <a:lstStyle/>
          <a:p>
            <a:r>
              <a:rPr lang="en-US" dirty="0"/>
              <a:t>
              </a:t>
            </a:r>
          </a:p>
        </p:txBody>
      </p:sp>
      <p:sp>
        <p:nvSpPr>
          <p:cNvPr id="10632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3367" name="Title 1"/>
          <p:cNvSpPr>
            <a:spLocks noGrp="1"/>
          </p:cNvSpPr>
          <p:nvPr>
            <p:ph type="title"/>
          </p:nvPr>
        </p:nvSpPr>
        <p:spPr/>
        <p:txBody>
          <a:bodyPr/>
          <a:lstStyle/>
          <a:p>
            <a:r>
              <a:rPr lang="en-US"/>
              <a:t>Click to edit Master title style</a:t>
            </a:r>
            <a:endParaRPr lang="en-US" dirty="0"/>
          </a:p>
        </p:txBody>
      </p:sp>
      <p:sp>
        <p:nvSpPr>
          <p:cNvPr id="106336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6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37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7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37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3373" name="Footer Placeholder 7"/>
          <p:cNvSpPr>
            <a:spLocks noGrp="1"/>
          </p:cNvSpPr>
          <p:nvPr>
            <p:ph type="ftr" sz="quarter" idx="11"/>
          </p:nvPr>
        </p:nvSpPr>
        <p:spPr/>
        <p:txBody>
          <a:bodyPr/>
          <a:lstStyle/>
          <a:p>
            <a:r>
              <a:rPr lang="en-US" dirty="0"/>
              <a:t>
              </a:t>
            </a:r>
          </a:p>
        </p:txBody>
      </p:sp>
      <p:sp>
        <p:nvSpPr>
          <p:cNvPr id="10633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40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40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410" name="Footer Placeholder 3"/>
          <p:cNvSpPr>
            <a:spLocks noGrp="1"/>
          </p:cNvSpPr>
          <p:nvPr>
            <p:ph type="ftr" sz="quarter" idx="11"/>
          </p:nvPr>
        </p:nvSpPr>
        <p:spPr/>
        <p:txBody>
          <a:bodyPr/>
          <a:lstStyle/>
          <a:p>
            <a:r>
              <a:rPr lang="en-US" dirty="0"/>
              <a:t>
              </a:t>
            </a:r>
          </a:p>
        </p:txBody>
      </p:sp>
      <p:sp>
        <p:nvSpPr>
          <p:cNvPr id="106341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331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3312" name="Footer Placeholder 2"/>
          <p:cNvSpPr>
            <a:spLocks noGrp="1"/>
          </p:cNvSpPr>
          <p:nvPr>
            <p:ph type="ftr" sz="quarter" idx="11"/>
          </p:nvPr>
        </p:nvSpPr>
        <p:spPr/>
        <p:txBody>
          <a:bodyPr/>
          <a:lstStyle/>
          <a:p>
            <a:r>
              <a:rPr lang="en-US" dirty="0"/>
              <a:t>
              </a:t>
            </a:r>
          </a:p>
        </p:txBody>
      </p:sp>
      <p:sp>
        <p:nvSpPr>
          <p:cNvPr id="106331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31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020" name="Group 8"/>
          <p:cNvGrpSpPr/>
          <p:nvPr/>
        </p:nvGrpSpPr>
        <p:grpSpPr>
          <a:xfrm>
            <a:off x="0" y="0"/>
            <a:ext cx="12192000" cy="6858000"/>
            <a:chOff x="0" y="0"/>
            <a:chExt cx="12192000" cy="6858000"/>
          </a:xfrm>
        </p:grpSpPr>
        <p:sp>
          <p:nvSpPr>
            <p:cNvPr id="106341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41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1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1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1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1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1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41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42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4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42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42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42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2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426" name="Footer Placeholder 5"/>
          <p:cNvSpPr>
            <a:spLocks noGrp="1"/>
          </p:cNvSpPr>
          <p:nvPr>
            <p:ph type="ftr" sz="quarter" idx="11"/>
          </p:nvPr>
        </p:nvSpPr>
        <p:spPr/>
        <p:txBody>
          <a:bodyPr/>
          <a:lstStyle/>
          <a:p>
            <a:r>
              <a:rPr lang="en-US" dirty="0"/>
              <a:t>
              </a:t>
            </a:r>
          </a:p>
        </p:txBody>
      </p:sp>
      <p:sp>
        <p:nvSpPr>
          <p:cNvPr id="106342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42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011" name="Group 8"/>
          <p:cNvGrpSpPr/>
          <p:nvPr/>
        </p:nvGrpSpPr>
        <p:grpSpPr>
          <a:xfrm>
            <a:off x="0" y="0"/>
            <a:ext cx="12192000" cy="6858000"/>
            <a:chOff x="0" y="0"/>
            <a:chExt cx="12192000" cy="6858000"/>
          </a:xfrm>
        </p:grpSpPr>
        <p:sp>
          <p:nvSpPr>
            <p:cNvPr id="106334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3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4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4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4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5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5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35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35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3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35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335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335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5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3359" name="Footer Placeholder 5"/>
          <p:cNvSpPr>
            <a:spLocks noGrp="1"/>
          </p:cNvSpPr>
          <p:nvPr>
            <p:ph type="ftr" sz="quarter" idx="11"/>
          </p:nvPr>
        </p:nvSpPr>
        <p:spPr/>
        <p:txBody>
          <a:bodyPr/>
          <a:lstStyle/>
          <a:p>
            <a:r>
              <a:rPr lang="en-US" dirty="0"/>
              <a:t>
              </a:t>
            </a:r>
          </a:p>
        </p:txBody>
      </p:sp>
      <p:sp>
        <p:nvSpPr>
          <p:cNvPr id="106336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3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022" name="Group 8"/>
          <p:cNvGrpSpPr/>
          <p:nvPr/>
        </p:nvGrpSpPr>
        <p:grpSpPr>
          <a:xfrm>
            <a:off x="0" y="0"/>
            <a:ext cx="12192000" cy="6858000"/>
            <a:chOff x="0" y="0"/>
            <a:chExt cx="12192000" cy="6858000"/>
          </a:xfrm>
        </p:grpSpPr>
        <p:sp>
          <p:nvSpPr>
            <p:cNvPr id="106342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4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3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3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3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3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43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43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4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43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43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44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4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442" name="Footer Placeholder 5"/>
          <p:cNvSpPr>
            <a:spLocks noGrp="1"/>
          </p:cNvSpPr>
          <p:nvPr>
            <p:ph type="ftr" sz="quarter" idx="11"/>
          </p:nvPr>
        </p:nvSpPr>
        <p:spPr/>
        <p:txBody>
          <a:bodyPr/>
          <a:lstStyle/>
          <a:p>
            <a:r>
              <a:rPr lang="en-US" dirty="0"/>
              <a:t>
              </a:t>
            </a:r>
          </a:p>
        </p:txBody>
      </p:sp>
      <p:sp>
        <p:nvSpPr>
          <p:cNvPr id="10634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4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009" name="Group 6"/>
          <p:cNvGrpSpPr/>
          <p:nvPr/>
        </p:nvGrpSpPr>
        <p:grpSpPr>
          <a:xfrm>
            <a:off x="0" y="0"/>
            <a:ext cx="12192000" cy="6858000"/>
            <a:chOff x="0" y="0"/>
            <a:chExt cx="12192000" cy="6858000"/>
          </a:xfrm>
        </p:grpSpPr>
        <p:sp>
          <p:nvSpPr>
            <p:cNvPr id="106333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33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3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3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3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3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3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33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33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33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334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4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3342" name="Footer Placeholder 4"/>
          <p:cNvSpPr>
            <a:spLocks noGrp="1"/>
          </p:cNvSpPr>
          <p:nvPr>
            <p:ph type="ftr" sz="quarter" idx="11"/>
          </p:nvPr>
        </p:nvSpPr>
        <p:spPr/>
        <p:txBody>
          <a:bodyPr/>
          <a:lstStyle/>
          <a:p>
            <a:r>
              <a:rPr lang="en-US" dirty="0"/>
              <a:t>
              </a:t>
            </a:r>
          </a:p>
        </p:txBody>
      </p:sp>
      <p:sp>
        <p:nvSpPr>
          <p:cNvPr id="106334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017" name="Group 2"/>
          <p:cNvGrpSpPr/>
          <p:nvPr/>
        </p:nvGrpSpPr>
        <p:grpSpPr>
          <a:xfrm>
            <a:off x="0" y="0"/>
            <a:ext cx="12192000" cy="6858000"/>
            <a:chOff x="0" y="0"/>
            <a:chExt cx="12192000" cy="6858000"/>
          </a:xfrm>
        </p:grpSpPr>
        <p:sp>
          <p:nvSpPr>
            <p:cNvPr id="106339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39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9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9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9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9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9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39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3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39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40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40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40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0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40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405" name="Footer Placeholder 4"/>
          <p:cNvSpPr>
            <a:spLocks noGrp="1"/>
          </p:cNvSpPr>
          <p:nvPr>
            <p:ph type="ftr" sz="quarter" idx="11"/>
          </p:nvPr>
        </p:nvSpPr>
        <p:spPr/>
        <p:txBody>
          <a:bodyPr/>
          <a:lstStyle/>
          <a:p>
            <a:r>
              <a:rPr lang="en-US" dirty="0"/>
              <a:t>
              </a:t>
            </a:r>
          </a:p>
        </p:txBody>
      </p:sp>
      <p:sp>
        <p:nvSpPr>
          <p:cNvPr id="106340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4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007" name="Group 8"/>
          <p:cNvGrpSpPr/>
          <p:nvPr/>
        </p:nvGrpSpPr>
        <p:grpSpPr>
          <a:xfrm>
            <a:off x="0" y="0"/>
            <a:ext cx="12192000" cy="6858000"/>
            <a:chOff x="0" y="0"/>
            <a:chExt cx="12192000" cy="6858000"/>
          </a:xfrm>
        </p:grpSpPr>
        <p:sp>
          <p:nvSpPr>
            <p:cNvPr id="106331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31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1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1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1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2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32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32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3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32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332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32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3327" name="Footer Placeholder 4"/>
          <p:cNvSpPr>
            <a:spLocks noGrp="1"/>
          </p:cNvSpPr>
          <p:nvPr>
            <p:ph type="ftr" sz="quarter" idx="11"/>
          </p:nvPr>
        </p:nvSpPr>
        <p:spPr/>
        <p:txBody>
          <a:bodyPr/>
          <a:lstStyle/>
          <a:p>
            <a:r>
              <a:rPr lang="en-US" dirty="0"/>
              <a:t>
              </a:t>
            </a:r>
          </a:p>
        </p:txBody>
      </p:sp>
      <p:sp>
        <p:nvSpPr>
          <p:cNvPr id="106332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3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338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38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8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8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8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8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8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9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9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38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3388" name="Footer Placeholder 7"/>
          <p:cNvSpPr>
            <a:spLocks noGrp="1"/>
          </p:cNvSpPr>
          <p:nvPr>
            <p:ph type="ftr" sz="quarter" idx="11"/>
          </p:nvPr>
        </p:nvSpPr>
        <p:spPr/>
        <p:txBody>
          <a:bodyPr/>
          <a:lstStyle/>
          <a:p>
            <a:r>
              <a:rPr lang="en-US" dirty="0"/>
              <a:t>
              </a:t>
            </a:r>
          </a:p>
        </p:txBody>
      </p:sp>
      <p:sp>
        <p:nvSpPr>
          <p:cNvPr id="106338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29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29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0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30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0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0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30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30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30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30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9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9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30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30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31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336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336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36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3365" name="Footer Placeholder 4"/>
          <p:cNvSpPr>
            <a:spLocks noGrp="1"/>
          </p:cNvSpPr>
          <p:nvPr>
            <p:ph type="ftr" sz="quarter" idx="11"/>
          </p:nvPr>
        </p:nvSpPr>
        <p:spPr/>
        <p:txBody>
          <a:bodyPr/>
          <a:lstStyle/>
          <a:p>
            <a:r>
              <a:rPr lang="en-US" dirty="0"/>
              <a:t>
              </a:t>
            </a:r>
          </a:p>
        </p:txBody>
      </p:sp>
      <p:sp>
        <p:nvSpPr>
          <p:cNvPr id="10633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003" name="Group 8"/>
          <p:cNvGrpSpPr/>
          <p:nvPr/>
        </p:nvGrpSpPr>
        <p:grpSpPr>
          <a:xfrm>
            <a:off x="0" y="0"/>
            <a:ext cx="12192000" cy="6858000"/>
            <a:chOff x="0" y="0"/>
            <a:chExt cx="12192000" cy="6858000"/>
          </a:xfrm>
        </p:grpSpPr>
        <p:sp>
          <p:nvSpPr>
            <p:cNvPr id="106328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28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8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8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8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8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8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28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29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2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29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29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29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295" name="Footer Placeholder 4"/>
          <p:cNvSpPr>
            <a:spLocks noGrp="1"/>
          </p:cNvSpPr>
          <p:nvPr>
            <p:ph type="ftr" sz="quarter" idx="11"/>
          </p:nvPr>
        </p:nvSpPr>
        <p:spPr/>
        <p:txBody>
          <a:bodyPr/>
          <a:lstStyle/>
          <a:p>
            <a:r>
              <a:rPr lang="en-US" dirty="0"/>
              <a:t>
              </a:t>
            </a:r>
          </a:p>
        </p:txBody>
      </p:sp>
      <p:sp>
        <p:nvSpPr>
          <p:cNvPr id="106329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2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651" name="Group 6"/>
          <p:cNvGrpSpPr/>
          <p:nvPr/>
        </p:nvGrpSpPr>
        <p:grpSpPr>
          <a:xfrm>
            <a:off x="0" y="0"/>
            <a:ext cx="12192000" cy="6858000"/>
            <a:chOff x="0" y="0"/>
            <a:chExt cx="12192000" cy="6858000"/>
          </a:xfrm>
        </p:grpSpPr>
        <p:sp>
          <p:nvSpPr>
            <p:cNvPr id="105019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9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19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19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19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19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9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0340" name="Title 1"/>
          <p:cNvSpPr>
            <a:spLocks noGrp="1"/>
          </p:cNvSpPr>
          <p:nvPr>
            <p:ph type="title"/>
          </p:nvPr>
        </p:nvSpPr>
        <p:spPr/>
        <p:txBody>
          <a:bodyPr/>
          <a:lstStyle/>
          <a:p>
            <a:r>
              <a:rPr lang="en-US"/>
              <a:t>Click to edit Master title style</a:t>
            </a:r>
            <a:endParaRPr lang="en-US" dirty="0"/>
          </a:p>
        </p:txBody>
      </p:sp>
      <p:sp>
        <p:nvSpPr>
          <p:cNvPr id="107034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34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0343" name="Footer Placeholder 4"/>
          <p:cNvSpPr>
            <a:spLocks noGrp="1"/>
          </p:cNvSpPr>
          <p:nvPr>
            <p:ph type="ftr" sz="quarter" idx="11"/>
          </p:nvPr>
        </p:nvSpPr>
        <p:spPr/>
        <p:txBody>
          <a:bodyPr/>
          <a:lstStyle/>
          <a:p>
            <a:r>
              <a:rPr lang="en-US" dirty="0"/>
              <a:t>
              </a:t>
            </a:r>
          </a:p>
        </p:txBody>
      </p:sp>
      <p:sp>
        <p:nvSpPr>
          <p:cNvPr id="1070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981" name="Group 7"/>
          <p:cNvGrpSpPr/>
          <p:nvPr/>
        </p:nvGrpSpPr>
        <p:grpSpPr>
          <a:xfrm>
            <a:off x="0" y="0"/>
            <a:ext cx="12192000" cy="6858000"/>
            <a:chOff x="0" y="0"/>
            <a:chExt cx="12192000" cy="6858000"/>
          </a:xfrm>
        </p:grpSpPr>
        <p:sp>
          <p:nvSpPr>
            <p:cNvPr id="107026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2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7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27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27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2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27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027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27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0280" name="Footer Placeholder 4"/>
          <p:cNvSpPr>
            <a:spLocks noGrp="1"/>
          </p:cNvSpPr>
          <p:nvPr>
            <p:ph type="ftr" sz="quarter" idx="11"/>
          </p:nvPr>
        </p:nvSpPr>
        <p:spPr/>
        <p:txBody>
          <a:bodyPr/>
          <a:lstStyle/>
          <a:p>
            <a:r>
              <a:rPr lang="en-US" dirty="0"/>
              <a:t>
              </a:t>
            </a:r>
          </a:p>
        </p:txBody>
      </p:sp>
      <p:sp>
        <p:nvSpPr>
          <p:cNvPr id="10702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2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0287" name="Title 1"/>
          <p:cNvSpPr>
            <a:spLocks noGrp="1"/>
          </p:cNvSpPr>
          <p:nvPr>
            <p:ph type="title"/>
          </p:nvPr>
        </p:nvSpPr>
        <p:spPr/>
        <p:txBody>
          <a:bodyPr/>
          <a:lstStyle/>
          <a:p>
            <a:r>
              <a:rPr lang="en-US"/>
              <a:t>Click to edit Master title style</a:t>
            </a:r>
            <a:endParaRPr lang="en-US" dirty="0"/>
          </a:p>
        </p:txBody>
      </p:sp>
      <p:sp>
        <p:nvSpPr>
          <p:cNvPr id="107028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28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29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0291" name="Footer Placeholder 5"/>
          <p:cNvSpPr>
            <a:spLocks noGrp="1"/>
          </p:cNvSpPr>
          <p:nvPr>
            <p:ph type="ftr" sz="quarter" idx="11"/>
          </p:nvPr>
        </p:nvSpPr>
        <p:spPr/>
        <p:txBody>
          <a:bodyPr/>
          <a:lstStyle/>
          <a:p>
            <a:r>
              <a:rPr lang="en-US" dirty="0"/>
              <a:t>
              </a:t>
            </a:r>
          </a:p>
        </p:txBody>
      </p:sp>
      <p:sp>
        <p:nvSpPr>
          <p:cNvPr id="10702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0212" name="Title 1"/>
          <p:cNvSpPr>
            <a:spLocks noGrp="1"/>
          </p:cNvSpPr>
          <p:nvPr>
            <p:ph type="title"/>
          </p:nvPr>
        </p:nvSpPr>
        <p:spPr/>
        <p:txBody>
          <a:bodyPr/>
          <a:lstStyle/>
          <a:p>
            <a:r>
              <a:rPr lang="en-US"/>
              <a:t>Click to edit Master title style</a:t>
            </a:r>
            <a:endParaRPr lang="en-US" dirty="0"/>
          </a:p>
        </p:txBody>
      </p:sp>
      <p:sp>
        <p:nvSpPr>
          <p:cNvPr id="107021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1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21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1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21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0218" name="Footer Placeholder 7"/>
          <p:cNvSpPr>
            <a:spLocks noGrp="1"/>
          </p:cNvSpPr>
          <p:nvPr>
            <p:ph type="ftr" sz="quarter" idx="11"/>
          </p:nvPr>
        </p:nvSpPr>
        <p:spPr/>
        <p:txBody>
          <a:bodyPr/>
          <a:lstStyle/>
          <a:p>
            <a:r>
              <a:rPr lang="en-US" dirty="0"/>
              <a:t>
              </a:t>
            </a:r>
          </a:p>
        </p:txBody>
      </p:sp>
      <p:sp>
        <p:nvSpPr>
          <p:cNvPr id="10702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036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036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0364" name="Footer Placeholder 3"/>
          <p:cNvSpPr>
            <a:spLocks noGrp="1"/>
          </p:cNvSpPr>
          <p:nvPr>
            <p:ph type="ftr" sz="quarter" idx="11"/>
          </p:nvPr>
        </p:nvSpPr>
        <p:spPr/>
        <p:txBody>
          <a:bodyPr/>
          <a:lstStyle/>
          <a:p>
            <a:r>
              <a:rPr lang="en-US" dirty="0"/>
              <a:t>
              </a:t>
            </a:r>
          </a:p>
        </p:txBody>
      </p:sp>
      <p:sp>
        <p:nvSpPr>
          <p:cNvPr id="107036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028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0284" name="Footer Placeholder 2"/>
          <p:cNvSpPr>
            <a:spLocks noGrp="1"/>
          </p:cNvSpPr>
          <p:nvPr>
            <p:ph type="ftr" sz="quarter" idx="11"/>
          </p:nvPr>
        </p:nvSpPr>
        <p:spPr/>
        <p:txBody>
          <a:bodyPr/>
          <a:lstStyle/>
          <a:p>
            <a:r>
              <a:rPr lang="en-US" dirty="0"/>
              <a:t>
              </a:t>
            </a:r>
          </a:p>
        </p:txBody>
      </p:sp>
      <p:sp>
        <p:nvSpPr>
          <p:cNvPr id="107028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28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991" name="Group 8"/>
          <p:cNvGrpSpPr/>
          <p:nvPr/>
        </p:nvGrpSpPr>
        <p:grpSpPr>
          <a:xfrm>
            <a:off x="0" y="0"/>
            <a:ext cx="12192000" cy="6858000"/>
            <a:chOff x="0" y="0"/>
            <a:chExt cx="12192000" cy="6858000"/>
          </a:xfrm>
        </p:grpSpPr>
        <p:sp>
          <p:nvSpPr>
            <p:cNvPr id="107034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3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4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4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4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5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5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35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35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3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35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035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35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5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0359" name="Footer Placeholder 5"/>
          <p:cNvSpPr>
            <a:spLocks noGrp="1"/>
          </p:cNvSpPr>
          <p:nvPr>
            <p:ph type="ftr" sz="quarter" idx="11"/>
          </p:nvPr>
        </p:nvSpPr>
        <p:spPr/>
        <p:txBody>
          <a:bodyPr/>
          <a:lstStyle/>
          <a:p>
            <a:r>
              <a:rPr lang="en-US" dirty="0"/>
              <a:t>
              </a:t>
            </a:r>
          </a:p>
        </p:txBody>
      </p:sp>
      <p:sp>
        <p:nvSpPr>
          <p:cNvPr id="107036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3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979" name="Group 8"/>
          <p:cNvGrpSpPr/>
          <p:nvPr/>
        </p:nvGrpSpPr>
        <p:grpSpPr>
          <a:xfrm>
            <a:off x="0" y="0"/>
            <a:ext cx="12192000" cy="6858000"/>
            <a:chOff x="0" y="0"/>
            <a:chExt cx="12192000" cy="6858000"/>
          </a:xfrm>
        </p:grpSpPr>
        <p:sp>
          <p:nvSpPr>
            <p:cNvPr id="10702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2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5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5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5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5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5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25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25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2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26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026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026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26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0264" name="Footer Placeholder 5"/>
          <p:cNvSpPr>
            <a:spLocks noGrp="1"/>
          </p:cNvSpPr>
          <p:nvPr>
            <p:ph type="ftr" sz="quarter" idx="11"/>
          </p:nvPr>
        </p:nvSpPr>
        <p:spPr/>
        <p:txBody>
          <a:bodyPr/>
          <a:lstStyle/>
          <a:p>
            <a:r>
              <a:rPr lang="en-US" dirty="0"/>
              <a:t>
              </a:t>
            </a:r>
          </a:p>
        </p:txBody>
      </p:sp>
      <p:sp>
        <p:nvSpPr>
          <p:cNvPr id="107026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26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986" name="Group 8"/>
          <p:cNvGrpSpPr/>
          <p:nvPr/>
        </p:nvGrpSpPr>
        <p:grpSpPr>
          <a:xfrm>
            <a:off x="0" y="0"/>
            <a:ext cx="12192000" cy="6858000"/>
            <a:chOff x="0" y="0"/>
            <a:chExt cx="12192000" cy="6858000"/>
          </a:xfrm>
        </p:grpSpPr>
        <p:sp>
          <p:nvSpPr>
            <p:cNvPr id="107030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30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0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0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1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1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1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31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3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31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031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31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1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0319" name="Footer Placeholder 5"/>
          <p:cNvSpPr>
            <a:spLocks noGrp="1"/>
          </p:cNvSpPr>
          <p:nvPr>
            <p:ph type="ftr" sz="quarter" idx="11"/>
          </p:nvPr>
        </p:nvSpPr>
        <p:spPr/>
        <p:txBody>
          <a:bodyPr/>
          <a:lstStyle/>
          <a:p>
            <a:r>
              <a:rPr lang="en-US" dirty="0"/>
              <a:t>
              </a:t>
            </a:r>
          </a:p>
        </p:txBody>
      </p:sp>
      <p:sp>
        <p:nvSpPr>
          <p:cNvPr id="107032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32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972" name="Group 6"/>
          <p:cNvGrpSpPr/>
          <p:nvPr/>
        </p:nvGrpSpPr>
        <p:grpSpPr>
          <a:xfrm>
            <a:off x="0" y="0"/>
            <a:ext cx="12192000" cy="6858000"/>
            <a:chOff x="0" y="0"/>
            <a:chExt cx="12192000" cy="6858000"/>
          </a:xfrm>
        </p:grpSpPr>
        <p:sp>
          <p:nvSpPr>
            <p:cNvPr id="107019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19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19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0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0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0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0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20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02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20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020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20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0209" name="Footer Placeholder 4"/>
          <p:cNvSpPr>
            <a:spLocks noGrp="1"/>
          </p:cNvSpPr>
          <p:nvPr>
            <p:ph type="ftr" sz="quarter" idx="11"/>
          </p:nvPr>
        </p:nvSpPr>
        <p:spPr/>
        <p:txBody>
          <a:bodyPr/>
          <a:lstStyle/>
          <a:p>
            <a:r>
              <a:rPr lang="en-US" dirty="0"/>
              <a:t>
              </a:t>
            </a:r>
          </a:p>
        </p:txBody>
      </p:sp>
      <p:sp>
        <p:nvSpPr>
          <p:cNvPr id="107021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21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988" name="Group 2"/>
          <p:cNvGrpSpPr/>
          <p:nvPr/>
        </p:nvGrpSpPr>
        <p:grpSpPr>
          <a:xfrm>
            <a:off x="0" y="0"/>
            <a:ext cx="12192000" cy="6858000"/>
            <a:chOff x="0" y="0"/>
            <a:chExt cx="12192000" cy="6858000"/>
          </a:xfrm>
        </p:grpSpPr>
        <p:sp>
          <p:nvSpPr>
            <p:cNvPr id="107032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32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2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2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2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2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2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32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3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33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33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33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033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3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3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0337" name="Footer Placeholder 4"/>
          <p:cNvSpPr>
            <a:spLocks noGrp="1"/>
          </p:cNvSpPr>
          <p:nvPr>
            <p:ph type="ftr" sz="quarter" idx="11"/>
          </p:nvPr>
        </p:nvSpPr>
        <p:spPr/>
        <p:txBody>
          <a:bodyPr/>
          <a:lstStyle/>
          <a:p>
            <a:r>
              <a:rPr lang="en-US" dirty="0"/>
              <a:t>
              </a:t>
            </a:r>
          </a:p>
        </p:txBody>
      </p:sp>
      <p:sp>
        <p:nvSpPr>
          <p:cNvPr id="107033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3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976" name="Group 8"/>
          <p:cNvGrpSpPr/>
          <p:nvPr/>
        </p:nvGrpSpPr>
        <p:grpSpPr>
          <a:xfrm>
            <a:off x="0" y="0"/>
            <a:ext cx="12192000" cy="6858000"/>
            <a:chOff x="0" y="0"/>
            <a:chExt cx="12192000" cy="6858000"/>
          </a:xfrm>
        </p:grpSpPr>
        <p:sp>
          <p:nvSpPr>
            <p:cNvPr id="10702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22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2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2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23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23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2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23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023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23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0237" name="Footer Placeholder 4"/>
          <p:cNvSpPr>
            <a:spLocks noGrp="1"/>
          </p:cNvSpPr>
          <p:nvPr>
            <p:ph type="ftr" sz="quarter" idx="11"/>
          </p:nvPr>
        </p:nvSpPr>
        <p:spPr/>
        <p:txBody>
          <a:bodyPr/>
          <a:lstStyle/>
          <a:p>
            <a:r>
              <a:rPr lang="en-US" dirty="0"/>
              <a:t>
              </a:t>
            </a:r>
          </a:p>
        </p:txBody>
      </p:sp>
      <p:sp>
        <p:nvSpPr>
          <p:cNvPr id="107023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2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024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24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4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24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4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24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4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4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4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24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0248" name="Footer Placeholder 7"/>
          <p:cNvSpPr>
            <a:spLocks noGrp="1"/>
          </p:cNvSpPr>
          <p:nvPr>
            <p:ph type="ftr" sz="quarter" idx="11"/>
          </p:nvPr>
        </p:nvSpPr>
        <p:spPr/>
        <p:txBody>
          <a:bodyPr/>
          <a:lstStyle/>
          <a:p>
            <a:r>
              <a:rPr lang="en-US" dirty="0"/>
              <a:t>
              </a:t>
            </a:r>
          </a:p>
        </p:txBody>
      </p:sp>
      <p:sp>
        <p:nvSpPr>
          <p:cNvPr id="107024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029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29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9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29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29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29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29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0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30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30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4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4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30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30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30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022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022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22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0223" name="Footer Placeholder 4"/>
          <p:cNvSpPr>
            <a:spLocks noGrp="1"/>
          </p:cNvSpPr>
          <p:nvPr>
            <p:ph type="ftr" sz="quarter" idx="11"/>
          </p:nvPr>
        </p:nvSpPr>
        <p:spPr/>
        <p:txBody>
          <a:bodyPr/>
          <a:lstStyle/>
          <a:p>
            <a:r>
              <a:rPr lang="en-US" dirty="0"/>
              <a:t>
              </a:t>
            </a:r>
          </a:p>
        </p:txBody>
      </p:sp>
      <p:sp>
        <p:nvSpPr>
          <p:cNvPr id="10702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994" name="Group 8"/>
          <p:cNvGrpSpPr/>
          <p:nvPr/>
        </p:nvGrpSpPr>
        <p:grpSpPr>
          <a:xfrm>
            <a:off x="0" y="0"/>
            <a:ext cx="12192000" cy="6858000"/>
            <a:chOff x="0" y="0"/>
            <a:chExt cx="12192000" cy="6858000"/>
          </a:xfrm>
        </p:grpSpPr>
        <p:sp>
          <p:nvSpPr>
            <p:cNvPr id="107036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36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6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6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7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7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7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37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37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3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37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037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37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0379" name="Footer Placeholder 4"/>
          <p:cNvSpPr>
            <a:spLocks noGrp="1"/>
          </p:cNvSpPr>
          <p:nvPr>
            <p:ph type="ftr" sz="quarter" idx="11"/>
          </p:nvPr>
        </p:nvSpPr>
        <p:spPr/>
        <p:txBody>
          <a:bodyPr/>
          <a:lstStyle/>
          <a:p>
            <a:r>
              <a:rPr lang="en-US" dirty="0"/>
              <a:t>
              </a:t>
            </a:r>
          </a:p>
        </p:txBody>
      </p:sp>
      <p:sp>
        <p:nvSpPr>
          <p:cNvPr id="107038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38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607" name="Group 6"/>
          <p:cNvGrpSpPr/>
          <p:nvPr/>
        </p:nvGrpSpPr>
        <p:grpSpPr>
          <a:xfrm>
            <a:off x="0" y="0"/>
            <a:ext cx="12192000" cy="6858000"/>
            <a:chOff x="0" y="0"/>
            <a:chExt cx="12192000" cy="6858000"/>
          </a:xfrm>
        </p:grpSpPr>
        <p:sp>
          <p:nvSpPr>
            <p:cNvPr id="105014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4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14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14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14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15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5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1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1780" name="Title 1"/>
          <p:cNvSpPr>
            <a:spLocks noGrp="1"/>
          </p:cNvSpPr>
          <p:nvPr>
            <p:ph type="title"/>
          </p:nvPr>
        </p:nvSpPr>
        <p:spPr/>
        <p:txBody>
          <a:bodyPr/>
          <a:lstStyle/>
          <a:p>
            <a:r>
              <a:rPr lang="en-US"/>
              <a:t>Click to edit Master title style</a:t>
            </a:r>
            <a:endParaRPr lang="en-US" dirty="0"/>
          </a:p>
        </p:txBody>
      </p:sp>
      <p:sp>
        <p:nvSpPr>
          <p:cNvPr id="105178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78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1783" name="Footer Placeholder 4"/>
          <p:cNvSpPr>
            <a:spLocks noGrp="1"/>
          </p:cNvSpPr>
          <p:nvPr>
            <p:ph type="ftr" sz="quarter" idx="11"/>
          </p:nvPr>
        </p:nvSpPr>
        <p:spPr/>
        <p:txBody>
          <a:bodyPr/>
          <a:lstStyle/>
          <a:p>
            <a:r>
              <a:rPr lang="en-US" dirty="0"/>
              <a:t>
              </a:t>
            </a:r>
          </a:p>
        </p:txBody>
      </p:sp>
      <p:sp>
        <p:nvSpPr>
          <p:cNvPr id="10517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369" name="Group 7"/>
          <p:cNvGrpSpPr/>
          <p:nvPr/>
        </p:nvGrpSpPr>
        <p:grpSpPr>
          <a:xfrm>
            <a:off x="0" y="0"/>
            <a:ext cx="12192000" cy="6858000"/>
            <a:chOff x="0" y="0"/>
            <a:chExt cx="12192000" cy="6858000"/>
          </a:xfrm>
        </p:grpSpPr>
        <p:sp>
          <p:nvSpPr>
            <p:cNvPr id="105165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65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5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6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6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6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6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66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66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6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66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166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66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1670" name="Footer Placeholder 4"/>
          <p:cNvSpPr>
            <a:spLocks noGrp="1"/>
          </p:cNvSpPr>
          <p:nvPr>
            <p:ph type="ftr" sz="quarter" idx="11"/>
          </p:nvPr>
        </p:nvSpPr>
        <p:spPr/>
        <p:txBody>
          <a:bodyPr/>
          <a:lstStyle/>
          <a:p>
            <a:r>
              <a:rPr lang="en-US" dirty="0"/>
              <a:t>
              </a:t>
            </a:r>
          </a:p>
        </p:txBody>
      </p:sp>
      <p:sp>
        <p:nvSpPr>
          <p:cNvPr id="105167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1774" name="Title 1"/>
          <p:cNvSpPr>
            <a:spLocks noGrp="1"/>
          </p:cNvSpPr>
          <p:nvPr>
            <p:ph type="title"/>
          </p:nvPr>
        </p:nvSpPr>
        <p:spPr/>
        <p:txBody>
          <a:bodyPr/>
          <a:lstStyle/>
          <a:p>
            <a:r>
              <a:rPr lang="en-US"/>
              <a:t>Click to edit Master title style</a:t>
            </a:r>
            <a:endParaRPr lang="en-US" dirty="0"/>
          </a:p>
        </p:txBody>
      </p:sp>
      <p:sp>
        <p:nvSpPr>
          <p:cNvPr id="105177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77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77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1778" name="Footer Placeholder 5"/>
          <p:cNvSpPr>
            <a:spLocks noGrp="1"/>
          </p:cNvSpPr>
          <p:nvPr>
            <p:ph type="ftr" sz="quarter" idx="11"/>
          </p:nvPr>
        </p:nvSpPr>
        <p:spPr/>
        <p:txBody>
          <a:bodyPr/>
          <a:lstStyle/>
          <a:p>
            <a:r>
              <a:rPr lang="en-US" dirty="0"/>
              <a:t>
              </a:t>
            </a:r>
          </a:p>
        </p:txBody>
      </p:sp>
      <p:sp>
        <p:nvSpPr>
          <p:cNvPr id="105177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645" name="Title 1"/>
          <p:cNvSpPr>
            <a:spLocks noGrp="1"/>
          </p:cNvSpPr>
          <p:nvPr>
            <p:ph type="title"/>
          </p:nvPr>
        </p:nvSpPr>
        <p:spPr/>
        <p:txBody>
          <a:bodyPr/>
          <a:lstStyle/>
          <a:p>
            <a:r>
              <a:rPr lang="en-US"/>
              <a:t>Click to edit Master title style</a:t>
            </a:r>
            <a:endParaRPr lang="en-US" dirty="0"/>
          </a:p>
        </p:txBody>
      </p:sp>
      <p:sp>
        <p:nvSpPr>
          <p:cNvPr id="105164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64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64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64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65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651" name="Footer Placeholder 7"/>
          <p:cNvSpPr>
            <a:spLocks noGrp="1"/>
          </p:cNvSpPr>
          <p:nvPr>
            <p:ph type="ftr" sz="quarter" idx="11"/>
          </p:nvPr>
        </p:nvSpPr>
        <p:spPr/>
        <p:txBody>
          <a:bodyPr/>
          <a:lstStyle/>
          <a:p>
            <a:r>
              <a:rPr lang="en-US" dirty="0"/>
              <a:t>
              </a:t>
            </a:r>
          </a:p>
        </p:txBody>
      </p:sp>
      <p:sp>
        <p:nvSpPr>
          <p:cNvPr id="105165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170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170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1708" name="Footer Placeholder 3"/>
          <p:cNvSpPr>
            <a:spLocks noGrp="1"/>
          </p:cNvSpPr>
          <p:nvPr>
            <p:ph type="ftr" sz="quarter" idx="11"/>
          </p:nvPr>
        </p:nvSpPr>
        <p:spPr/>
        <p:txBody>
          <a:bodyPr/>
          <a:lstStyle/>
          <a:p>
            <a:r>
              <a:rPr lang="en-US" dirty="0"/>
              <a:t>
              </a:t>
            </a:r>
          </a:p>
        </p:txBody>
      </p:sp>
      <p:sp>
        <p:nvSpPr>
          <p:cNvPr id="105170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165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1654" name="Footer Placeholder 2"/>
          <p:cNvSpPr>
            <a:spLocks noGrp="1"/>
          </p:cNvSpPr>
          <p:nvPr>
            <p:ph type="ftr" sz="quarter" idx="11"/>
          </p:nvPr>
        </p:nvSpPr>
        <p:spPr/>
        <p:txBody>
          <a:bodyPr/>
          <a:lstStyle/>
          <a:p>
            <a:r>
              <a:rPr lang="en-US" dirty="0"/>
              <a:t>
              </a:t>
            </a:r>
          </a:p>
        </p:txBody>
      </p:sp>
      <p:sp>
        <p:nvSpPr>
          <p:cNvPr id="105165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5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378" name="Group 8"/>
          <p:cNvGrpSpPr/>
          <p:nvPr/>
        </p:nvGrpSpPr>
        <p:grpSpPr>
          <a:xfrm>
            <a:off x="0" y="0"/>
            <a:ext cx="12192000" cy="6858000"/>
            <a:chOff x="0" y="0"/>
            <a:chExt cx="12192000" cy="6858000"/>
          </a:xfrm>
        </p:grpSpPr>
        <p:sp>
          <p:nvSpPr>
            <p:cNvPr id="105172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7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2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2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2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3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3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73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73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7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73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173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73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73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1739" name="Footer Placeholder 5"/>
          <p:cNvSpPr>
            <a:spLocks noGrp="1"/>
          </p:cNvSpPr>
          <p:nvPr>
            <p:ph type="ftr" sz="quarter" idx="11"/>
          </p:nvPr>
        </p:nvSpPr>
        <p:spPr/>
        <p:txBody>
          <a:bodyPr/>
          <a:lstStyle/>
          <a:p>
            <a:r>
              <a:rPr lang="en-US" dirty="0"/>
              <a:t>
              </a:t>
            </a:r>
          </a:p>
        </p:txBody>
      </p:sp>
      <p:sp>
        <p:nvSpPr>
          <p:cNvPr id="10517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7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380" name="Group 8"/>
          <p:cNvGrpSpPr/>
          <p:nvPr/>
        </p:nvGrpSpPr>
        <p:grpSpPr>
          <a:xfrm>
            <a:off x="0" y="0"/>
            <a:ext cx="12192000" cy="6858000"/>
            <a:chOff x="0" y="0"/>
            <a:chExt cx="12192000" cy="6858000"/>
          </a:xfrm>
        </p:grpSpPr>
        <p:sp>
          <p:nvSpPr>
            <p:cNvPr id="105174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74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4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4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4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4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4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74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75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7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75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175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175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75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1756" name="Footer Placeholder 5"/>
          <p:cNvSpPr>
            <a:spLocks noGrp="1"/>
          </p:cNvSpPr>
          <p:nvPr>
            <p:ph type="ftr" sz="quarter" idx="11"/>
          </p:nvPr>
        </p:nvSpPr>
        <p:spPr/>
        <p:txBody>
          <a:bodyPr/>
          <a:lstStyle/>
          <a:p>
            <a:r>
              <a:rPr lang="en-US" dirty="0"/>
              <a:t>
              </a:t>
            </a:r>
          </a:p>
        </p:txBody>
      </p:sp>
      <p:sp>
        <p:nvSpPr>
          <p:cNvPr id="105175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7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365" name="Group 8"/>
          <p:cNvGrpSpPr/>
          <p:nvPr/>
        </p:nvGrpSpPr>
        <p:grpSpPr>
          <a:xfrm>
            <a:off x="0" y="0"/>
            <a:ext cx="12192000" cy="6858000"/>
            <a:chOff x="0" y="0"/>
            <a:chExt cx="12192000" cy="6858000"/>
          </a:xfrm>
        </p:grpSpPr>
        <p:sp>
          <p:nvSpPr>
            <p:cNvPr id="105162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6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3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3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3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3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3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63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6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63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163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64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4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1642" name="Footer Placeholder 5"/>
          <p:cNvSpPr>
            <a:spLocks noGrp="1"/>
          </p:cNvSpPr>
          <p:nvPr>
            <p:ph type="ftr" sz="quarter" idx="11"/>
          </p:nvPr>
        </p:nvSpPr>
        <p:spPr/>
        <p:txBody>
          <a:bodyPr/>
          <a:lstStyle/>
          <a:p>
            <a:r>
              <a:rPr lang="en-US" dirty="0"/>
              <a:t>
              </a:t>
            </a:r>
          </a:p>
        </p:txBody>
      </p:sp>
      <p:sp>
        <p:nvSpPr>
          <p:cNvPr id="10516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4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376" name="Group 6"/>
          <p:cNvGrpSpPr/>
          <p:nvPr/>
        </p:nvGrpSpPr>
        <p:grpSpPr>
          <a:xfrm>
            <a:off x="0" y="0"/>
            <a:ext cx="12192000" cy="6858000"/>
            <a:chOff x="0" y="0"/>
            <a:chExt cx="12192000" cy="6858000"/>
          </a:xfrm>
        </p:grpSpPr>
        <p:sp>
          <p:nvSpPr>
            <p:cNvPr id="105171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71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1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1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1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1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1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71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7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71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72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72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722" name="Footer Placeholder 4"/>
          <p:cNvSpPr>
            <a:spLocks noGrp="1"/>
          </p:cNvSpPr>
          <p:nvPr>
            <p:ph type="ftr" sz="quarter" idx="11"/>
          </p:nvPr>
        </p:nvSpPr>
        <p:spPr/>
        <p:txBody>
          <a:bodyPr/>
          <a:lstStyle/>
          <a:p>
            <a:r>
              <a:rPr lang="en-US" dirty="0"/>
              <a:t>
              </a:t>
            </a:r>
          </a:p>
        </p:txBody>
      </p:sp>
      <p:sp>
        <p:nvSpPr>
          <p:cNvPr id="105172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7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371" name="Group 2"/>
          <p:cNvGrpSpPr/>
          <p:nvPr/>
        </p:nvGrpSpPr>
        <p:grpSpPr>
          <a:xfrm>
            <a:off x="0" y="0"/>
            <a:ext cx="12192000" cy="6858000"/>
            <a:chOff x="0" y="0"/>
            <a:chExt cx="12192000" cy="6858000"/>
          </a:xfrm>
        </p:grpSpPr>
        <p:sp>
          <p:nvSpPr>
            <p:cNvPr id="105167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67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7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7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7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7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67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68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6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68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68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68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168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8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8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1688" name="Footer Placeholder 4"/>
          <p:cNvSpPr>
            <a:spLocks noGrp="1"/>
          </p:cNvSpPr>
          <p:nvPr>
            <p:ph type="ftr" sz="quarter" idx="11"/>
          </p:nvPr>
        </p:nvSpPr>
        <p:spPr/>
        <p:txBody>
          <a:bodyPr/>
          <a:lstStyle/>
          <a:p>
            <a:r>
              <a:rPr lang="en-US" dirty="0"/>
              <a:t>
              </a:t>
            </a:r>
          </a:p>
        </p:txBody>
      </p:sp>
      <p:sp>
        <p:nvSpPr>
          <p:cNvPr id="105168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6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382" name="Group 8"/>
          <p:cNvGrpSpPr/>
          <p:nvPr/>
        </p:nvGrpSpPr>
        <p:grpSpPr>
          <a:xfrm>
            <a:off x="0" y="0"/>
            <a:ext cx="12192000" cy="6858000"/>
            <a:chOff x="0" y="0"/>
            <a:chExt cx="12192000" cy="6858000"/>
          </a:xfrm>
        </p:grpSpPr>
        <p:sp>
          <p:nvSpPr>
            <p:cNvPr id="105175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76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6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6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6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6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76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7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7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76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76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77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771" name="Footer Placeholder 4"/>
          <p:cNvSpPr>
            <a:spLocks noGrp="1"/>
          </p:cNvSpPr>
          <p:nvPr>
            <p:ph type="ftr" sz="quarter" idx="11"/>
          </p:nvPr>
        </p:nvSpPr>
        <p:spPr/>
        <p:txBody>
          <a:bodyPr/>
          <a:lstStyle/>
          <a:p>
            <a:r>
              <a:rPr lang="en-US" dirty="0"/>
              <a:t>
              </a:t>
            </a:r>
          </a:p>
        </p:txBody>
      </p:sp>
      <p:sp>
        <p:nvSpPr>
          <p:cNvPr id="10517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7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169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69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69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9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69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69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69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4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4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69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1699" name="Footer Placeholder 7"/>
          <p:cNvSpPr>
            <a:spLocks noGrp="1"/>
          </p:cNvSpPr>
          <p:nvPr>
            <p:ph type="ftr" sz="quarter" idx="11"/>
          </p:nvPr>
        </p:nvSpPr>
        <p:spPr/>
        <p:txBody>
          <a:bodyPr/>
          <a:lstStyle/>
          <a:p>
            <a:r>
              <a:rPr lang="en-US" dirty="0"/>
              <a:t>
              </a:t>
            </a:r>
          </a:p>
        </p:txBody>
      </p:sp>
      <p:sp>
        <p:nvSpPr>
          <p:cNvPr id="105170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78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78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78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78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78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79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79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79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79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79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4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4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79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79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79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170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170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70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1704" name="Footer Placeholder 4"/>
          <p:cNvSpPr>
            <a:spLocks noGrp="1"/>
          </p:cNvSpPr>
          <p:nvPr>
            <p:ph type="ftr" sz="quarter" idx="11"/>
          </p:nvPr>
        </p:nvSpPr>
        <p:spPr/>
        <p:txBody>
          <a:bodyPr/>
          <a:lstStyle/>
          <a:p>
            <a:r>
              <a:rPr lang="en-US" dirty="0"/>
              <a:t>
              </a:t>
            </a:r>
          </a:p>
        </p:txBody>
      </p:sp>
      <p:sp>
        <p:nvSpPr>
          <p:cNvPr id="10517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387" name="Group 8"/>
          <p:cNvGrpSpPr/>
          <p:nvPr/>
        </p:nvGrpSpPr>
        <p:grpSpPr>
          <a:xfrm>
            <a:off x="0" y="0"/>
            <a:ext cx="12192000" cy="6858000"/>
            <a:chOff x="0" y="0"/>
            <a:chExt cx="12192000" cy="6858000"/>
          </a:xfrm>
        </p:grpSpPr>
        <p:sp>
          <p:nvSpPr>
            <p:cNvPr id="105179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79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0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0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0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0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80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80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80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8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80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180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81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1811" name="Footer Placeholder 4"/>
          <p:cNvSpPr>
            <a:spLocks noGrp="1"/>
          </p:cNvSpPr>
          <p:nvPr>
            <p:ph type="ftr" sz="quarter" idx="11"/>
          </p:nvPr>
        </p:nvSpPr>
        <p:spPr/>
        <p:txBody>
          <a:bodyPr/>
          <a:lstStyle/>
          <a:p>
            <a:r>
              <a:rPr lang="en-US" dirty="0"/>
              <a:t>
              </a:t>
            </a:r>
          </a:p>
        </p:txBody>
      </p:sp>
      <p:sp>
        <p:nvSpPr>
          <p:cNvPr id="105181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8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629" name="Group 6"/>
          <p:cNvGrpSpPr/>
          <p:nvPr/>
        </p:nvGrpSpPr>
        <p:grpSpPr>
          <a:xfrm>
            <a:off x="0" y="0"/>
            <a:ext cx="12192000" cy="6858000"/>
            <a:chOff x="0" y="0"/>
            <a:chExt cx="12192000" cy="6858000"/>
          </a:xfrm>
        </p:grpSpPr>
        <p:sp>
          <p:nvSpPr>
            <p:cNvPr id="105016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7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17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17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17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17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7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1699" name="Title 1"/>
          <p:cNvSpPr>
            <a:spLocks noGrp="1"/>
          </p:cNvSpPr>
          <p:nvPr>
            <p:ph type="title"/>
          </p:nvPr>
        </p:nvSpPr>
        <p:spPr/>
        <p:txBody>
          <a:bodyPr/>
          <a:lstStyle/>
          <a:p>
            <a:r>
              <a:rPr lang="en-US"/>
              <a:t>Click to edit Master title style</a:t>
            </a:r>
            <a:endParaRPr lang="en-US" dirty="0"/>
          </a:p>
        </p:txBody>
      </p:sp>
      <p:sp>
        <p:nvSpPr>
          <p:cNvPr id="106170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70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1702" name="Footer Placeholder 4"/>
          <p:cNvSpPr>
            <a:spLocks noGrp="1"/>
          </p:cNvSpPr>
          <p:nvPr>
            <p:ph type="ftr" sz="quarter" idx="11"/>
          </p:nvPr>
        </p:nvSpPr>
        <p:spPr/>
        <p:txBody>
          <a:bodyPr/>
          <a:lstStyle/>
          <a:p>
            <a:r>
              <a:rPr lang="en-US" dirty="0"/>
              <a:t>
              </a:t>
            </a:r>
          </a:p>
        </p:txBody>
      </p:sp>
      <p:sp>
        <p:nvSpPr>
          <p:cNvPr id="106170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748" name="Group 7"/>
          <p:cNvGrpSpPr/>
          <p:nvPr/>
        </p:nvGrpSpPr>
        <p:grpSpPr>
          <a:xfrm>
            <a:off x="0" y="0"/>
            <a:ext cx="12192000" cy="6858000"/>
            <a:chOff x="0" y="0"/>
            <a:chExt cx="12192000" cy="6858000"/>
          </a:xfrm>
        </p:grpSpPr>
        <p:sp>
          <p:nvSpPr>
            <p:cNvPr id="106159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5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9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9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9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9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9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59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59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5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60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60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60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603" name="Footer Placeholder 4"/>
          <p:cNvSpPr>
            <a:spLocks noGrp="1"/>
          </p:cNvSpPr>
          <p:nvPr>
            <p:ph type="ftr" sz="quarter" idx="11"/>
          </p:nvPr>
        </p:nvSpPr>
        <p:spPr/>
        <p:txBody>
          <a:bodyPr/>
          <a:lstStyle/>
          <a:p>
            <a:r>
              <a:rPr lang="en-US" dirty="0"/>
              <a:t>
              </a:t>
            </a:r>
          </a:p>
        </p:txBody>
      </p:sp>
      <p:sp>
        <p:nvSpPr>
          <p:cNvPr id="106160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584" name="Title 1"/>
          <p:cNvSpPr>
            <a:spLocks noGrp="1"/>
          </p:cNvSpPr>
          <p:nvPr>
            <p:ph type="title"/>
          </p:nvPr>
        </p:nvSpPr>
        <p:spPr/>
        <p:txBody>
          <a:bodyPr/>
          <a:lstStyle/>
          <a:p>
            <a:r>
              <a:rPr lang="en-US"/>
              <a:t>Click to edit Master title style</a:t>
            </a:r>
            <a:endParaRPr lang="en-US" dirty="0"/>
          </a:p>
        </p:txBody>
      </p:sp>
      <p:sp>
        <p:nvSpPr>
          <p:cNvPr id="106158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58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58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1588" name="Footer Placeholder 5"/>
          <p:cNvSpPr>
            <a:spLocks noGrp="1"/>
          </p:cNvSpPr>
          <p:nvPr>
            <p:ph type="ftr" sz="quarter" idx="11"/>
          </p:nvPr>
        </p:nvSpPr>
        <p:spPr/>
        <p:txBody>
          <a:bodyPr/>
          <a:lstStyle/>
          <a:p>
            <a:r>
              <a:rPr lang="en-US" dirty="0"/>
              <a:t>
              </a:t>
            </a:r>
          </a:p>
        </p:txBody>
      </p:sp>
      <p:sp>
        <p:nvSpPr>
          <p:cNvPr id="106158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1691" name="Title 1"/>
          <p:cNvSpPr>
            <a:spLocks noGrp="1"/>
          </p:cNvSpPr>
          <p:nvPr>
            <p:ph type="title"/>
          </p:nvPr>
        </p:nvSpPr>
        <p:spPr/>
        <p:txBody>
          <a:bodyPr/>
          <a:lstStyle/>
          <a:p>
            <a:r>
              <a:rPr lang="en-US"/>
              <a:t>Click to edit Master title style</a:t>
            </a:r>
            <a:endParaRPr lang="en-US" dirty="0"/>
          </a:p>
        </p:txBody>
      </p:sp>
      <p:sp>
        <p:nvSpPr>
          <p:cNvPr id="1061692"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693"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694"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695"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696"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1697" name="Footer Placeholder 7"/>
          <p:cNvSpPr>
            <a:spLocks noGrp="1"/>
          </p:cNvSpPr>
          <p:nvPr>
            <p:ph type="ftr" sz="quarter" idx="11"/>
          </p:nvPr>
        </p:nvSpPr>
        <p:spPr/>
        <p:txBody>
          <a:bodyPr/>
          <a:lstStyle/>
          <a:p>
            <a:r>
              <a:rPr lang="en-US" dirty="0"/>
              <a:t>
              </a:t>
            </a:r>
          </a:p>
        </p:txBody>
      </p:sp>
      <p:sp>
        <p:nvSpPr>
          <p:cNvPr id="106169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154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155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1551" name="Footer Placeholder 3"/>
          <p:cNvSpPr>
            <a:spLocks noGrp="1"/>
          </p:cNvSpPr>
          <p:nvPr>
            <p:ph type="ftr" sz="quarter" idx="11"/>
          </p:nvPr>
        </p:nvSpPr>
        <p:spPr/>
        <p:txBody>
          <a:bodyPr/>
          <a:lstStyle/>
          <a:p>
            <a:r>
              <a:rPr lang="en-US" dirty="0"/>
              <a:t>
              </a:t>
            </a:r>
          </a:p>
        </p:txBody>
      </p:sp>
      <p:sp>
        <p:nvSpPr>
          <p:cNvPr id="106155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168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1683" name="Footer Placeholder 2"/>
          <p:cNvSpPr>
            <a:spLocks noGrp="1"/>
          </p:cNvSpPr>
          <p:nvPr>
            <p:ph type="ftr" sz="quarter" idx="11"/>
          </p:nvPr>
        </p:nvSpPr>
        <p:spPr/>
        <p:txBody>
          <a:bodyPr/>
          <a:lstStyle/>
          <a:p>
            <a:r>
              <a:rPr lang="en-US" dirty="0"/>
              <a:t>
              </a:t>
            </a:r>
          </a:p>
        </p:txBody>
      </p:sp>
      <p:sp>
        <p:nvSpPr>
          <p:cNvPr id="106168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8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750" name="Group 8"/>
          <p:cNvGrpSpPr/>
          <p:nvPr/>
        </p:nvGrpSpPr>
        <p:grpSpPr>
          <a:xfrm>
            <a:off x="0" y="0"/>
            <a:ext cx="12192000" cy="6858000"/>
            <a:chOff x="0" y="0"/>
            <a:chExt cx="12192000" cy="6858000"/>
          </a:xfrm>
        </p:grpSpPr>
        <p:sp>
          <p:nvSpPr>
            <p:cNvPr id="106160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60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0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0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1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1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1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61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61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6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61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61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61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1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620" name="Footer Placeholder 5"/>
          <p:cNvSpPr>
            <a:spLocks noGrp="1"/>
          </p:cNvSpPr>
          <p:nvPr>
            <p:ph type="ftr" sz="quarter" idx="11"/>
          </p:nvPr>
        </p:nvSpPr>
        <p:spPr/>
        <p:txBody>
          <a:bodyPr/>
          <a:lstStyle/>
          <a:p>
            <a:r>
              <a:rPr lang="en-US" dirty="0"/>
              <a:t>
              </a:t>
            </a:r>
          </a:p>
        </p:txBody>
      </p:sp>
      <p:sp>
        <p:nvSpPr>
          <p:cNvPr id="106162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2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764" name="Group 8"/>
          <p:cNvGrpSpPr/>
          <p:nvPr/>
        </p:nvGrpSpPr>
        <p:grpSpPr>
          <a:xfrm>
            <a:off x="0" y="0"/>
            <a:ext cx="12192000" cy="6858000"/>
            <a:chOff x="0" y="0"/>
            <a:chExt cx="12192000" cy="6858000"/>
          </a:xfrm>
        </p:grpSpPr>
        <p:sp>
          <p:nvSpPr>
            <p:cNvPr id="106171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7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1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2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2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2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72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72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72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7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72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172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172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3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1731" name="Footer Placeholder 5"/>
          <p:cNvSpPr>
            <a:spLocks noGrp="1"/>
          </p:cNvSpPr>
          <p:nvPr>
            <p:ph type="ftr" sz="quarter" idx="11"/>
          </p:nvPr>
        </p:nvSpPr>
        <p:spPr/>
        <p:txBody>
          <a:bodyPr/>
          <a:lstStyle/>
          <a:p>
            <a:r>
              <a:rPr lang="en-US" dirty="0"/>
              <a:t>
              </a:t>
            </a:r>
          </a:p>
        </p:txBody>
      </p:sp>
      <p:sp>
        <p:nvSpPr>
          <p:cNvPr id="10617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7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753" name="Group 8"/>
          <p:cNvGrpSpPr/>
          <p:nvPr/>
        </p:nvGrpSpPr>
        <p:grpSpPr>
          <a:xfrm>
            <a:off x="0" y="0"/>
            <a:ext cx="12192000" cy="6858000"/>
            <a:chOff x="0" y="0"/>
            <a:chExt cx="12192000" cy="6858000"/>
          </a:xfrm>
        </p:grpSpPr>
        <p:sp>
          <p:nvSpPr>
            <p:cNvPr id="106163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6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3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64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16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64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164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64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4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1646" name="Footer Placeholder 5"/>
          <p:cNvSpPr>
            <a:spLocks noGrp="1"/>
          </p:cNvSpPr>
          <p:nvPr>
            <p:ph type="ftr" sz="quarter" idx="11"/>
          </p:nvPr>
        </p:nvSpPr>
        <p:spPr/>
        <p:txBody>
          <a:bodyPr/>
          <a:lstStyle/>
          <a:p>
            <a:r>
              <a:rPr lang="en-US" dirty="0"/>
              <a:t>
              </a:t>
            </a:r>
          </a:p>
        </p:txBody>
      </p:sp>
      <p:sp>
        <p:nvSpPr>
          <p:cNvPr id="10616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743" name="Group 6"/>
          <p:cNvGrpSpPr/>
          <p:nvPr/>
        </p:nvGrpSpPr>
        <p:grpSpPr>
          <a:xfrm>
            <a:off x="0" y="0"/>
            <a:ext cx="12192000" cy="6858000"/>
            <a:chOff x="0" y="0"/>
            <a:chExt cx="12192000" cy="6858000"/>
          </a:xfrm>
        </p:grpSpPr>
        <p:sp>
          <p:nvSpPr>
            <p:cNvPr id="106155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55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5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5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5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5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5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56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5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56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56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56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565" name="Footer Placeholder 4"/>
          <p:cNvSpPr>
            <a:spLocks noGrp="1"/>
          </p:cNvSpPr>
          <p:nvPr>
            <p:ph type="ftr" sz="quarter" idx="11"/>
          </p:nvPr>
        </p:nvSpPr>
        <p:spPr/>
        <p:txBody>
          <a:bodyPr/>
          <a:lstStyle/>
          <a:p>
            <a:r>
              <a:rPr lang="en-US" dirty="0"/>
              <a:t>
              </a:t>
            </a:r>
          </a:p>
        </p:txBody>
      </p:sp>
      <p:sp>
        <p:nvSpPr>
          <p:cNvPr id="106156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5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755" name="Group 2"/>
          <p:cNvGrpSpPr/>
          <p:nvPr/>
        </p:nvGrpSpPr>
        <p:grpSpPr>
          <a:xfrm>
            <a:off x="0" y="0"/>
            <a:ext cx="12192000" cy="6858000"/>
            <a:chOff x="0" y="0"/>
            <a:chExt cx="12192000" cy="6858000"/>
          </a:xfrm>
        </p:grpSpPr>
        <p:sp>
          <p:nvSpPr>
            <p:cNvPr id="106164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65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5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5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5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5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5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65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6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65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65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66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166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6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6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1664" name="Footer Placeholder 4"/>
          <p:cNvSpPr>
            <a:spLocks noGrp="1"/>
          </p:cNvSpPr>
          <p:nvPr>
            <p:ph type="ftr" sz="quarter" idx="11"/>
          </p:nvPr>
        </p:nvSpPr>
        <p:spPr/>
        <p:txBody>
          <a:bodyPr/>
          <a:lstStyle/>
          <a:p>
            <a:r>
              <a:rPr lang="en-US" dirty="0"/>
              <a:t>
              </a:t>
            </a:r>
          </a:p>
        </p:txBody>
      </p:sp>
      <p:sp>
        <p:nvSpPr>
          <p:cNvPr id="106166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757" name="Group 8"/>
          <p:cNvGrpSpPr/>
          <p:nvPr/>
        </p:nvGrpSpPr>
        <p:grpSpPr>
          <a:xfrm>
            <a:off x="0" y="0"/>
            <a:ext cx="12192000" cy="6858000"/>
            <a:chOff x="0" y="0"/>
            <a:chExt cx="12192000" cy="6858000"/>
          </a:xfrm>
        </p:grpSpPr>
        <p:sp>
          <p:nvSpPr>
            <p:cNvPr id="106166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66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6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7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7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7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67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67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6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67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167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67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1679" name="Footer Placeholder 4"/>
          <p:cNvSpPr>
            <a:spLocks noGrp="1"/>
          </p:cNvSpPr>
          <p:nvPr>
            <p:ph type="ftr" sz="quarter" idx="11"/>
          </p:nvPr>
        </p:nvSpPr>
        <p:spPr/>
        <p:txBody>
          <a:bodyPr/>
          <a:lstStyle/>
          <a:p>
            <a:r>
              <a:rPr lang="en-US" dirty="0"/>
              <a:t>
              </a:t>
            </a:r>
          </a:p>
        </p:txBody>
      </p:sp>
      <p:sp>
        <p:nvSpPr>
          <p:cNvPr id="106168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68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162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62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62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2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62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62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62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5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5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63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1631" name="Footer Placeholder 7"/>
          <p:cNvSpPr>
            <a:spLocks noGrp="1"/>
          </p:cNvSpPr>
          <p:nvPr>
            <p:ph type="ftr" sz="quarter" idx="11"/>
          </p:nvPr>
        </p:nvSpPr>
        <p:spPr/>
        <p:txBody>
          <a:bodyPr/>
          <a:lstStyle/>
          <a:p>
            <a:r>
              <a:rPr lang="en-US" dirty="0"/>
              <a:t>
              </a:t>
            </a:r>
          </a:p>
        </p:txBody>
      </p:sp>
      <p:sp>
        <p:nvSpPr>
          <p:cNvPr id="106163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70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70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0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70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0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0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71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71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71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71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5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5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71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71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71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168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168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68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1689" name="Footer Placeholder 4"/>
          <p:cNvSpPr>
            <a:spLocks noGrp="1"/>
          </p:cNvSpPr>
          <p:nvPr>
            <p:ph type="ftr" sz="quarter" idx="11"/>
          </p:nvPr>
        </p:nvSpPr>
        <p:spPr/>
        <p:txBody>
          <a:bodyPr/>
          <a:lstStyle/>
          <a:p>
            <a:r>
              <a:rPr lang="en-US" dirty="0"/>
              <a:t>
              </a:t>
            </a:r>
          </a:p>
        </p:txBody>
      </p:sp>
      <p:sp>
        <p:nvSpPr>
          <p:cNvPr id="10616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745" name="Group 8"/>
          <p:cNvGrpSpPr/>
          <p:nvPr/>
        </p:nvGrpSpPr>
        <p:grpSpPr>
          <a:xfrm>
            <a:off x="0" y="0"/>
            <a:ext cx="12192000" cy="6858000"/>
            <a:chOff x="0" y="0"/>
            <a:chExt cx="12192000" cy="6858000"/>
          </a:xfrm>
        </p:grpSpPr>
        <p:sp>
          <p:nvSpPr>
            <p:cNvPr id="106156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5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7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7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57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57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57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5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57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57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58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581" name="Footer Placeholder 4"/>
          <p:cNvSpPr>
            <a:spLocks noGrp="1"/>
          </p:cNvSpPr>
          <p:nvPr>
            <p:ph type="ftr" sz="quarter" idx="11"/>
          </p:nvPr>
        </p:nvSpPr>
        <p:spPr/>
        <p:txBody>
          <a:bodyPr/>
          <a:lstStyle/>
          <a:p>
            <a:r>
              <a:rPr lang="en-US" dirty="0"/>
              <a:t>
              </a:t>
            </a:r>
          </a:p>
        </p:txBody>
      </p:sp>
      <p:sp>
        <p:nvSpPr>
          <p:cNvPr id="106158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5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563" name="Group 6"/>
          <p:cNvGrpSpPr/>
          <p:nvPr/>
        </p:nvGrpSpPr>
        <p:grpSpPr>
          <a:xfrm>
            <a:off x="0" y="0"/>
            <a:ext cx="12192000" cy="6858000"/>
            <a:chOff x="0" y="0"/>
            <a:chExt cx="12192000" cy="6858000"/>
          </a:xfrm>
        </p:grpSpPr>
        <p:sp>
          <p:nvSpPr>
            <p:cNvPr id="105009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9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09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09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10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10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0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3517" name="Title 1"/>
          <p:cNvSpPr>
            <a:spLocks noGrp="1"/>
          </p:cNvSpPr>
          <p:nvPr>
            <p:ph type="title"/>
          </p:nvPr>
        </p:nvSpPr>
        <p:spPr/>
        <p:txBody>
          <a:bodyPr/>
          <a:lstStyle/>
          <a:p>
            <a:r>
              <a:rPr lang="en-US"/>
              <a:t>Click to edit Master title style</a:t>
            </a:r>
            <a:endParaRPr lang="en-US" dirty="0"/>
          </a:p>
        </p:txBody>
      </p:sp>
      <p:sp>
        <p:nvSpPr>
          <p:cNvPr id="105351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1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3520" name="Footer Placeholder 4"/>
          <p:cNvSpPr>
            <a:spLocks noGrp="1"/>
          </p:cNvSpPr>
          <p:nvPr>
            <p:ph type="ftr" sz="quarter" idx="11"/>
          </p:nvPr>
        </p:nvSpPr>
        <p:spPr/>
        <p:txBody>
          <a:bodyPr/>
          <a:lstStyle/>
          <a:p>
            <a:r>
              <a:rPr lang="en-US" dirty="0"/>
              <a:t>
              </a:t>
            </a:r>
          </a:p>
        </p:txBody>
      </p:sp>
      <p:sp>
        <p:nvSpPr>
          <p:cNvPr id="10535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642" name="Group 7"/>
          <p:cNvGrpSpPr/>
          <p:nvPr/>
        </p:nvGrpSpPr>
        <p:grpSpPr>
          <a:xfrm>
            <a:off x="0" y="0"/>
            <a:ext cx="12192000" cy="6858000"/>
            <a:chOff x="0" y="0"/>
            <a:chExt cx="12192000" cy="6858000"/>
          </a:xfrm>
        </p:grpSpPr>
        <p:sp>
          <p:nvSpPr>
            <p:cNvPr id="105363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63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3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3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3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3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3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63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63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6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64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364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64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3643" name="Footer Placeholder 4"/>
          <p:cNvSpPr>
            <a:spLocks noGrp="1"/>
          </p:cNvSpPr>
          <p:nvPr>
            <p:ph type="ftr" sz="quarter" idx="11"/>
          </p:nvPr>
        </p:nvSpPr>
        <p:spPr/>
        <p:txBody>
          <a:bodyPr/>
          <a:lstStyle/>
          <a:p>
            <a:r>
              <a:rPr lang="en-US" dirty="0"/>
              <a:t>
              </a:t>
            </a:r>
          </a:p>
        </p:txBody>
      </p:sp>
      <p:sp>
        <p:nvSpPr>
          <p:cNvPr id="105364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4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559" name="Title 1"/>
          <p:cNvSpPr>
            <a:spLocks noGrp="1"/>
          </p:cNvSpPr>
          <p:nvPr>
            <p:ph type="title"/>
          </p:nvPr>
        </p:nvSpPr>
        <p:spPr/>
        <p:txBody>
          <a:bodyPr/>
          <a:lstStyle/>
          <a:p>
            <a:r>
              <a:rPr lang="en-US"/>
              <a:t>Click to edit Master title style</a:t>
            </a:r>
            <a:endParaRPr lang="en-US" dirty="0"/>
          </a:p>
        </p:txBody>
      </p:sp>
      <p:sp>
        <p:nvSpPr>
          <p:cNvPr id="105356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6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6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563" name="Footer Placeholder 5"/>
          <p:cNvSpPr>
            <a:spLocks noGrp="1"/>
          </p:cNvSpPr>
          <p:nvPr>
            <p:ph type="ftr" sz="quarter" idx="11"/>
          </p:nvPr>
        </p:nvSpPr>
        <p:spPr/>
        <p:txBody>
          <a:bodyPr/>
          <a:lstStyle/>
          <a:p>
            <a:r>
              <a:rPr lang="en-US" dirty="0"/>
              <a:t>
              </a:t>
            </a:r>
          </a:p>
        </p:txBody>
      </p:sp>
      <p:sp>
        <p:nvSpPr>
          <p:cNvPr id="10535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522" name="Title 1"/>
          <p:cNvSpPr>
            <a:spLocks noGrp="1"/>
          </p:cNvSpPr>
          <p:nvPr>
            <p:ph type="title"/>
          </p:nvPr>
        </p:nvSpPr>
        <p:spPr/>
        <p:txBody>
          <a:bodyPr/>
          <a:lstStyle/>
          <a:p>
            <a:r>
              <a:rPr lang="en-US"/>
              <a:t>Click to edit Master title style</a:t>
            </a:r>
            <a:endParaRPr lang="en-US" dirty="0"/>
          </a:p>
        </p:txBody>
      </p:sp>
      <p:sp>
        <p:nvSpPr>
          <p:cNvPr id="105352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52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2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52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2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528" name="Footer Placeholder 7"/>
          <p:cNvSpPr>
            <a:spLocks noGrp="1"/>
          </p:cNvSpPr>
          <p:nvPr>
            <p:ph type="ftr" sz="quarter" idx="11"/>
          </p:nvPr>
        </p:nvSpPr>
        <p:spPr/>
        <p:txBody>
          <a:bodyPr/>
          <a:lstStyle/>
          <a:p>
            <a:r>
              <a:rPr lang="en-US" dirty="0"/>
              <a:t>
              </a:t>
            </a:r>
          </a:p>
        </p:txBody>
      </p:sp>
      <p:sp>
        <p:nvSpPr>
          <p:cNvPr id="105352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358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358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3583" name="Footer Placeholder 3"/>
          <p:cNvSpPr>
            <a:spLocks noGrp="1"/>
          </p:cNvSpPr>
          <p:nvPr>
            <p:ph type="ftr" sz="quarter" idx="11"/>
          </p:nvPr>
        </p:nvSpPr>
        <p:spPr/>
        <p:txBody>
          <a:bodyPr/>
          <a:lstStyle/>
          <a:p>
            <a:r>
              <a:rPr lang="en-US" dirty="0"/>
              <a:t>
              </a:t>
            </a:r>
          </a:p>
        </p:txBody>
      </p:sp>
      <p:sp>
        <p:nvSpPr>
          <p:cNvPr id="105358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68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684" name="Footer Placeholder 2"/>
          <p:cNvSpPr>
            <a:spLocks noGrp="1"/>
          </p:cNvSpPr>
          <p:nvPr>
            <p:ph type="ftr" sz="quarter" idx="11"/>
          </p:nvPr>
        </p:nvSpPr>
        <p:spPr/>
        <p:txBody>
          <a:bodyPr/>
          <a:lstStyle/>
          <a:p>
            <a:r>
              <a:rPr lang="en-US" dirty="0"/>
              <a:t>
              </a:t>
            </a:r>
          </a:p>
        </p:txBody>
      </p:sp>
      <p:sp>
        <p:nvSpPr>
          <p:cNvPr id="105368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8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637" name="Group 8"/>
          <p:cNvGrpSpPr/>
          <p:nvPr/>
        </p:nvGrpSpPr>
        <p:grpSpPr>
          <a:xfrm>
            <a:off x="0" y="0"/>
            <a:ext cx="12192000" cy="6858000"/>
            <a:chOff x="0" y="0"/>
            <a:chExt cx="12192000" cy="6858000"/>
          </a:xfrm>
        </p:grpSpPr>
        <p:sp>
          <p:nvSpPr>
            <p:cNvPr id="10535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5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5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5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5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5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35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5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3599" name="Footer Placeholder 5"/>
          <p:cNvSpPr>
            <a:spLocks noGrp="1"/>
          </p:cNvSpPr>
          <p:nvPr>
            <p:ph type="ftr" sz="quarter" idx="11"/>
          </p:nvPr>
        </p:nvSpPr>
        <p:spPr/>
        <p:txBody>
          <a:bodyPr/>
          <a:lstStyle/>
          <a:p>
            <a:r>
              <a:rPr lang="en-US" dirty="0"/>
              <a:t>
              </a:t>
            </a:r>
          </a:p>
        </p:txBody>
      </p:sp>
      <p:sp>
        <p:nvSpPr>
          <p:cNvPr id="10536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647" name="Group 8"/>
          <p:cNvGrpSpPr/>
          <p:nvPr/>
        </p:nvGrpSpPr>
        <p:grpSpPr>
          <a:xfrm>
            <a:off x="0" y="0"/>
            <a:ext cx="12192000" cy="6858000"/>
            <a:chOff x="0" y="0"/>
            <a:chExt cx="12192000" cy="6858000"/>
          </a:xfrm>
        </p:grpSpPr>
        <p:sp>
          <p:nvSpPr>
            <p:cNvPr id="105366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6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6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6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7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7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7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67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67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6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67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67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67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7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680" name="Footer Placeholder 5"/>
          <p:cNvSpPr>
            <a:spLocks noGrp="1"/>
          </p:cNvSpPr>
          <p:nvPr>
            <p:ph type="ftr" sz="quarter" idx="11"/>
          </p:nvPr>
        </p:nvSpPr>
        <p:spPr/>
        <p:txBody>
          <a:bodyPr/>
          <a:lstStyle/>
          <a:p>
            <a:r>
              <a:rPr lang="en-US" dirty="0"/>
              <a:t>
              </a:t>
            </a:r>
          </a:p>
        </p:txBody>
      </p:sp>
      <p:sp>
        <p:nvSpPr>
          <p:cNvPr id="10536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631" name="Group 8"/>
          <p:cNvGrpSpPr/>
          <p:nvPr/>
        </p:nvGrpSpPr>
        <p:grpSpPr>
          <a:xfrm>
            <a:off x="0" y="0"/>
            <a:ext cx="12192000" cy="6858000"/>
            <a:chOff x="0" y="0"/>
            <a:chExt cx="12192000" cy="6858000"/>
          </a:xfrm>
        </p:grpSpPr>
        <p:sp>
          <p:nvSpPr>
            <p:cNvPr id="105354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54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4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4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4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4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49"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550"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5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55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55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55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555"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556" name="Footer Placeholder 5"/>
          <p:cNvSpPr>
            <a:spLocks noGrp="1"/>
          </p:cNvSpPr>
          <p:nvPr>
            <p:ph type="ftr" sz="quarter" idx="11"/>
          </p:nvPr>
        </p:nvSpPr>
        <p:spPr/>
        <p:txBody>
          <a:bodyPr/>
          <a:lstStyle/>
          <a:p>
            <a:r>
              <a:rPr lang="en-US" dirty="0"/>
              <a:t>
              </a:t>
            </a:r>
          </a:p>
        </p:txBody>
      </p:sp>
      <p:sp>
        <p:nvSpPr>
          <p:cNvPr id="105355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5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644" name="Group 6"/>
          <p:cNvGrpSpPr/>
          <p:nvPr/>
        </p:nvGrpSpPr>
        <p:grpSpPr>
          <a:xfrm>
            <a:off x="0" y="0"/>
            <a:ext cx="12192000" cy="6858000"/>
            <a:chOff x="0" y="0"/>
            <a:chExt cx="12192000" cy="6858000"/>
          </a:xfrm>
        </p:grpSpPr>
        <p:sp>
          <p:nvSpPr>
            <p:cNvPr id="105364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64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4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4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5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5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5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65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6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65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65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5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658" name="Footer Placeholder 4"/>
          <p:cNvSpPr>
            <a:spLocks noGrp="1"/>
          </p:cNvSpPr>
          <p:nvPr>
            <p:ph type="ftr" sz="quarter" idx="11"/>
          </p:nvPr>
        </p:nvSpPr>
        <p:spPr/>
        <p:txBody>
          <a:bodyPr/>
          <a:lstStyle/>
          <a:p>
            <a:r>
              <a:rPr lang="en-US" dirty="0"/>
              <a:t>
              </a:t>
            </a:r>
          </a:p>
        </p:txBody>
      </p:sp>
      <p:sp>
        <p:nvSpPr>
          <p:cNvPr id="105365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639" name="Group 2"/>
          <p:cNvGrpSpPr/>
          <p:nvPr/>
        </p:nvGrpSpPr>
        <p:grpSpPr>
          <a:xfrm>
            <a:off x="0" y="0"/>
            <a:ext cx="12192000" cy="6858000"/>
            <a:chOff x="0" y="0"/>
            <a:chExt cx="12192000" cy="6858000"/>
          </a:xfrm>
        </p:grpSpPr>
        <p:sp>
          <p:nvSpPr>
            <p:cNvPr id="105360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60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0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0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0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0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0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6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6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61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61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61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361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1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1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3617" name="Footer Placeholder 4"/>
          <p:cNvSpPr>
            <a:spLocks noGrp="1"/>
          </p:cNvSpPr>
          <p:nvPr>
            <p:ph type="ftr" sz="quarter" idx="11"/>
          </p:nvPr>
        </p:nvSpPr>
        <p:spPr/>
        <p:txBody>
          <a:bodyPr/>
          <a:lstStyle/>
          <a:p>
            <a:r>
              <a:rPr lang="en-US" dirty="0"/>
              <a:t>
              </a:t>
            </a:r>
          </a:p>
        </p:txBody>
      </p:sp>
      <p:sp>
        <p:nvSpPr>
          <p:cNvPr id="105361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6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626" name="Group 8"/>
          <p:cNvGrpSpPr/>
          <p:nvPr/>
        </p:nvGrpSpPr>
        <p:grpSpPr>
          <a:xfrm>
            <a:off x="0" y="0"/>
            <a:ext cx="12192000" cy="6858000"/>
            <a:chOff x="0" y="0"/>
            <a:chExt cx="12192000" cy="6858000"/>
          </a:xfrm>
        </p:grpSpPr>
        <p:sp>
          <p:nvSpPr>
            <p:cNvPr id="105350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50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0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05"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0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0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08"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5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5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511"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3512"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513"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3514" name="Footer Placeholder 4"/>
          <p:cNvSpPr>
            <a:spLocks noGrp="1"/>
          </p:cNvSpPr>
          <p:nvPr>
            <p:ph type="ftr" sz="quarter" idx="11"/>
          </p:nvPr>
        </p:nvSpPr>
        <p:spPr/>
        <p:txBody>
          <a:bodyPr/>
          <a:lstStyle/>
          <a:p>
            <a:r>
              <a:rPr lang="en-US" dirty="0"/>
              <a:t>
              </a:t>
            </a:r>
          </a:p>
        </p:txBody>
      </p:sp>
      <p:sp>
        <p:nvSpPr>
          <p:cNvPr id="105351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5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362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62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62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2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62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62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62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8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8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62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3628" name="Footer Placeholder 7"/>
          <p:cNvSpPr>
            <a:spLocks noGrp="1"/>
          </p:cNvSpPr>
          <p:nvPr>
            <p:ph type="ftr" sz="quarter" idx="11"/>
          </p:nvPr>
        </p:nvSpPr>
        <p:spPr/>
        <p:txBody>
          <a:bodyPr/>
          <a:lstStyle/>
          <a:p>
            <a:r>
              <a:rPr lang="en-US" dirty="0"/>
              <a:t>
              </a:t>
            </a:r>
          </a:p>
        </p:txBody>
      </p:sp>
      <p:sp>
        <p:nvSpPr>
          <p:cNvPr id="105362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53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53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53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53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53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53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53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53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53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53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8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8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54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54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54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366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366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66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664" name="Footer Placeholder 4"/>
          <p:cNvSpPr>
            <a:spLocks noGrp="1"/>
          </p:cNvSpPr>
          <p:nvPr>
            <p:ph type="ftr" sz="quarter" idx="11"/>
          </p:nvPr>
        </p:nvSpPr>
        <p:spPr/>
        <p:txBody>
          <a:bodyPr/>
          <a:lstStyle/>
          <a:p>
            <a:r>
              <a:rPr lang="en-US" dirty="0"/>
              <a:t>
              </a:t>
            </a:r>
          </a:p>
        </p:txBody>
      </p:sp>
      <p:sp>
        <p:nvSpPr>
          <p:cNvPr id="10536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634" name="Group 8"/>
          <p:cNvGrpSpPr/>
          <p:nvPr/>
        </p:nvGrpSpPr>
        <p:grpSpPr>
          <a:xfrm>
            <a:off x="0" y="0"/>
            <a:ext cx="12192000" cy="6858000"/>
            <a:chOff x="0" y="0"/>
            <a:chExt cx="12192000" cy="6858000"/>
          </a:xfrm>
        </p:grpSpPr>
        <p:sp>
          <p:nvSpPr>
            <p:cNvPr id="105356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56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6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6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6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7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57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57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57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5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57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57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57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578" name="Footer Placeholder 4"/>
          <p:cNvSpPr>
            <a:spLocks noGrp="1"/>
          </p:cNvSpPr>
          <p:nvPr>
            <p:ph type="ftr" sz="quarter" idx="11"/>
          </p:nvPr>
        </p:nvSpPr>
        <p:spPr/>
        <p:txBody>
          <a:bodyPr/>
          <a:lstStyle/>
          <a:p>
            <a:r>
              <a:rPr lang="en-US" dirty="0"/>
              <a:t>
              </a:t>
            </a:r>
          </a:p>
        </p:txBody>
      </p:sp>
      <p:sp>
        <p:nvSpPr>
          <p:cNvPr id="105357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5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717" name="Group 6"/>
          <p:cNvGrpSpPr/>
          <p:nvPr/>
        </p:nvGrpSpPr>
        <p:grpSpPr>
          <a:xfrm>
            <a:off x="0" y="0"/>
            <a:ext cx="12192000" cy="6858000"/>
            <a:chOff x="0" y="0"/>
            <a:chExt cx="12192000" cy="6858000"/>
          </a:xfrm>
        </p:grpSpPr>
        <p:sp>
          <p:nvSpPr>
            <p:cNvPr id="105026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6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26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26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27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27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7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3815" name="Title 1"/>
          <p:cNvSpPr>
            <a:spLocks noGrp="1"/>
          </p:cNvSpPr>
          <p:nvPr>
            <p:ph type="title"/>
          </p:nvPr>
        </p:nvSpPr>
        <p:spPr/>
        <p:txBody>
          <a:bodyPr/>
          <a:lstStyle/>
          <a:p>
            <a:r>
              <a:rPr lang="en-US"/>
              <a:t>Click to edit Master title style</a:t>
            </a:r>
            <a:endParaRPr lang="en-US" dirty="0"/>
          </a:p>
        </p:txBody>
      </p:sp>
      <p:sp>
        <p:nvSpPr>
          <p:cNvPr id="106381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81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3818" name="Footer Placeholder 4"/>
          <p:cNvSpPr>
            <a:spLocks noGrp="1"/>
          </p:cNvSpPr>
          <p:nvPr>
            <p:ph type="ftr" sz="quarter" idx="11"/>
          </p:nvPr>
        </p:nvSpPr>
        <p:spPr/>
        <p:txBody>
          <a:bodyPr/>
          <a:lstStyle/>
          <a:p>
            <a:r>
              <a:rPr lang="en-US" dirty="0"/>
              <a:t>
              </a:t>
            </a:r>
          </a:p>
        </p:txBody>
      </p:sp>
      <p:sp>
        <p:nvSpPr>
          <p:cNvPr id="10638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094" name="Group 7"/>
          <p:cNvGrpSpPr/>
          <p:nvPr/>
        </p:nvGrpSpPr>
        <p:grpSpPr>
          <a:xfrm>
            <a:off x="0" y="0"/>
            <a:ext cx="12192000" cy="6858000"/>
            <a:chOff x="0" y="0"/>
            <a:chExt cx="12192000" cy="6858000"/>
          </a:xfrm>
        </p:grpSpPr>
        <p:sp>
          <p:nvSpPr>
            <p:cNvPr id="106398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98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8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8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8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8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9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99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99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9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99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399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99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3997" name="Footer Placeholder 4"/>
          <p:cNvSpPr>
            <a:spLocks noGrp="1"/>
          </p:cNvSpPr>
          <p:nvPr>
            <p:ph type="ftr" sz="quarter" idx="11"/>
          </p:nvPr>
        </p:nvSpPr>
        <p:spPr/>
        <p:txBody>
          <a:bodyPr/>
          <a:lstStyle/>
          <a:p>
            <a:r>
              <a:rPr lang="en-US" dirty="0"/>
              <a:t>
              </a:t>
            </a:r>
          </a:p>
        </p:txBody>
      </p:sp>
      <p:sp>
        <p:nvSpPr>
          <p:cNvPr id="106399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9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3903" name="Title 1"/>
          <p:cNvSpPr>
            <a:spLocks noGrp="1"/>
          </p:cNvSpPr>
          <p:nvPr>
            <p:ph type="title"/>
          </p:nvPr>
        </p:nvSpPr>
        <p:spPr/>
        <p:txBody>
          <a:bodyPr/>
          <a:lstStyle/>
          <a:p>
            <a:r>
              <a:rPr lang="en-US"/>
              <a:t>Click to edit Master title style</a:t>
            </a:r>
            <a:endParaRPr lang="en-US" dirty="0"/>
          </a:p>
        </p:txBody>
      </p:sp>
      <p:sp>
        <p:nvSpPr>
          <p:cNvPr id="106390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0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0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3907" name="Footer Placeholder 5"/>
          <p:cNvSpPr>
            <a:spLocks noGrp="1"/>
          </p:cNvSpPr>
          <p:nvPr>
            <p:ph type="ftr" sz="quarter" idx="11"/>
          </p:nvPr>
        </p:nvSpPr>
        <p:spPr/>
        <p:txBody>
          <a:bodyPr/>
          <a:lstStyle/>
          <a:p>
            <a:r>
              <a:rPr lang="en-US" dirty="0"/>
              <a:t>
              </a:t>
            </a:r>
          </a:p>
        </p:txBody>
      </p:sp>
      <p:sp>
        <p:nvSpPr>
          <p:cNvPr id="10639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3953" name="Title 1"/>
          <p:cNvSpPr>
            <a:spLocks noGrp="1"/>
          </p:cNvSpPr>
          <p:nvPr>
            <p:ph type="title"/>
          </p:nvPr>
        </p:nvSpPr>
        <p:spPr/>
        <p:txBody>
          <a:bodyPr/>
          <a:lstStyle/>
          <a:p>
            <a:r>
              <a:rPr lang="en-US"/>
              <a:t>Click to edit Master title style</a:t>
            </a:r>
            <a:endParaRPr lang="en-US" dirty="0"/>
          </a:p>
        </p:txBody>
      </p:sp>
      <p:sp>
        <p:nvSpPr>
          <p:cNvPr id="106395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95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5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95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5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3959" name="Footer Placeholder 7"/>
          <p:cNvSpPr>
            <a:spLocks noGrp="1"/>
          </p:cNvSpPr>
          <p:nvPr>
            <p:ph type="ftr" sz="quarter" idx="11"/>
          </p:nvPr>
        </p:nvSpPr>
        <p:spPr/>
        <p:txBody>
          <a:bodyPr/>
          <a:lstStyle/>
          <a:p>
            <a:r>
              <a:rPr lang="en-US" dirty="0"/>
              <a:t>
              </a:t>
            </a:r>
          </a:p>
        </p:txBody>
      </p:sp>
      <p:sp>
        <p:nvSpPr>
          <p:cNvPr id="106396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89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90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901" name="Footer Placeholder 3"/>
          <p:cNvSpPr>
            <a:spLocks noGrp="1"/>
          </p:cNvSpPr>
          <p:nvPr>
            <p:ph type="ftr" sz="quarter" idx="11"/>
          </p:nvPr>
        </p:nvSpPr>
        <p:spPr/>
        <p:txBody>
          <a:bodyPr/>
          <a:lstStyle/>
          <a:p>
            <a:r>
              <a:rPr lang="en-US" dirty="0"/>
              <a:t>
              </a:t>
            </a:r>
          </a:p>
        </p:txBody>
      </p:sp>
      <p:sp>
        <p:nvSpPr>
          <p:cNvPr id="106390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382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3821" name="Footer Placeholder 2"/>
          <p:cNvSpPr>
            <a:spLocks noGrp="1"/>
          </p:cNvSpPr>
          <p:nvPr>
            <p:ph type="ftr" sz="quarter" idx="11"/>
          </p:nvPr>
        </p:nvSpPr>
        <p:spPr/>
        <p:txBody>
          <a:bodyPr/>
          <a:lstStyle/>
          <a:p>
            <a:r>
              <a:rPr lang="en-US" dirty="0"/>
              <a:t>
              </a:t>
            </a:r>
          </a:p>
        </p:txBody>
      </p:sp>
      <p:sp>
        <p:nvSpPr>
          <p:cNvPr id="106382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2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085" name="Group 8"/>
          <p:cNvGrpSpPr/>
          <p:nvPr/>
        </p:nvGrpSpPr>
        <p:grpSpPr>
          <a:xfrm>
            <a:off x="0" y="0"/>
            <a:ext cx="12192000" cy="6858000"/>
            <a:chOff x="0" y="0"/>
            <a:chExt cx="12192000" cy="6858000"/>
          </a:xfrm>
        </p:grpSpPr>
        <p:sp>
          <p:nvSpPr>
            <p:cNvPr id="10639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9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1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1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1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1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1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91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91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9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91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92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2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2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923" name="Footer Placeholder 5"/>
          <p:cNvSpPr>
            <a:spLocks noGrp="1"/>
          </p:cNvSpPr>
          <p:nvPr>
            <p:ph type="ftr" sz="quarter" idx="11"/>
          </p:nvPr>
        </p:nvSpPr>
        <p:spPr/>
        <p:txBody>
          <a:bodyPr/>
          <a:lstStyle/>
          <a:p>
            <a:r>
              <a:rPr lang="en-US" dirty="0"/>
              <a:t>
              </a:t>
            </a:r>
          </a:p>
        </p:txBody>
      </p:sp>
      <p:sp>
        <p:nvSpPr>
          <p:cNvPr id="106392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92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088" name="Group 8"/>
          <p:cNvGrpSpPr/>
          <p:nvPr/>
        </p:nvGrpSpPr>
        <p:grpSpPr>
          <a:xfrm>
            <a:off x="0" y="0"/>
            <a:ext cx="12192000" cy="6858000"/>
            <a:chOff x="0" y="0"/>
            <a:chExt cx="12192000" cy="6858000"/>
          </a:xfrm>
        </p:grpSpPr>
        <p:sp>
          <p:nvSpPr>
            <p:cNvPr id="106393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93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3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3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4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4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4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94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94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9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94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394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394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4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3950" name="Footer Placeholder 5"/>
          <p:cNvSpPr>
            <a:spLocks noGrp="1"/>
          </p:cNvSpPr>
          <p:nvPr>
            <p:ph type="ftr" sz="quarter" idx="11"/>
          </p:nvPr>
        </p:nvSpPr>
        <p:spPr/>
        <p:txBody>
          <a:bodyPr/>
          <a:lstStyle/>
          <a:p>
            <a:r>
              <a:rPr lang="en-US" dirty="0"/>
              <a:t>
              </a:t>
            </a:r>
          </a:p>
        </p:txBody>
      </p:sp>
      <p:sp>
        <p:nvSpPr>
          <p:cNvPr id="10639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9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075" name="Group 8"/>
          <p:cNvGrpSpPr/>
          <p:nvPr/>
        </p:nvGrpSpPr>
        <p:grpSpPr>
          <a:xfrm>
            <a:off x="0" y="0"/>
            <a:ext cx="12192000" cy="6858000"/>
            <a:chOff x="0" y="0"/>
            <a:chExt cx="12192000" cy="6858000"/>
          </a:xfrm>
        </p:grpSpPr>
        <p:sp>
          <p:nvSpPr>
            <p:cNvPr id="106383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83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3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4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4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4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4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84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8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84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84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84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84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850" name="Footer Placeholder 5"/>
          <p:cNvSpPr>
            <a:spLocks noGrp="1"/>
          </p:cNvSpPr>
          <p:nvPr>
            <p:ph type="ftr" sz="quarter" idx="11"/>
          </p:nvPr>
        </p:nvSpPr>
        <p:spPr/>
        <p:txBody>
          <a:bodyPr/>
          <a:lstStyle/>
          <a:p>
            <a:r>
              <a:rPr lang="en-US" dirty="0"/>
              <a:t>
              </a:t>
            </a:r>
          </a:p>
        </p:txBody>
      </p:sp>
      <p:sp>
        <p:nvSpPr>
          <p:cNvPr id="106385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5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081" name="Group 6"/>
          <p:cNvGrpSpPr/>
          <p:nvPr/>
        </p:nvGrpSpPr>
        <p:grpSpPr>
          <a:xfrm>
            <a:off x="0" y="0"/>
            <a:ext cx="12192000" cy="6858000"/>
            <a:chOff x="0" y="0"/>
            <a:chExt cx="12192000" cy="6858000"/>
          </a:xfrm>
        </p:grpSpPr>
        <p:sp>
          <p:nvSpPr>
            <p:cNvPr id="106388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88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8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8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8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8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9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89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38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89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389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89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3896" name="Footer Placeholder 4"/>
          <p:cNvSpPr>
            <a:spLocks noGrp="1"/>
          </p:cNvSpPr>
          <p:nvPr>
            <p:ph type="ftr" sz="quarter" idx="11"/>
          </p:nvPr>
        </p:nvSpPr>
        <p:spPr/>
        <p:txBody>
          <a:bodyPr/>
          <a:lstStyle/>
          <a:p>
            <a:r>
              <a:rPr lang="en-US" dirty="0"/>
              <a:t>
              </a:t>
            </a:r>
          </a:p>
        </p:txBody>
      </p:sp>
      <p:sp>
        <p:nvSpPr>
          <p:cNvPr id="106389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091" name="Group 2"/>
          <p:cNvGrpSpPr/>
          <p:nvPr/>
        </p:nvGrpSpPr>
        <p:grpSpPr>
          <a:xfrm>
            <a:off x="0" y="0"/>
            <a:ext cx="12192000" cy="6858000"/>
            <a:chOff x="0" y="0"/>
            <a:chExt cx="12192000" cy="6858000"/>
          </a:xfrm>
        </p:grpSpPr>
        <p:sp>
          <p:nvSpPr>
            <p:cNvPr id="106396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96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6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6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6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6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96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96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9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97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97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97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97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7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7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976" name="Footer Placeholder 4"/>
          <p:cNvSpPr>
            <a:spLocks noGrp="1"/>
          </p:cNvSpPr>
          <p:nvPr>
            <p:ph type="ftr" sz="quarter" idx="11"/>
          </p:nvPr>
        </p:nvSpPr>
        <p:spPr/>
        <p:txBody>
          <a:bodyPr/>
          <a:lstStyle/>
          <a:p>
            <a:r>
              <a:rPr lang="en-US" dirty="0"/>
              <a:t>
              </a:t>
            </a:r>
          </a:p>
        </p:txBody>
      </p:sp>
      <p:sp>
        <p:nvSpPr>
          <p:cNvPr id="106397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9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077" name="Group 8"/>
          <p:cNvGrpSpPr/>
          <p:nvPr/>
        </p:nvGrpSpPr>
        <p:grpSpPr>
          <a:xfrm>
            <a:off x="0" y="0"/>
            <a:ext cx="12192000" cy="6858000"/>
            <a:chOff x="0" y="0"/>
            <a:chExt cx="12192000" cy="6858000"/>
          </a:xfrm>
        </p:grpSpPr>
        <p:sp>
          <p:nvSpPr>
            <p:cNvPr id="106385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85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5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5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5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5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5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86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8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86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386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86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3865" name="Footer Placeholder 4"/>
          <p:cNvSpPr>
            <a:spLocks noGrp="1"/>
          </p:cNvSpPr>
          <p:nvPr>
            <p:ph type="ftr" sz="quarter" idx="11"/>
          </p:nvPr>
        </p:nvSpPr>
        <p:spPr/>
        <p:txBody>
          <a:bodyPr/>
          <a:lstStyle/>
          <a:p>
            <a:r>
              <a:rPr lang="en-US" dirty="0"/>
              <a:t>
              </a:t>
            </a:r>
          </a:p>
        </p:txBody>
      </p:sp>
      <p:sp>
        <p:nvSpPr>
          <p:cNvPr id="106386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392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92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92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2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93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93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93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0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0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93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3934" name="Footer Placeholder 7"/>
          <p:cNvSpPr>
            <a:spLocks noGrp="1"/>
          </p:cNvSpPr>
          <p:nvPr>
            <p:ph type="ftr" sz="quarter" idx="11"/>
          </p:nvPr>
        </p:nvSpPr>
        <p:spPr/>
        <p:txBody>
          <a:bodyPr/>
          <a:lstStyle/>
          <a:p>
            <a:r>
              <a:rPr lang="en-US" dirty="0"/>
              <a:t>
              </a:t>
            </a:r>
          </a:p>
        </p:txBody>
      </p:sp>
      <p:sp>
        <p:nvSpPr>
          <p:cNvPr id="10639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82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82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82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82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82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82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83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83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83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83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0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0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83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83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83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397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398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98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3982" name="Footer Placeholder 4"/>
          <p:cNvSpPr>
            <a:spLocks noGrp="1"/>
          </p:cNvSpPr>
          <p:nvPr>
            <p:ph type="ftr" sz="quarter" idx="11"/>
          </p:nvPr>
        </p:nvSpPr>
        <p:spPr/>
        <p:txBody>
          <a:bodyPr/>
          <a:lstStyle/>
          <a:p>
            <a:r>
              <a:rPr lang="en-US" dirty="0"/>
              <a:t>
              </a:t>
            </a:r>
          </a:p>
        </p:txBody>
      </p:sp>
      <p:sp>
        <p:nvSpPr>
          <p:cNvPr id="10639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079" name="Group 8"/>
          <p:cNvGrpSpPr/>
          <p:nvPr/>
        </p:nvGrpSpPr>
        <p:grpSpPr>
          <a:xfrm>
            <a:off x="0" y="0"/>
            <a:ext cx="12192000" cy="6858000"/>
            <a:chOff x="0" y="0"/>
            <a:chExt cx="12192000" cy="6858000"/>
          </a:xfrm>
        </p:grpSpPr>
        <p:sp>
          <p:nvSpPr>
            <p:cNvPr id="106386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8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7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7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87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87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87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8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87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87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88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881" name="Footer Placeholder 4"/>
          <p:cNvSpPr>
            <a:spLocks noGrp="1"/>
          </p:cNvSpPr>
          <p:nvPr>
            <p:ph type="ftr" sz="quarter" idx="11"/>
          </p:nvPr>
        </p:nvSpPr>
        <p:spPr/>
        <p:txBody>
          <a:bodyPr/>
          <a:lstStyle/>
          <a:p>
            <a:r>
              <a:rPr lang="en-US" dirty="0"/>
              <a:t>
              </a:t>
            </a:r>
          </a:p>
        </p:txBody>
      </p:sp>
      <p:sp>
        <p:nvSpPr>
          <p:cNvPr id="106388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8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739" name="Group 6"/>
          <p:cNvGrpSpPr/>
          <p:nvPr/>
        </p:nvGrpSpPr>
        <p:grpSpPr>
          <a:xfrm>
            <a:off x="0" y="0"/>
            <a:ext cx="12192000" cy="6858000"/>
            <a:chOff x="0" y="0"/>
            <a:chExt cx="12192000" cy="6858000"/>
          </a:xfrm>
        </p:grpSpPr>
        <p:sp>
          <p:nvSpPr>
            <p:cNvPr id="105028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9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29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29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29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29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9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5023" name="Title 1"/>
          <p:cNvSpPr>
            <a:spLocks noGrp="1"/>
          </p:cNvSpPr>
          <p:nvPr>
            <p:ph type="title"/>
          </p:nvPr>
        </p:nvSpPr>
        <p:spPr/>
        <p:txBody>
          <a:bodyPr/>
          <a:lstStyle/>
          <a:p>
            <a:r>
              <a:rPr lang="en-US"/>
              <a:t>Click to edit Master title style</a:t>
            </a:r>
            <a:endParaRPr lang="en-US" dirty="0"/>
          </a:p>
        </p:txBody>
      </p:sp>
      <p:sp>
        <p:nvSpPr>
          <p:cNvPr id="106502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02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5026" name="Footer Placeholder 4"/>
          <p:cNvSpPr>
            <a:spLocks noGrp="1"/>
          </p:cNvSpPr>
          <p:nvPr>
            <p:ph type="ftr" sz="quarter" idx="11"/>
          </p:nvPr>
        </p:nvSpPr>
        <p:spPr/>
        <p:txBody>
          <a:bodyPr/>
          <a:lstStyle/>
          <a:p>
            <a:r>
              <a:rPr lang="en-US" dirty="0"/>
              <a:t>
              </a:t>
            </a:r>
          </a:p>
        </p:txBody>
      </p:sp>
      <p:sp>
        <p:nvSpPr>
          <p:cNvPr id="10650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250" name="Group 7"/>
          <p:cNvGrpSpPr/>
          <p:nvPr/>
        </p:nvGrpSpPr>
        <p:grpSpPr>
          <a:xfrm>
            <a:off x="0" y="0"/>
            <a:ext cx="12192000" cy="6858000"/>
            <a:chOff x="0" y="0"/>
            <a:chExt cx="12192000" cy="6858000"/>
          </a:xfrm>
        </p:grpSpPr>
        <p:sp>
          <p:nvSpPr>
            <p:cNvPr id="106504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04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4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4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4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4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4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05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05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0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05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05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05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056" name="Footer Placeholder 4"/>
          <p:cNvSpPr>
            <a:spLocks noGrp="1"/>
          </p:cNvSpPr>
          <p:nvPr>
            <p:ph type="ftr" sz="quarter" idx="11"/>
          </p:nvPr>
        </p:nvSpPr>
        <p:spPr/>
        <p:txBody>
          <a:bodyPr/>
          <a:lstStyle/>
          <a:p>
            <a:r>
              <a:rPr lang="en-US" dirty="0"/>
              <a:t>
              </a:t>
            </a:r>
          </a:p>
        </p:txBody>
      </p:sp>
      <p:sp>
        <p:nvSpPr>
          <p:cNvPr id="106505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0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948" name="Title 1"/>
          <p:cNvSpPr>
            <a:spLocks noGrp="1"/>
          </p:cNvSpPr>
          <p:nvPr>
            <p:ph type="title"/>
          </p:nvPr>
        </p:nvSpPr>
        <p:spPr/>
        <p:txBody>
          <a:bodyPr/>
          <a:lstStyle/>
          <a:p>
            <a:r>
              <a:rPr lang="en-US"/>
              <a:t>Click to edit Master title style</a:t>
            </a:r>
            <a:endParaRPr lang="en-US" dirty="0"/>
          </a:p>
        </p:txBody>
      </p:sp>
      <p:sp>
        <p:nvSpPr>
          <p:cNvPr id="106494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95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95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952" name="Footer Placeholder 5"/>
          <p:cNvSpPr>
            <a:spLocks noGrp="1"/>
          </p:cNvSpPr>
          <p:nvPr>
            <p:ph type="ftr" sz="quarter" idx="11"/>
          </p:nvPr>
        </p:nvSpPr>
        <p:spPr/>
        <p:txBody>
          <a:bodyPr/>
          <a:lstStyle/>
          <a:p>
            <a:r>
              <a:rPr lang="en-US" dirty="0"/>
              <a:t>
              </a:t>
            </a:r>
          </a:p>
        </p:txBody>
      </p:sp>
      <p:sp>
        <p:nvSpPr>
          <p:cNvPr id="10649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080" name="Title 1"/>
          <p:cNvSpPr>
            <a:spLocks noGrp="1"/>
          </p:cNvSpPr>
          <p:nvPr>
            <p:ph type="title"/>
          </p:nvPr>
        </p:nvSpPr>
        <p:spPr/>
        <p:txBody>
          <a:bodyPr/>
          <a:lstStyle/>
          <a:p>
            <a:r>
              <a:rPr lang="en-US"/>
              <a:t>Click to edit Master title style</a:t>
            </a:r>
            <a:endParaRPr lang="en-US" dirty="0"/>
          </a:p>
        </p:txBody>
      </p:sp>
      <p:sp>
        <p:nvSpPr>
          <p:cNvPr id="106508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08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08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08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08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086" name="Footer Placeholder 7"/>
          <p:cNvSpPr>
            <a:spLocks noGrp="1"/>
          </p:cNvSpPr>
          <p:nvPr>
            <p:ph type="ftr" sz="quarter" idx="11"/>
          </p:nvPr>
        </p:nvSpPr>
        <p:spPr/>
        <p:txBody>
          <a:bodyPr/>
          <a:lstStyle/>
          <a:p>
            <a:r>
              <a:rPr lang="en-US" dirty="0"/>
              <a:t>
              </a:t>
            </a:r>
          </a:p>
        </p:txBody>
      </p:sp>
      <p:sp>
        <p:nvSpPr>
          <p:cNvPr id="10650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00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00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002" name="Footer Placeholder 3"/>
          <p:cNvSpPr>
            <a:spLocks noGrp="1"/>
          </p:cNvSpPr>
          <p:nvPr>
            <p:ph type="ftr" sz="quarter" idx="11"/>
          </p:nvPr>
        </p:nvSpPr>
        <p:spPr/>
        <p:txBody>
          <a:bodyPr/>
          <a:lstStyle/>
          <a:p>
            <a:r>
              <a:rPr lang="en-US" dirty="0"/>
              <a:t>
              </a:t>
            </a:r>
          </a:p>
        </p:txBody>
      </p:sp>
      <p:sp>
        <p:nvSpPr>
          <p:cNvPr id="106500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00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005" name="Footer Placeholder 2"/>
          <p:cNvSpPr>
            <a:spLocks noGrp="1"/>
          </p:cNvSpPr>
          <p:nvPr>
            <p:ph type="ftr" sz="quarter" idx="11"/>
          </p:nvPr>
        </p:nvSpPr>
        <p:spPr/>
        <p:txBody>
          <a:bodyPr/>
          <a:lstStyle/>
          <a:p>
            <a:r>
              <a:rPr lang="en-US" dirty="0"/>
              <a:t>
              </a:t>
            </a:r>
          </a:p>
        </p:txBody>
      </p:sp>
      <p:sp>
        <p:nvSpPr>
          <p:cNvPr id="106500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00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256" name="Group 8"/>
          <p:cNvGrpSpPr/>
          <p:nvPr/>
        </p:nvGrpSpPr>
        <p:grpSpPr>
          <a:xfrm>
            <a:off x="0" y="0"/>
            <a:ext cx="12192000" cy="6858000"/>
            <a:chOff x="0" y="0"/>
            <a:chExt cx="12192000" cy="6858000"/>
          </a:xfrm>
        </p:grpSpPr>
        <p:sp>
          <p:nvSpPr>
            <p:cNvPr id="10650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0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9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9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9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9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9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09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09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0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09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09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0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0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102" name="Footer Placeholder 5"/>
          <p:cNvSpPr>
            <a:spLocks noGrp="1"/>
          </p:cNvSpPr>
          <p:nvPr>
            <p:ph type="ftr" sz="quarter" idx="11"/>
          </p:nvPr>
        </p:nvSpPr>
        <p:spPr/>
        <p:txBody>
          <a:bodyPr/>
          <a:lstStyle/>
          <a:p>
            <a:r>
              <a:rPr lang="en-US" dirty="0"/>
              <a:t>
              </a:t>
            </a:r>
          </a:p>
        </p:txBody>
      </p:sp>
      <p:sp>
        <p:nvSpPr>
          <p:cNvPr id="10651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1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238" name="Group 8"/>
          <p:cNvGrpSpPr/>
          <p:nvPr/>
        </p:nvGrpSpPr>
        <p:grpSpPr>
          <a:xfrm>
            <a:off x="0" y="0"/>
            <a:ext cx="12192000" cy="6858000"/>
            <a:chOff x="0" y="0"/>
            <a:chExt cx="12192000" cy="6858000"/>
          </a:xfrm>
        </p:grpSpPr>
        <p:sp>
          <p:nvSpPr>
            <p:cNvPr id="106495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9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5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5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5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5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60"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961"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96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9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964"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965"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966"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67"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968" name="Footer Placeholder 5"/>
          <p:cNvSpPr>
            <a:spLocks noGrp="1"/>
          </p:cNvSpPr>
          <p:nvPr>
            <p:ph type="ftr" sz="quarter" idx="11"/>
          </p:nvPr>
        </p:nvSpPr>
        <p:spPr/>
        <p:txBody>
          <a:bodyPr/>
          <a:lstStyle/>
          <a:p>
            <a:r>
              <a:rPr lang="en-US" dirty="0"/>
              <a:t>
              </a:t>
            </a:r>
          </a:p>
        </p:txBody>
      </p:sp>
      <p:sp>
        <p:nvSpPr>
          <p:cNvPr id="106496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97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252" name="Group 8"/>
          <p:cNvGrpSpPr/>
          <p:nvPr/>
        </p:nvGrpSpPr>
        <p:grpSpPr>
          <a:xfrm>
            <a:off x="0" y="0"/>
            <a:ext cx="12192000" cy="6858000"/>
            <a:chOff x="0" y="0"/>
            <a:chExt cx="12192000" cy="6858000"/>
          </a:xfrm>
        </p:grpSpPr>
        <p:sp>
          <p:nvSpPr>
            <p:cNvPr id="106505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0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6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06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0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06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506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507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07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5072" name="Footer Placeholder 5"/>
          <p:cNvSpPr>
            <a:spLocks noGrp="1"/>
          </p:cNvSpPr>
          <p:nvPr>
            <p:ph type="ftr" sz="quarter" idx="11"/>
          </p:nvPr>
        </p:nvSpPr>
        <p:spPr/>
        <p:txBody>
          <a:bodyPr/>
          <a:lstStyle/>
          <a:p>
            <a:r>
              <a:rPr lang="en-US" dirty="0"/>
              <a:t>
              </a:t>
            </a:r>
          </a:p>
        </p:txBody>
      </p:sp>
      <p:sp>
        <p:nvSpPr>
          <p:cNvPr id="10650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0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248" name="Group 6"/>
          <p:cNvGrpSpPr/>
          <p:nvPr/>
        </p:nvGrpSpPr>
        <p:grpSpPr>
          <a:xfrm>
            <a:off x="0" y="0"/>
            <a:ext cx="12192000" cy="6858000"/>
            <a:chOff x="0" y="0"/>
            <a:chExt cx="12192000" cy="6858000"/>
          </a:xfrm>
        </p:grpSpPr>
        <p:sp>
          <p:nvSpPr>
            <p:cNvPr id="106502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02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3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3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3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3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3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03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0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03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03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03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040" name="Footer Placeholder 4"/>
          <p:cNvSpPr>
            <a:spLocks noGrp="1"/>
          </p:cNvSpPr>
          <p:nvPr>
            <p:ph type="ftr" sz="quarter" idx="11"/>
          </p:nvPr>
        </p:nvSpPr>
        <p:spPr/>
        <p:txBody>
          <a:bodyPr/>
          <a:lstStyle/>
          <a:p>
            <a:r>
              <a:rPr lang="en-US" dirty="0"/>
              <a:t>
              </a:t>
            </a:r>
          </a:p>
        </p:txBody>
      </p:sp>
      <p:sp>
        <p:nvSpPr>
          <p:cNvPr id="106504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0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259" name="Group 2"/>
          <p:cNvGrpSpPr/>
          <p:nvPr/>
        </p:nvGrpSpPr>
        <p:grpSpPr>
          <a:xfrm>
            <a:off x="0" y="0"/>
            <a:ext cx="12192000" cy="6858000"/>
            <a:chOff x="0" y="0"/>
            <a:chExt cx="12192000" cy="6858000"/>
          </a:xfrm>
        </p:grpSpPr>
        <p:sp>
          <p:nvSpPr>
            <p:cNvPr id="106511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11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1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1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1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2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2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12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1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12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12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12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12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2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2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130" name="Footer Placeholder 4"/>
          <p:cNvSpPr>
            <a:spLocks noGrp="1"/>
          </p:cNvSpPr>
          <p:nvPr>
            <p:ph type="ftr" sz="quarter" idx="11"/>
          </p:nvPr>
        </p:nvSpPr>
        <p:spPr/>
        <p:txBody>
          <a:bodyPr/>
          <a:lstStyle/>
          <a:p>
            <a:r>
              <a:rPr lang="en-US" dirty="0"/>
              <a:t>
              </a:t>
            </a:r>
          </a:p>
        </p:txBody>
      </p:sp>
      <p:sp>
        <p:nvSpPr>
          <p:cNvPr id="106513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1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245" name="Group 8"/>
          <p:cNvGrpSpPr/>
          <p:nvPr/>
        </p:nvGrpSpPr>
        <p:grpSpPr>
          <a:xfrm>
            <a:off x="0" y="0"/>
            <a:ext cx="12192000" cy="6858000"/>
            <a:chOff x="0" y="0"/>
            <a:chExt cx="12192000" cy="6858000"/>
          </a:xfrm>
        </p:grpSpPr>
        <p:sp>
          <p:nvSpPr>
            <p:cNvPr id="106500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00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1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1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1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1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01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01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0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01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501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01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5020" name="Footer Placeholder 4"/>
          <p:cNvSpPr>
            <a:spLocks noGrp="1"/>
          </p:cNvSpPr>
          <p:nvPr>
            <p:ph type="ftr" sz="quarter" idx="11"/>
          </p:nvPr>
        </p:nvSpPr>
        <p:spPr/>
        <p:txBody>
          <a:bodyPr/>
          <a:lstStyle/>
          <a:p>
            <a:r>
              <a:rPr lang="en-US" dirty="0"/>
              <a:t>
              </a:t>
            </a:r>
          </a:p>
        </p:txBody>
      </p:sp>
      <p:sp>
        <p:nvSpPr>
          <p:cNvPr id="106502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0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10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10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0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0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0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11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11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3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3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11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113" name="Footer Placeholder 7"/>
          <p:cNvSpPr>
            <a:spLocks noGrp="1"/>
          </p:cNvSpPr>
          <p:nvPr>
            <p:ph type="ftr" sz="quarter" idx="11"/>
          </p:nvPr>
        </p:nvSpPr>
        <p:spPr/>
        <p:txBody>
          <a:bodyPr/>
          <a:lstStyle/>
          <a:p>
            <a:r>
              <a:rPr lang="en-US" dirty="0"/>
              <a:t>
              </a:t>
            </a:r>
          </a:p>
        </p:txBody>
      </p:sp>
      <p:sp>
        <p:nvSpPr>
          <p:cNvPr id="106511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97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97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7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97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7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7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97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97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97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98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2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2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98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982"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98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07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07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07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078" name="Footer Placeholder 4"/>
          <p:cNvSpPr>
            <a:spLocks noGrp="1"/>
          </p:cNvSpPr>
          <p:nvPr>
            <p:ph type="ftr" sz="quarter" idx="11"/>
          </p:nvPr>
        </p:nvSpPr>
        <p:spPr/>
        <p:txBody>
          <a:bodyPr/>
          <a:lstStyle/>
          <a:p>
            <a:r>
              <a:rPr lang="en-US" dirty="0"/>
              <a:t>
              </a:t>
            </a:r>
          </a:p>
        </p:txBody>
      </p:sp>
      <p:sp>
        <p:nvSpPr>
          <p:cNvPr id="10650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241" name="Group 8"/>
          <p:cNvGrpSpPr/>
          <p:nvPr/>
        </p:nvGrpSpPr>
        <p:grpSpPr>
          <a:xfrm>
            <a:off x="0" y="0"/>
            <a:ext cx="12192000" cy="6858000"/>
            <a:chOff x="0" y="0"/>
            <a:chExt cx="12192000" cy="6858000"/>
          </a:xfrm>
        </p:grpSpPr>
        <p:sp>
          <p:nvSpPr>
            <p:cNvPr id="106498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98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8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8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8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8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99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99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99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9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99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99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99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997" name="Footer Placeholder 4"/>
          <p:cNvSpPr>
            <a:spLocks noGrp="1"/>
          </p:cNvSpPr>
          <p:nvPr>
            <p:ph type="ftr" sz="quarter" idx="11"/>
          </p:nvPr>
        </p:nvSpPr>
        <p:spPr/>
        <p:txBody>
          <a:bodyPr/>
          <a:lstStyle/>
          <a:p>
            <a:r>
              <a:rPr lang="en-US" dirty="0"/>
              <a:t>
              </a:t>
            </a:r>
          </a:p>
        </p:txBody>
      </p:sp>
      <p:sp>
        <p:nvSpPr>
          <p:cNvPr id="106499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9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117" name="Group 6"/>
          <p:cNvGrpSpPr/>
          <p:nvPr/>
        </p:nvGrpSpPr>
        <p:grpSpPr>
          <a:xfrm>
            <a:off x="0" y="0"/>
            <a:ext cx="12192000" cy="6858000"/>
            <a:chOff x="0" y="0"/>
            <a:chExt cx="12192000" cy="6858000"/>
          </a:xfrm>
        </p:grpSpPr>
        <p:sp>
          <p:nvSpPr>
            <p:cNvPr id="105701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0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01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701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701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701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701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01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934" name="Title 1"/>
          <p:cNvSpPr>
            <a:spLocks noGrp="1"/>
          </p:cNvSpPr>
          <p:nvPr>
            <p:ph type="title"/>
          </p:nvPr>
        </p:nvSpPr>
        <p:spPr/>
        <p:txBody>
          <a:bodyPr/>
          <a:lstStyle/>
          <a:p>
            <a:r>
              <a:rPr lang="en-US"/>
              <a:t>Click to edit Master title style</a:t>
            </a:r>
            <a:endParaRPr lang="en-US" dirty="0"/>
          </a:p>
        </p:txBody>
      </p:sp>
      <p:sp>
        <p:nvSpPr>
          <p:cNvPr id="1056935"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36"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937" name="Footer Placeholder 4"/>
          <p:cNvSpPr>
            <a:spLocks noGrp="1"/>
          </p:cNvSpPr>
          <p:nvPr>
            <p:ph type="ftr" sz="quarter" idx="11"/>
          </p:nvPr>
        </p:nvSpPr>
        <p:spPr/>
        <p:txBody>
          <a:bodyPr/>
          <a:lstStyle/>
          <a:p>
            <a:r>
              <a:rPr lang="en-US" dirty="0"/>
              <a:t>
              </a:t>
            </a:r>
          </a:p>
        </p:txBody>
      </p:sp>
      <p:sp>
        <p:nvSpPr>
          <p:cNvPr id="10569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103" name="Group 7"/>
          <p:cNvGrpSpPr/>
          <p:nvPr/>
        </p:nvGrpSpPr>
        <p:grpSpPr>
          <a:xfrm>
            <a:off x="0" y="0"/>
            <a:ext cx="12192000" cy="6858000"/>
            <a:chOff x="0" y="0"/>
            <a:chExt cx="12192000" cy="6858000"/>
          </a:xfrm>
        </p:grpSpPr>
        <p:sp>
          <p:nvSpPr>
            <p:cNvPr id="105690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90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0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0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0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1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1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91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91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9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91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91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91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918" name="Footer Placeholder 4"/>
          <p:cNvSpPr>
            <a:spLocks noGrp="1"/>
          </p:cNvSpPr>
          <p:nvPr>
            <p:ph type="ftr" sz="quarter" idx="11"/>
          </p:nvPr>
        </p:nvSpPr>
        <p:spPr/>
        <p:txBody>
          <a:bodyPr/>
          <a:lstStyle/>
          <a:p>
            <a:r>
              <a:rPr lang="en-US" dirty="0"/>
              <a:t>
              </a:t>
            </a:r>
          </a:p>
        </p:txBody>
      </p:sp>
      <p:sp>
        <p:nvSpPr>
          <p:cNvPr id="105691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9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6988" name="Title 1"/>
          <p:cNvSpPr>
            <a:spLocks noGrp="1"/>
          </p:cNvSpPr>
          <p:nvPr>
            <p:ph type="title"/>
          </p:nvPr>
        </p:nvSpPr>
        <p:spPr/>
        <p:txBody>
          <a:bodyPr/>
          <a:lstStyle/>
          <a:p>
            <a:r>
              <a:rPr lang="en-US"/>
              <a:t>Click to edit Master title style</a:t>
            </a:r>
            <a:endParaRPr lang="en-US" dirty="0"/>
          </a:p>
        </p:txBody>
      </p:sp>
      <p:sp>
        <p:nvSpPr>
          <p:cNvPr id="105698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9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9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6992" name="Footer Placeholder 5"/>
          <p:cNvSpPr>
            <a:spLocks noGrp="1"/>
          </p:cNvSpPr>
          <p:nvPr>
            <p:ph type="ftr" sz="quarter" idx="11"/>
          </p:nvPr>
        </p:nvSpPr>
        <p:spPr/>
        <p:txBody>
          <a:bodyPr/>
          <a:lstStyle/>
          <a:p>
            <a:r>
              <a:rPr lang="en-US" dirty="0"/>
              <a:t>
              </a:t>
            </a:r>
          </a:p>
        </p:txBody>
      </p:sp>
      <p:sp>
        <p:nvSpPr>
          <p:cNvPr id="105699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975" name="Title 1"/>
          <p:cNvSpPr>
            <a:spLocks noGrp="1"/>
          </p:cNvSpPr>
          <p:nvPr>
            <p:ph type="title"/>
          </p:nvPr>
        </p:nvSpPr>
        <p:spPr/>
        <p:txBody>
          <a:bodyPr/>
          <a:lstStyle/>
          <a:p>
            <a:r>
              <a:rPr lang="en-US"/>
              <a:t>Click to edit Master title style</a:t>
            </a:r>
            <a:endParaRPr lang="en-US" dirty="0"/>
          </a:p>
        </p:txBody>
      </p:sp>
      <p:sp>
        <p:nvSpPr>
          <p:cNvPr id="105697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97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7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97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8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981" name="Footer Placeholder 7"/>
          <p:cNvSpPr>
            <a:spLocks noGrp="1"/>
          </p:cNvSpPr>
          <p:nvPr>
            <p:ph type="ftr" sz="quarter" idx="11"/>
          </p:nvPr>
        </p:nvSpPr>
        <p:spPr/>
        <p:txBody>
          <a:bodyPr/>
          <a:lstStyle/>
          <a:p>
            <a:r>
              <a:rPr lang="en-US" dirty="0"/>
              <a:t>
              </a:t>
            </a:r>
          </a:p>
        </p:txBody>
      </p:sp>
      <p:sp>
        <p:nvSpPr>
          <p:cNvPr id="105698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90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90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903" name="Footer Placeholder 3"/>
          <p:cNvSpPr>
            <a:spLocks noGrp="1"/>
          </p:cNvSpPr>
          <p:nvPr>
            <p:ph type="ftr" sz="quarter" idx="11"/>
          </p:nvPr>
        </p:nvSpPr>
        <p:spPr/>
        <p:txBody>
          <a:bodyPr/>
          <a:lstStyle/>
          <a:p>
            <a:r>
              <a:rPr lang="en-US" dirty="0"/>
              <a:t>
              </a:t>
            </a:r>
          </a:p>
        </p:txBody>
      </p:sp>
      <p:sp>
        <p:nvSpPr>
          <p:cNvPr id="105690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695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6955" name="Footer Placeholder 2"/>
          <p:cNvSpPr>
            <a:spLocks noGrp="1"/>
          </p:cNvSpPr>
          <p:nvPr>
            <p:ph type="ftr" sz="quarter" idx="11"/>
          </p:nvPr>
        </p:nvSpPr>
        <p:spPr/>
        <p:txBody>
          <a:bodyPr/>
          <a:lstStyle/>
          <a:p>
            <a:r>
              <a:rPr lang="en-US" dirty="0"/>
              <a:t>
              </a:t>
            </a:r>
          </a:p>
        </p:txBody>
      </p:sp>
      <p:sp>
        <p:nvSpPr>
          <p:cNvPr id="105695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95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115" name="Group 8"/>
          <p:cNvGrpSpPr/>
          <p:nvPr/>
        </p:nvGrpSpPr>
        <p:grpSpPr>
          <a:xfrm>
            <a:off x="0" y="0"/>
            <a:ext cx="12192000" cy="6858000"/>
            <a:chOff x="0" y="0"/>
            <a:chExt cx="12192000" cy="6858000"/>
          </a:xfrm>
        </p:grpSpPr>
        <p:sp>
          <p:nvSpPr>
            <p:cNvPr id="105699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99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9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9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9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9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0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00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00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0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00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00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00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0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008" name="Footer Placeholder 5"/>
          <p:cNvSpPr>
            <a:spLocks noGrp="1"/>
          </p:cNvSpPr>
          <p:nvPr>
            <p:ph type="ftr" sz="quarter" idx="11"/>
          </p:nvPr>
        </p:nvSpPr>
        <p:spPr/>
        <p:txBody>
          <a:bodyPr/>
          <a:lstStyle/>
          <a:p>
            <a:r>
              <a:rPr lang="en-US" dirty="0"/>
              <a:t>
              </a:t>
            </a:r>
          </a:p>
        </p:txBody>
      </p:sp>
      <p:sp>
        <p:nvSpPr>
          <p:cNvPr id="10570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01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110" name="Group 8"/>
          <p:cNvGrpSpPr/>
          <p:nvPr/>
        </p:nvGrpSpPr>
        <p:grpSpPr>
          <a:xfrm>
            <a:off x="0" y="0"/>
            <a:ext cx="12192000" cy="6858000"/>
            <a:chOff x="0" y="0"/>
            <a:chExt cx="12192000" cy="6858000"/>
          </a:xfrm>
        </p:grpSpPr>
        <p:sp>
          <p:nvSpPr>
            <p:cNvPr id="105695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9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6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6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6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6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6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96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96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9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96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696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697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97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6972" name="Footer Placeholder 5"/>
          <p:cNvSpPr>
            <a:spLocks noGrp="1"/>
          </p:cNvSpPr>
          <p:nvPr>
            <p:ph type="ftr" sz="quarter" idx="11"/>
          </p:nvPr>
        </p:nvSpPr>
        <p:spPr/>
        <p:txBody>
          <a:bodyPr/>
          <a:lstStyle/>
          <a:p>
            <a:r>
              <a:rPr lang="en-US" dirty="0"/>
              <a:t>
              </a:t>
            </a:r>
          </a:p>
        </p:txBody>
      </p:sp>
      <p:sp>
        <p:nvSpPr>
          <p:cNvPr id="10569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9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122" name="Group 8"/>
          <p:cNvGrpSpPr/>
          <p:nvPr/>
        </p:nvGrpSpPr>
        <p:grpSpPr>
          <a:xfrm>
            <a:off x="0" y="0"/>
            <a:ext cx="12192000" cy="6858000"/>
            <a:chOff x="0" y="0"/>
            <a:chExt cx="12192000" cy="6858000"/>
          </a:xfrm>
        </p:grpSpPr>
        <p:sp>
          <p:nvSpPr>
            <p:cNvPr id="105704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04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4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5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5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5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5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05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0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05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05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05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5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060" name="Footer Placeholder 5"/>
          <p:cNvSpPr>
            <a:spLocks noGrp="1"/>
          </p:cNvSpPr>
          <p:nvPr>
            <p:ph type="ftr" sz="quarter" idx="11"/>
          </p:nvPr>
        </p:nvSpPr>
        <p:spPr/>
        <p:txBody>
          <a:bodyPr/>
          <a:lstStyle/>
          <a:p>
            <a:r>
              <a:rPr lang="en-US" dirty="0"/>
              <a:t>
              </a:t>
            </a:r>
          </a:p>
        </p:txBody>
      </p:sp>
      <p:sp>
        <p:nvSpPr>
          <p:cNvPr id="105706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06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098" name="Group 6"/>
          <p:cNvGrpSpPr/>
          <p:nvPr/>
        </p:nvGrpSpPr>
        <p:grpSpPr>
          <a:xfrm>
            <a:off x="0" y="0"/>
            <a:ext cx="12192000" cy="6858000"/>
            <a:chOff x="0" y="0"/>
            <a:chExt cx="12192000" cy="6858000"/>
          </a:xfrm>
        </p:grpSpPr>
        <p:sp>
          <p:nvSpPr>
            <p:cNvPr id="105687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87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7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7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7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7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7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87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68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87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688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88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6882" name="Footer Placeholder 4"/>
          <p:cNvSpPr>
            <a:spLocks noGrp="1"/>
          </p:cNvSpPr>
          <p:nvPr>
            <p:ph type="ftr" sz="quarter" idx="11"/>
          </p:nvPr>
        </p:nvSpPr>
        <p:spPr/>
        <p:txBody>
          <a:bodyPr/>
          <a:lstStyle/>
          <a:p>
            <a:r>
              <a:rPr lang="en-US" dirty="0"/>
              <a:t>
              </a:t>
            </a:r>
          </a:p>
        </p:txBody>
      </p:sp>
      <p:sp>
        <p:nvSpPr>
          <p:cNvPr id="105688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8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120" name="Group 2"/>
          <p:cNvGrpSpPr/>
          <p:nvPr/>
        </p:nvGrpSpPr>
        <p:grpSpPr>
          <a:xfrm>
            <a:off x="0" y="0"/>
            <a:ext cx="12192000" cy="6858000"/>
            <a:chOff x="0" y="0"/>
            <a:chExt cx="12192000" cy="6858000"/>
          </a:xfrm>
        </p:grpSpPr>
        <p:sp>
          <p:nvSpPr>
            <p:cNvPr id="105702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03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3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3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3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3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03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03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0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03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03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04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04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4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4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044" name="Footer Placeholder 4"/>
          <p:cNvSpPr>
            <a:spLocks noGrp="1"/>
          </p:cNvSpPr>
          <p:nvPr>
            <p:ph type="ftr" sz="quarter" idx="11"/>
          </p:nvPr>
        </p:nvSpPr>
        <p:spPr/>
        <p:txBody>
          <a:bodyPr/>
          <a:lstStyle/>
          <a:p>
            <a:r>
              <a:rPr lang="en-US" dirty="0"/>
              <a:t>
              </a:t>
            </a:r>
          </a:p>
        </p:txBody>
      </p:sp>
      <p:sp>
        <p:nvSpPr>
          <p:cNvPr id="105704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0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107" name="Group 8"/>
          <p:cNvGrpSpPr/>
          <p:nvPr/>
        </p:nvGrpSpPr>
        <p:grpSpPr>
          <a:xfrm>
            <a:off x="0" y="0"/>
            <a:ext cx="12192000" cy="6858000"/>
            <a:chOff x="0" y="0"/>
            <a:chExt cx="12192000" cy="6858000"/>
          </a:xfrm>
        </p:grpSpPr>
        <p:sp>
          <p:nvSpPr>
            <p:cNvPr id="105693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94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4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4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4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4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94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94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9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94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94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95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951" name="Footer Placeholder 4"/>
          <p:cNvSpPr>
            <a:spLocks noGrp="1"/>
          </p:cNvSpPr>
          <p:nvPr>
            <p:ph type="ftr" sz="quarter" idx="11"/>
          </p:nvPr>
        </p:nvSpPr>
        <p:spPr/>
        <p:txBody>
          <a:bodyPr/>
          <a:lstStyle/>
          <a:p>
            <a:r>
              <a:rPr lang="en-US" dirty="0"/>
              <a:t>
              </a:t>
            </a:r>
          </a:p>
        </p:txBody>
      </p:sp>
      <p:sp>
        <p:nvSpPr>
          <p:cNvPr id="105695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9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01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02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2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2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2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02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02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5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5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02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027" name="Footer Placeholder 7"/>
          <p:cNvSpPr>
            <a:spLocks noGrp="1"/>
          </p:cNvSpPr>
          <p:nvPr>
            <p:ph type="ftr" sz="quarter" idx="11"/>
          </p:nvPr>
        </p:nvSpPr>
        <p:spPr/>
        <p:txBody>
          <a:bodyPr/>
          <a:lstStyle/>
          <a:p>
            <a:r>
              <a:rPr lang="en-US" dirty="0"/>
              <a:t>
              </a:t>
            </a:r>
          </a:p>
        </p:txBody>
      </p:sp>
      <p:sp>
        <p:nvSpPr>
          <p:cNvPr id="105702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92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92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92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92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92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92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92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92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92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93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5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5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93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932"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93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98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98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98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986" name="Footer Placeholder 4"/>
          <p:cNvSpPr>
            <a:spLocks noGrp="1"/>
          </p:cNvSpPr>
          <p:nvPr>
            <p:ph type="ftr" sz="quarter" idx="11"/>
          </p:nvPr>
        </p:nvSpPr>
        <p:spPr/>
        <p:txBody>
          <a:bodyPr/>
          <a:lstStyle/>
          <a:p>
            <a:r>
              <a:rPr lang="en-US" dirty="0"/>
              <a:t>
              </a:t>
            </a:r>
          </a:p>
        </p:txBody>
      </p:sp>
      <p:sp>
        <p:nvSpPr>
          <p:cNvPr id="10569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100" name="Group 8"/>
          <p:cNvGrpSpPr/>
          <p:nvPr/>
        </p:nvGrpSpPr>
        <p:grpSpPr>
          <a:xfrm>
            <a:off x="0" y="0"/>
            <a:ext cx="12192000" cy="6858000"/>
            <a:chOff x="0" y="0"/>
            <a:chExt cx="12192000" cy="6858000"/>
          </a:xfrm>
        </p:grpSpPr>
        <p:sp>
          <p:nvSpPr>
            <p:cNvPr id="105688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88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8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8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8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9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9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89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89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8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89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89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89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898" name="Footer Placeholder 4"/>
          <p:cNvSpPr>
            <a:spLocks noGrp="1"/>
          </p:cNvSpPr>
          <p:nvPr>
            <p:ph type="ftr" sz="quarter" idx="11"/>
          </p:nvPr>
        </p:nvSpPr>
        <p:spPr/>
        <p:txBody>
          <a:bodyPr/>
          <a:lstStyle/>
          <a:p>
            <a:r>
              <a:rPr lang="en-US" dirty="0"/>
              <a:t>
              </a:t>
            </a:r>
          </a:p>
        </p:txBody>
      </p:sp>
      <p:sp>
        <p:nvSpPr>
          <p:cNvPr id="105689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90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783" name="Group 6"/>
          <p:cNvGrpSpPr/>
          <p:nvPr/>
        </p:nvGrpSpPr>
        <p:grpSpPr>
          <a:xfrm>
            <a:off x="0" y="0"/>
            <a:ext cx="12192000" cy="6858000"/>
            <a:chOff x="0" y="0"/>
            <a:chExt cx="12192000" cy="6858000"/>
          </a:xfrm>
        </p:grpSpPr>
        <p:sp>
          <p:nvSpPr>
            <p:cNvPr id="105033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41"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342"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343"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344"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345"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46"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419" name="Title 1"/>
          <p:cNvSpPr>
            <a:spLocks noGrp="1"/>
          </p:cNvSpPr>
          <p:nvPr>
            <p:ph type="title"/>
          </p:nvPr>
        </p:nvSpPr>
        <p:spPr/>
        <p:txBody>
          <a:bodyPr/>
          <a:lstStyle/>
          <a:p>
            <a:r>
              <a:rPr lang="en-US"/>
              <a:t>Click to edit Master title style</a:t>
            </a:r>
            <a:endParaRPr lang="en-US" dirty="0"/>
          </a:p>
        </p:txBody>
      </p:sp>
      <p:sp>
        <p:nvSpPr>
          <p:cNvPr id="106642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42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422" name="Footer Placeholder 4"/>
          <p:cNvSpPr>
            <a:spLocks noGrp="1"/>
          </p:cNvSpPr>
          <p:nvPr>
            <p:ph type="ftr" sz="quarter" idx="11"/>
          </p:nvPr>
        </p:nvSpPr>
        <p:spPr/>
        <p:txBody>
          <a:bodyPr/>
          <a:lstStyle/>
          <a:p>
            <a:r>
              <a:rPr lang="en-US" dirty="0"/>
              <a:t>
              </a:t>
            </a:r>
          </a:p>
        </p:txBody>
      </p:sp>
      <p:sp>
        <p:nvSpPr>
          <p:cNvPr id="10664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433" name="Group 7"/>
          <p:cNvGrpSpPr/>
          <p:nvPr/>
        </p:nvGrpSpPr>
        <p:grpSpPr>
          <a:xfrm>
            <a:off x="0" y="0"/>
            <a:ext cx="12192000" cy="6858000"/>
            <a:chOff x="0" y="0"/>
            <a:chExt cx="12192000" cy="6858000"/>
          </a:xfrm>
        </p:grpSpPr>
        <p:sp>
          <p:nvSpPr>
            <p:cNvPr id="10663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3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3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3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3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3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3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33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33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3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33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634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34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6342" name="Footer Placeholder 4"/>
          <p:cNvSpPr>
            <a:spLocks noGrp="1"/>
          </p:cNvSpPr>
          <p:nvPr>
            <p:ph type="ftr" sz="quarter" idx="11"/>
          </p:nvPr>
        </p:nvSpPr>
        <p:spPr/>
        <p:txBody>
          <a:bodyPr/>
          <a:lstStyle/>
          <a:p>
            <a:r>
              <a:rPr lang="en-US" dirty="0"/>
              <a:t>
              </a:t>
            </a:r>
          </a:p>
        </p:txBody>
      </p:sp>
      <p:sp>
        <p:nvSpPr>
          <p:cNvPr id="10663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441" name="Title 1"/>
          <p:cNvSpPr>
            <a:spLocks noGrp="1"/>
          </p:cNvSpPr>
          <p:nvPr>
            <p:ph type="title"/>
          </p:nvPr>
        </p:nvSpPr>
        <p:spPr/>
        <p:txBody>
          <a:bodyPr/>
          <a:lstStyle/>
          <a:p>
            <a:r>
              <a:rPr lang="en-US"/>
              <a:t>Click to edit Master title style</a:t>
            </a:r>
            <a:endParaRPr lang="en-US" dirty="0"/>
          </a:p>
        </p:txBody>
      </p:sp>
      <p:sp>
        <p:nvSpPr>
          <p:cNvPr id="106644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44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44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445" name="Footer Placeholder 5"/>
          <p:cNvSpPr>
            <a:spLocks noGrp="1"/>
          </p:cNvSpPr>
          <p:nvPr>
            <p:ph type="ftr" sz="quarter" idx="11"/>
          </p:nvPr>
        </p:nvSpPr>
        <p:spPr/>
        <p:txBody>
          <a:bodyPr/>
          <a:lstStyle/>
          <a:p>
            <a:r>
              <a:rPr lang="en-US" dirty="0"/>
              <a:t>
              </a:t>
            </a:r>
          </a:p>
        </p:txBody>
      </p:sp>
      <p:sp>
        <p:nvSpPr>
          <p:cNvPr id="106644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6345" name="Title 1"/>
          <p:cNvSpPr>
            <a:spLocks noGrp="1"/>
          </p:cNvSpPr>
          <p:nvPr>
            <p:ph type="title"/>
          </p:nvPr>
        </p:nvSpPr>
        <p:spPr/>
        <p:txBody>
          <a:bodyPr/>
          <a:lstStyle/>
          <a:p>
            <a:r>
              <a:rPr lang="en-US"/>
              <a:t>Click to edit Master title style</a:t>
            </a:r>
            <a:endParaRPr lang="en-US" dirty="0"/>
          </a:p>
        </p:txBody>
      </p:sp>
      <p:sp>
        <p:nvSpPr>
          <p:cNvPr id="106634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4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34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4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35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6351" name="Footer Placeholder 7"/>
          <p:cNvSpPr>
            <a:spLocks noGrp="1"/>
          </p:cNvSpPr>
          <p:nvPr>
            <p:ph type="ftr" sz="quarter" idx="11"/>
          </p:nvPr>
        </p:nvSpPr>
        <p:spPr/>
        <p:txBody>
          <a:bodyPr/>
          <a:lstStyle/>
          <a:p>
            <a:r>
              <a:rPr lang="en-US" dirty="0"/>
              <a:t>
              </a:t>
            </a:r>
          </a:p>
        </p:txBody>
      </p:sp>
      <p:sp>
        <p:nvSpPr>
          <p:cNvPr id="106635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644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644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6449" name="Footer Placeholder 3"/>
          <p:cNvSpPr>
            <a:spLocks noGrp="1"/>
          </p:cNvSpPr>
          <p:nvPr>
            <p:ph type="ftr" sz="quarter" idx="11"/>
          </p:nvPr>
        </p:nvSpPr>
        <p:spPr/>
        <p:txBody>
          <a:bodyPr/>
          <a:lstStyle/>
          <a:p>
            <a:r>
              <a:rPr lang="en-US" dirty="0"/>
              <a:t>
              </a:t>
            </a:r>
          </a:p>
        </p:txBody>
      </p:sp>
      <p:sp>
        <p:nvSpPr>
          <p:cNvPr id="106645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6353"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6354" name="Footer Placeholder 2"/>
          <p:cNvSpPr>
            <a:spLocks noGrp="1"/>
          </p:cNvSpPr>
          <p:nvPr>
            <p:ph type="ftr" sz="quarter" idx="11"/>
          </p:nvPr>
        </p:nvSpPr>
        <p:spPr/>
        <p:txBody>
          <a:bodyPr/>
          <a:lstStyle/>
          <a:p>
            <a:r>
              <a:rPr lang="en-US" dirty="0"/>
              <a:t>
              </a:t>
            </a:r>
          </a:p>
        </p:txBody>
      </p:sp>
      <p:sp>
        <p:nvSpPr>
          <p:cNvPr id="1066355"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356"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446" name="Group 8"/>
          <p:cNvGrpSpPr/>
          <p:nvPr/>
        </p:nvGrpSpPr>
        <p:grpSpPr>
          <a:xfrm>
            <a:off x="0" y="0"/>
            <a:ext cx="12192000" cy="6858000"/>
            <a:chOff x="0" y="0"/>
            <a:chExt cx="12192000" cy="6858000"/>
          </a:xfrm>
        </p:grpSpPr>
        <p:sp>
          <p:nvSpPr>
            <p:cNvPr id="106642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42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26"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27"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28"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29"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30"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431"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43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4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434"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6435"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436"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437"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6438" name="Footer Placeholder 5"/>
          <p:cNvSpPr>
            <a:spLocks noGrp="1"/>
          </p:cNvSpPr>
          <p:nvPr>
            <p:ph type="ftr" sz="quarter" idx="11"/>
          </p:nvPr>
        </p:nvSpPr>
        <p:spPr/>
        <p:txBody>
          <a:bodyPr/>
          <a:lstStyle/>
          <a:p>
            <a:r>
              <a:rPr lang="en-US" dirty="0"/>
              <a:t>
              </a:t>
            </a:r>
          </a:p>
        </p:txBody>
      </p:sp>
      <p:sp>
        <p:nvSpPr>
          <p:cNvPr id="10664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4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440" name="Group 8"/>
          <p:cNvGrpSpPr/>
          <p:nvPr/>
        </p:nvGrpSpPr>
        <p:grpSpPr>
          <a:xfrm>
            <a:off x="0" y="0"/>
            <a:ext cx="12192000" cy="6858000"/>
            <a:chOff x="0" y="0"/>
            <a:chExt cx="12192000" cy="6858000"/>
          </a:xfrm>
        </p:grpSpPr>
        <p:sp>
          <p:nvSpPr>
            <p:cNvPr id="106637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3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7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8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8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8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8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38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38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3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38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638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638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9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6391" name="Footer Placeholder 5"/>
          <p:cNvSpPr>
            <a:spLocks noGrp="1"/>
          </p:cNvSpPr>
          <p:nvPr>
            <p:ph type="ftr" sz="quarter" idx="11"/>
          </p:nvPr>
        </p:nvSpPr>
        <p:spPr/>
        <p:txBody>
          <a:bodyPr/>
          <a:lstStyle/>
          <a:p>
            <a:r>
              <a:rPr lang="en-US" dirty="0"/>
              <a:t>
              </a:t>
            </a:r>
          </a:p>
        </p:txBody>
      </p:sp>
      <p:sp>
        <p:nvSpPr>
          <p:cNvPr id="106639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39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426" name="Group 8"/>
          <p:cNvGrpSpPr/>
          <p:nvPr/>
        </p:nvGrpSpPr>
        <p:grpSpPr>
          <a:xfrm>
            <a:off x="0" y="0"/>
            <a:ext cx="12192000" cy="6858000"/>
            <a:chOff x="0" y="0"/>
            <a:chExt cx="12192000" cy="6858000"/>
          </a:xfrm>
        </p:grpSpPr>
        <p:sp>
          <p:nvSpPr>
            <p:cNvPr id="106626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6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6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7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7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7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27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2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7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27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27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27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279" name="Footer Placeholder 5"/>
          <p:cNvSpPr>
            <a:spLocks noGrp="1"/>
          </p:cNvSpPr>
          <p:nvPr>
            <p:ph type="ftr" sz="quarter" idx="11"/>
          </p:nvPr>
        </p:nvSpPr>
        <p:spPr/>
        <p:txBody>
          <a:bodyPr/>
          <a:lstStyle/>
          <a:p>
            <a:r>
              <a:rPr lang="en-US" dirty="0"/>
              <a:t>
              </a:t>
            </a:r>
          </a:p>
        </p:txBody>
      </p:sp>
      <p:sp>
        <p:nvSpPr>
          <p:cNvPr id="10662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438" name="Group 6"/>
          <p:cNvGrpSpPr/>
          <p:nvPr/>
        </p:nvGrpSpPr>
        <p:grpSpPr>
          <a:xfrm>
            <a:off x="0" y="0"/>
            <a:ext cx="12192000" cy="6858000"/>
            <a:chOff x="0" y="0"/>
            <a:chExt cx="12192000" cy="6858000"/>
          </a:xfrm>
        </p:grpSpPr>
        <p:sp>
          <p:nvSpPr>
            <p:cNvPr id="106636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36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6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6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6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6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6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36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63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37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637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7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6374" name="Footer Placeholder 4"/>
          <p:cNvSpPr>
            <a:spLocks noGrp="1"/>
          </p:cNvSpPr>
          <p:nvPr>
            <p:ph type="ftr" sz="quarter" idx="11"/>
          </p:nvPr>
        </p:nvSpPr>
        <p:spPr/>
        <p:txBody>
          <a:bodyPr/>
          <a:lstStyle/>
          <a:p>
            <a:r>
              <a:rPr lang="en-US" dirty="0"/>
              <a:t>
              </a:t>
            </a:r>
          </a:p>
        </p:txBody>
      </p:sp>
      <p:sp>
        <p:nvSpPr>
          <p:cNvPr id="106637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37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430" name="Group 2"/>
          <p:cNvGrpSpPr/>
          <p:nvPr/>
        </p:nvGrpSpPr>
        <p:grpSpPr>
          <a:xfrm>
            <a:off x="0" y="0"/>
            <a:ext cx="12192000" cy="6858000"/>
            <a:chOff x="0" y="0"/>
            <a:chExt cx="12192000" cy="6858000"/>
          </a:xfrm>
        </p:grpSpPr>
        <p:sp>
          <p:nvSpPr>
            <p:cNvPr id="106629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9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0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0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0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0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30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30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3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30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30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30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631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1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1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6313" name="Footer Placeholder 4"/>
          <p:cNvSpPr>
            <a:spLocks noGrp="1"/>
          </p:cNvSpPr>
          <p:nvPr>
            <p:ph type="ftr" sz="quarter" idx="11"/>
          </p:nvPr>
        </p:nvSpPr>
        <p:spPr/>
        <p:txBody>
          <a:bodyPr/>
          <a:lstStyle/>
          <a:p>
            <a:r>
              <a:rPr lang="en-US" dirty="0"/>
              <a:t>
              </a:t>
            </a:r>
          </a:p>
        </p:txBody>
      </p:sp>
      <p:sp>
        <p:nvSpPr>
          <p:cNvPr id="106631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3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443" name="Group 8"/>
          <p:cNvGrpSpPr/>
          <p:nvPr/>
        </p:nvGrpSpPr>
        <p:grpSpPr>
          <a:xfrm>
            <a:off x="0" y="0"/>
            <a:ext cx="12192000" cy="6858000"/>
            <a:chOff x="0" y="0"/>
            <a:chExt cx="12192000" cy="6858000"/>
          </a:xfrm>
        </p:grpSpPr>
        <p:sp>
          <p:nvSpPr>
            <p:cNvPr id="106640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40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0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0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0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0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1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41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4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41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41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41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416" name="Footer Placeholder 4"/>
          <p:cNvSpPr>
            <a:spLocks noGrp="1"/>
          </p:cNvSpPr>
          <p:nvPr>
            <p:ph type="ftr" sz="quarter" idx="11"/>
          </p:nvPr>
        </p:nvSpPr>
        <p:spPr/>
        <p:txBody>
          <a:bodyPr/>
          <a:lstStyle/>
          <a:p>
            <a:r>
              <a:rPr lang="en-US" dirty="0"/>
              <a:t>
              </a:t>
            </a:r>
          </a:p>
        </p:txBody>
      </p:sp>
      <p:sp>
        <p:nvSpPr>
          <p:cNvPr id="106641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4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639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39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9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9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9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9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40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5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5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40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6402" name="Footer Placeholder 7"/>
          <p:cNvSpPr>
            <a:spLocks noGrp="1"/>
          </p:cNvSpPr>
          <p:nvPr>
            <p:ph type="ftr" sz="quarter" idx="11"/>
          </p:nvPr>
        </p:nvSpPr>
        <p:spPr/>
        <p:txBody>
          <a:bodyPr/>
          <a:lstStyle/>
          <a:p>
            <a:r>
              <a:rPr lang="en-US" dirty="0"/>
              <a:t>
              </a:t>
            </a:r>
          </a:p>
        </p:txBody>
      </p:sp>
      <p:sp>
        <p:nvSpPr>
          <p:cNvPr id="106640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31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31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1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31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2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2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32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32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32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32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5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5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32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327"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32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6357"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6358"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359"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6360" name="Footer Placeholder 4"/>
          <p:cNvSpPr>
            <a:spLocks noGrp="1"/>
          </p:cNvSpPr>
          <p:nvPr>
            <p:ph type="ftr" sz="quarter" idx="11"/>
          </p:nvPr>
        </p:nvSpPr>
        <p:spPr/>
        <p:txBody>
          <a:bodyPr/>
          <a:lstStyle/>
          <a:p>
            <a:r>
              <a:rPr lang="en-US" dirty="0"/>
              <a:t>
              </a:t>
            </a:r>
          </a:p>
        </p:txBody>
      </p:sp>
      <p:sp>
        <p:nvSpPr>
          <p:cNvPr id="10663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428" name="Group 8"/>
          <p:cNvGrpSpPr/>
          <p:nvPr/>
        </p:nvGrpSpPr>
        <p:grpSpPr>
          <a:xfrm>
            <a:off x="0" y="0"/>
            <a:ext cx="12192000" cy="6858000"/>
            <a:chOff x="0" y="0"/>
            <a:chExt cx="12192000" cy="6858000"/>
          </a:xfrm>
        </p:grpSpPr>
        <p:sp>
          <p:nvSpPr>
            <p:cNvPr id="106628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83"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84"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8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86"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87"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88"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289"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29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2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9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293"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29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295" name="Footer Placeholder 4"/>
          <p:cNvSpPr>
            <a:spLocks noGrp="1"/>
          </p:cNvSpPr>
          <p:nvPr>
            <p:ph type="ftr" sz="quarter" idx="11"/>
          </p:nvPr>
        </p:nvSpPr>
        <p:spPr/>
        <p:txBody>
          <a:bodyPr/>
          <a:lstStyle/>
          <a:p>
            <a:r>
              <a:rPr lang="en-US" dirty="0"/>
              <a:t>
              </a:t>
            </a:r>
          </a:p>
        </p:txBody>
      </p:sp>
      <p:sp>
        <p:nvSpPr>
          <p:cNvPr id="106629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761" name="Group 6"/>
          <p:cNvGrpSpPr/>
          <p:nvPr/>
        </p:nvGrpSpPr>
        <p:grpSpPr>
          <a:xfrm>
            <a:off x="0" y="0"/>
            <a:ext cx="12192000" cy="6858000"/>
            <a:chOff x="0" y="0"/>
            <a:chExt cx="12192000" cy="6858000"/>
          </a:xfrm>
        </p:grpSpPr>
        <p:sp>
          <p:nvSpPr>
            <p:cNvPr id="105031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1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31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31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31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32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2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8879" name="Title 1"/>
          <p:cNvSpPr>
            <a:spLocks noGrp="1"/>
          </p:cNvSpPr>
          <p:nvPr>
            <p:ph type="title"/>
          </p:nvPr>
        </p:nvSpPr>
        <p:spPr/>
        <p:txBody>
          <a:bodyPr/>
          <a:lstStyle/>
          <a:p>
            <a:r>
              <a:rPr lang="en-US"/>
              <a:t>Click to edit Master title style</a:t>
            </a:r>
            <a:endParaRPr lang="en-US" dirty="0"/>
          </a:p>
        </p:txBody>
      </p:sp>
      <p:sp>
        <p:nvSpPr>
          <p:cNvPr id="105888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8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8882" name="Footer Placeholder 4"/>
          <p:cNvSpPr>
            <a:spLocks noGrp="1"/>
          </p:cNvSpPr>
          <p:nvPr>
            <p:ph type="ftr" sz="quarter" idx="11"/>
          </p:nvPr>
        </p:nvSpPr>
        <p:spPr/>
        <p:txBody>
          <a:bodyPr/>
          <a:lstStyle/>
          <a:p>
            <a:r>
              <a:rPr lang="en-US" dirty="0"/>
              <a:t>
              </a:t>
            </a:r>
          </a:p>
        </p:txBody>
      </p:sp>
      <p:sp>
        <p:nvSpPr>
          <p:cNvPr id="10588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345" name="Group 7"/>
          <p:cNvGrpSpPr/>
          <p:nvPr/>
        </p:nvGrpSpPr>
        <p:grpSpPr>
          <a:xfrm>
            <a:off x="0" y="0"/>
            <a:ext cx="12192000" cy="6858000"/>
            <a:chOff x="0" y="0"/>
            <a:chExt cx="12192000" cy="6858000"/>
          </a:xfrm>
        </p:grpSpPr>
        <p:sp>
          <p:nvSpPr>
            <p:cNvPr id="105876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76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6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7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7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7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7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77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77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7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77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77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77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780" name="Footer Placeholder 4"/>
          <p:cNvSpPr>
            <a:spLocks noGrp="1"/>
          </p:cNvSpPr>
          <p:nvPr>
            <p:ph type="ftr" sz="quarter" idx="11"/>
          </p:nvPr>
        </p:nvSpPr>
        <p:spPr/>
        <p:txBody>
          <a:bodyPr/>
          <a:lstStyle/>
          <a:p>
            <a:r>
              <a:rPr lang="en-US" dirty="0"/>
              <a:t>
              </a:t>
            </a:r>
          </a:p>
        </p:txBody>
      </p:sp>
      <p:sp>
        <p:nvSpPr>
          <p:cNvPr id="10587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7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858" name="Title 1"/>
          <p:cNvSpPr>
            <a:spLocks noGrp="1"/>
          </p:cNvSpPr>
          <p:nvPr>
            <p:ph type="title"/>
          </p:nvPr>
        </p:nvSpPr>
        <p:spPr/>
        <p:txBody>
          <a:bodyPr/>
          <a:lstStyle/>
          <a:p>
            <a:r>
              <a:rPr lang="en-US"/>
              <a:t>Click to edit Master title style</a:t>
            </a:r>
            <a:endParaRPr lang="en-US" dirty="0"/>
          </a:p>
        </p:txBody>
      </p:sp>
      <p:sp>
        <p:nvSpPr>
          <p:cNvPr id="105885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6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6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862" name="Footer Placeholder 5"/>
          <p:cNvSpPr>
            <a:spLocks noGrp="1"/>
          </p:cNvSpPr>
          <p:nvPr>
            <p:ph type="ftr" sz="quarter" idx="11"/>
          </p:nvPr>
        </p:nvSpPr>
        <p:spPr/>
        <p:txBody>
          <a:bodyPr/>
          <a:lstStyle/>
          <a:p>
            <a:r>
              <a:rPr lang="en-US" dirty="0"/>
              <a:t>
              </a:t>
            </a:r>
          </a:p>
        </p:txBody>
      </p:sp>
      <p:sp>
        <p:nvSpPr>
          <p:cNvPr id="105886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8798" name="Title 1"/>
          <p:cNvSpPr>
            <a:spLocks noGrp="1"/>
          </p:cNvSpPr>
          <p:nvPr>
            <p:ph type="title"/>
          </p:nvPr>
        </p:nvSpPr>
        <p:spPr/>
        <p:txBody>
          <a:bodyPr/>
          <a:lstStyle/>
          <a:p>
            <a:r>
              <a:rPr lang="en-US"/>
              <a:t>Click to edit Master title style</a:t>
            </a:r>
            <a:endParaRPr lang="en-US" dirty="0"/>
          </a:p>
        </p:txBody>
      </p:sp>
      <p:sp>
        <p:nvSpPr>
          <p:cNvPr id="105879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80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0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80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0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8804" name="Footer Placeholder 7"/>
          <p:cNvSpPr>
            <a:spLocks noGrp="1"/>
          </p:cNvSpPr>
          <p:nvPr>
            <p:ph type="ftr" sz="quarter" idx="11"/>
          </p:nvPr>
        </p:nvSpPr>
        <p:spPr/>
        <p:txBody>
          <a:bodyPr/>
          <a:lstStyle/>
          <a:p>
            <a:r>
              <a:rPr lang="en-US" dirty="0"/>
              <a:t>
              </a:t>
            </a:r>
          </a:p>
        </p:txBody>
      </p:sp>
      <p:sp>
        <p:nvSpPr>
          <p:cNvPr id="105880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74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74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748" name="Footer Placeholder 3"/>
          <p:cNvSpPr>
            <a:spLocks noGrp="1"/>
          </p:cNvSpPr>
          <p:nvPr>
            <p:ph type="ftr" sz="quarter" idx="11"/>
          </p:nvPr>
        </p:nvSpPr>
        <p:spPr/>
        <p:txBody>
          <a:bodyPr/>
          <a:lstStyle/>
          <a:p>
            <a:r>
              <a:rPr lang="en-US" dirty="0"/>
              <a:t>
              </a:t>
            </a:r>
          </a:p>
        </p:txBody>
      </p:sp>
      <p:sp>
        <p:nvSpPr>
          <p:cNvPr id="105874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882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8822" name="Footer Placeholder 2"/>
          <p:cNvSpPr>
            <a:spLocks noGrp="1"/>
          </p:cNvSpPr>
          <p:nvPr>
            <p:ph type="ftr" sz="quarter" idx="11"/>
          </p:nvPr>
        </p:nvSpPr>
        <p:spPr/>
        <p:txBody>
          <a:bodyPr/>
          <a:lstStyle/>
          <a:p>
            <a:r>
              <a:rPr lang="en-US" dirty="0"/>
              <a:t>
              </a:t>
            </a:r>
          </a:p>
        </p:txBody>
      </p:sp>
      <p:sp>
        <p:nvSpPr>
          <p:cNvPr id="105882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2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355" name="Group 8"/>
          <p:cNvGrpSpPr/>
          <p:nvPr/>
        </p:nvGrpSpPr>
        <p:grpSpPr>
          <a:xfrm>
            <a:off x="0" y="0"/>
            <a:ext cx="12192000" cy="6858000"/>
            <a:chOff x="0" y="0"/>
            <a:chExt cx="12192000" cy="6858000"/>
          </a:xfrm>
        </p:grpSpPr>
        <p:sp>
          <p:nvSpPr>
            <p:cNvPr id="105884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84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4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4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4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4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4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84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84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8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85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85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5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85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855" name="Footer Placeholder 5"/>
          <p:cNvSpPr>
            <a:spLocks noGrp="1"/>
          </p:cNvSpPr>
          <p:nvPr>
            <p:ph type="ftr" sz="quarter" idx="11"/>
          </p:nvPr>
        </p:nvSpPr>
        <p:spPr/>
        <p:txBody>
          <a:bodyPr/>
          <a:lstStyle/>
          <a:p>
            <a:r>
              <a:rPr lang="en-US" dirty="0"/>
              <a:t>
              </a:t>
            </a:r>
          </a:p>
        </p:txBody>
      </p:sp>
      <p:sp>
        <p:nvSpPr>
          <p:cNvPr id="105885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5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343" name="Group 8"/>
          <p:cNvGrpSpPr/>
          <p:nvPr/>
        </p:nvGrpSpPr>
        <p:grpSpPr>
          <a:xfrm>
            <a:off x="0" y="0"/>
            <a:ext cx="12192000" cy="6858000"/>
            <a:chOff x="0" y="0"/>
            <a:chExt cx="12192000" cy="6858000"/>
          </a:xfrm>
        </p:grpSpPr>
        <p:sp>
          <p:nvSpPr>
            <p:cNvPr id="10587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7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5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5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5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5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5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75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75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7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76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876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876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6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8764" name="Footer Placeholder 5"/>
          <p:cNvSpPr>
            <a:spLocks noGrp="1"/>
          </p:cNvSpPr>
          <p:nvPr>
            <p:ph type="ftr" sz="quarter" idx="11"/>
          </p:nvPr>
        </p:nvSpPr>
        <p:spPr/>
        <p:txBody>
          <a:bodyPr/>
          <a:lstStyle/>
          <a:p>
            <a:r>
              <a:rPr lang="en-US" dirty="0"/>
              <a:t>
              </a:t>
            </a:r>
          </a:p>
        </p:txBody>
      </p:sp>
      <p:sp>
        <p:nvSpPr>
          <p:cNvPr id="105876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76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353" name="Group 8"/>
          <p:cNvGrpSpPr/>
          <p:nvPr/>
        </p:nvGrpSpPr>
        <p:grpSpPr>
          <a:xfrm>
            <a:off x="0" y="0"/>
            <a:ext cx="12192000" cy="6858000"/>
            <a:chOff x="0" y="0"/>
            <a:chExt cx="12192000" cy="6858000"/>
          </a:xfrm>
        </p:grpSpPr>
        <p:sp>
          <p:nvSpPr>
            <p:cNvPr id="105882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8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2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2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2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3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3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83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8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83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83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83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83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8838" name="Footer Placeholder 5"/>
          <p:cNvSpPr>
            <a:spLocks noGrp="1"/>
          </p:cNvSpPr>
          <p:nvPr>
            <p:ph type="ftr" sz="quarter" idx="11"/>
          </p:nvPr>
        </p:nvSpPr>
        <p:spPr/>
        <p:txBody>
          <a:bodyPr/>
          <a:lstStyle/>
          <a:p>
            <a:r>
              <a:rPr lang="en-US" dirty="0"/>
              <a:t>
              </a:t>
            </a:r>
          </a:p>
        </p:txBody>
      </p:sp>
      <p:sp>
        <p:nvSpPr>
          <p:cNvPr id="10588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350" name="Group 6"/>
          <p:cNvGrpSpPr/>
          <p:nvPr/>
        </p:nvGrpSpPr>
        <p:grpSpPr>
          <a:xfrm>
            <a:off x="0" y="0"/>
            <a:ext cx="12192000" cy="6858000"/>
            <a:chOff x="0" y="0"/>
            <a:chExt cx="12192000" cy="6858000"/>
          </a:xfrm>
        </p:grpSpPr>
        <p:sp>
          <p:nvSpPr>
            <p:cNvPr id="105880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80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0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0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1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1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1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81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88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81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881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81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8818" name="Footer Placeholder 4"/>
          <p:cNvSpPr>
            <a:spLocks noGrp="1"/>
          </p:cNvSpPr>
          <p:nvPr>
            <p:ph type="ftr" sz="quarter" idx="11"/>
          </p:nvPr>
        </p:nvSpPr>
        <p:spPr/>
        <p:txBody>
          <a:bodyPr/>
          <a:lstStyle/>
          <a:p>
            <a:r>
              <a:rPr lang="en-US" dirty="0"/>
              <a:t>
              </a:t>
            </a:r>
          </a:p>
        </p:txBody>
      </p:sp>
      <p:sp>
        <p:nvSpPr>
          <p:cNvPr id="105881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340" name="Group 2"/>
          <p:cNvGrpSpPr/>
          <p:nvPr/>
        </p:nvGrpSpPr>
        <p:grpSpPr>
          <a:xfrm>
            <a:off x="0" y="0"/>
            <a:ext cx="12192000" cy="6858000"/>
            <a:chOff x="0" y="0"/>
            <a:chExt cx="12192000" cy="6858000"/>
          </a:xfrm>
        </p:grpSpPr>
        <p:sp>
          <p:nvSpPr>
            <p:cNvPr id="105872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72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3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3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3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3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73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73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7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73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73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73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874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4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4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8743" name="Footer Placeholder 4"/>
          <p:cNvSpPr>
            <a:spLocks noGrp="1"/>
          </p:cNvSpPr>
          <p:nvPr>
            <p:ph type="ftr" sz="quarter" idx="11"/>
          </p:nvPr>
        </p:nvSpPr>
        <p:spPr/>
        <p:txBody>
          <a:bodyPr/>
          <a:lstStyle/>
          <a:p>
            <a:r>
              <a:rPr lang="en-US" dirty="0"/>
              <a:t>
              </a:t>
            </a:r>
          </a:p>
        </p:txBody>
      </p:sp>
      <p:sp>
        <p:nvSpPr>
          <p:cNvPr id="105874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74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358" name="Group 8"/>
          <p:cNvGrpSpPr/>
          <p:nvPr/>
        </p:nvGrpSpPr>
        <p:grpSpPr>
          <a:xfrm>
            <a:off x="0" y="0"/>
            <a:ext cx="12192000" cy="6858000"/>
            <a:chOff x="0" y="0"/>
            <a:chExt cx="12192000" cy="6858000"/>
          </a:xfrm>
        </p:grpSpPr>
        <p:sp>
          <p:nvSpPr>
            <p:cNvPr id="105886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86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6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6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6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6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7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87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8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87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887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87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8876" name="Footer Placeholder 4"/>
          <p:cNvSpPr>
            <a:spLocks noGrp="1"/>
          </p:cNvSpPr>
          <p:nvPr>
            <p:ph type="ftr" sz="quarter" idx="11"/>
          </p:nvPr>
        </p:nvSpPr>
        <p:spPr/>
        <p:txBody>
          <a:bodyPr/>
          <a:lstStyle/>
          <a:p>
            <a:r>
              <a:rPr lang="en-US" dirty="0"/>
              <a:t>
              </a:t>
            </a:r>
          </a:p>
        </p:txBody>
      </p:sp>
      <p:sp>
        <p:nvSpPr>
          <p:cNvPr id="105887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78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78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9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9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9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79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79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9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9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79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796" name="Footer Placeholder 7"/>
          <p:cNvSpPr>
            <a:spLocks noGrp="1"/>
          </p:cNvSpPr>
          <p:nvPr>
            <p:ph type="ftr" sz="quarter" idx="11"/>
          </p:nvPr>
        </p:nvSpPr>
        <p:spPr/>
        <p:txBody>
          <a:bodyPr/>
          <a:lstStyle/>
          <a:p>
            <a:r>
              <a:rPr lang="en-US" dirty="0"/>
              <a:t>
              </a:t>
            </a:r>
          </a:p>
        </p:txBody>
      </p:sp>
      <p:sp>
        <p:nvSpPr>
          <p:cNvPr id="105879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890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90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0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90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0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0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90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90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90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90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9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9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91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891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891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78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78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78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786" name="Footer Placeholder 4"/>
          <p:cNvSpPr>
            <a:spLocks noGrp="1"/>
          </p:cNvSpPr>
          <p:nvPr>
            <p:ph type="ftr" sz="quarter" idx="11"/>
          </p:nvPr>
        </p:nvSpPr>
        <p:spPr/>
        <p:txBody>
          <a:bodyPr/>
          <a:lstStyle/>
          <a:p>
            <a:r>
              <a:rPr lang="en-US" dirty="0"/>
              <a:t>
              </a:t>
            </a:r>
          </a:p>
        </p:txBody>
      </p:sp>
      <p:sp>
        <p:nvSpPr>
          <p:cNvPr id="10587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361" name="Group 8"/>
          <p:cNvGrpSpPr/>
          <p:nvPr/>
        </p:nvGrpSpPr>
        <p:grpSpPr>
          <a:xfrm>
            <a:off x="0" y="0"/>
            <a:ext cx="12192000" cy="6858000"/>
            <a:chOff x="0" y="0"/>
            <a:chExt cx="12192000" cy="6858000"/>
          </a:xfrm>
        </p:grpSpPr>
        <p:sp>
          <p:nvSpPr>
            <p:cNvPr id="105888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88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8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8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8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8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89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89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89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8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89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89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89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897" name="Footer Placeholder 4"/>
          <p:cNvSpPr>
            <a:spLocks noGrp="1"/>
          </p:cNvSpPr>
          <p:nvPr>
            <p:ph type="ftr" sz="quarter" idx="11"/>
          </p:nvPr>
        </p:nvSpPr>
        <p:spPr/>
        <p:txBody>
          <a:bodyPr/>
          <a:lstStyle/>
          <a:p>
            <a:r>
              <a:rPr lang="en-US" dirty="0"/>
              <a:t>
              </a:t>
            </a:r>
          </a:p>
        </p:txBody>
      </p:sp>
      <p:sp>
        <p:nvSpPr>
          <p:cNvPr id="105889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8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223" name="Group 6"/>
          <p:cNvGrpSpPr/>
          <p:nvPr/>
        </p:nvGrpSpPr>
        <p:grpSpPr>
          <a:xfrm>
            <a:off x="0" y="0"/>
            <a:ext cx="12192000" cy="6858000"/>
            <a:chOff x="0" y="0"/>
            <a:chExt cx="12192000" cy="6858000"/>
          </a:xfrm>
        </p:grpSpPr>
        <p:sp>
          <p:nvSpPr>
            <p:cNvPr id="105083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3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83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83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83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83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4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289" name="Title 1"/>
          <p:cNvSpPr>
            <a:spLocks noGrp="1"/>
          </p:cNvSpPr>
          <p:nvPr>
            <p:ph type="title"/>
          </p:nvPr>
        </p:nvSpPr>
        <p:spPr/>
        <p:txBody>
          <a:bodyPr/>
          <a:lstStyle/>
          <a:p>
            <a:r>
              <a:rPr lang="en-US"/>
              <a:t>Click to edit Master title style</a:t>
            </a:r>
            <a:endParaRPr lang="en-US" dirty="0"/>
          </a:p>
        </p:txBody>
      </p:sp>
      <p:sp>
        <p:nvSpPr>
          <p:cNvPr id="106829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9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292" name="Footer Placeholder 4"/>
          <p:cNvSpPr>
            <a:spLocks noGrp="1"/>
          </p:cNvSpPr>
          <p:nvPr>
            <p:ph type="ftr" sz="quarter" idx="11"/>
          </p:nvPr>
        </p:nvSpPr>
        <p:spPr/>
        <p:txBody>
          <a:bodyPr/>
          <a:lstStyle/>
          <a:p>
            <a:r>
              <a:rPr lang="en-US" dirty="0"/>
              <a:t>
              </a:t>
            </a:r>
          </a:p>
        </p:txBody>
      </p:sp>
      <p:sp>
        <p:nvSpPr>
          <p:cNvPr id="10682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696" name="Group 7"/>
          <p:cNvGrpSpPr/>
          <p:nvPr/>
        </p:nvGrpSpPr>
        <p:grpSpPr>
          <a:xfrm>
            <a:off x="0" y="0"/>
            <a:ext cx="12192000" cy="6858000"/>
            <a:chOff x="0" y="0"/>
            <a:chExt cx="12192000" cy="6858000"/>
          </a:xfrm>
        </p:grpSpPr>
        <p:sp>
          <p:nvSpPr>
            <p:cNvPr id="106820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20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0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1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1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1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1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21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21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2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21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21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21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220" name="Footer Placeholder 4"/>
          <p:cNvSpPr>
            <a:spLocks noGrp="1"/>
          </p:cNvSpPr>
          <p:nvPr>
            <p:ph type="ftr" sz="quarter" idx="11"/>
          </p:nvPr>
        </p:nvSpPr>
        <p:spPr/>
        <p:txBody>
          <a:bodyPr/>
          <a:lstStyle/>
          <a:p>
            <a:r>
              <a:rPr lang="en-US" dirty="0"/>
              <a:t>
              </a:t>
            </a:r>
          </a:p>
        </p:txBody>
      </p:sp>
      <p:sp>
        <p:nvSpPr>
          <p:cNvPr id="106822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2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8266" name="Title 1"/>
          <p:cNvSpPr>
            <a:spLocks noGrp="1"/>
          </p:cNvSpPr>
          <p:nvPr>
            <p:ph type="title"/>
          </p:nvPr>
        </p:nvSpPr>
        <p:spPr/>
        <p:txBody>
          <a:bodyPr/>
          <a:lstStyle/>
          <a:p>
            <a:r>
              <a:rPr lang="en-US"/>
              <a:t>Click to edit Master title style</a:t>
            </a:r>
            <a:endParaRPr lang="en-US" dirty="0"/>
          </a:p>
        </p:txBody>
      </p:sp>
      <p:sp>
        <p:nvSpPr>
          <p:cNvPr id="106826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6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6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8270" name="Footer Placeholder 5"/>
          <p:cNvSpPr>
            <a:spLocks noGrp="1"/>
          </p:cNvSpPr>
          <p:nvPr>
            <p:ph type="ftr" sz="quarter" idx="11"/>
          </p:nvPr>
        </p:nvSpPr>
        <p:spPr/>
        <p:txBody>
          <a:bodyPr/>
          <a:lstStyle/>
          <a:p>
            <a:r>
              <a:rPr lang="en-US" dirty="0"/>
              <a:t>
              </a:t>
            </a:r>
          </a:p>
        </p:txBody>
      </p:sp>
      <p:sp>
        <p:nvSpPr>
          <p:cNvPr id="10682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258" name="Title 1"/>
          <p:cNvSpPr>
            <a:spLocks noGrp="1"/>
          </p:cNvSpPr>
          <p:nvPr>
            <p:ph type="title"/>
          </p:nvPr>
        </p:nvSpPr>
        <p:spPr/>
        <p:txBody>
          <a:bodyPr/>
          <a:lstStyle/>
          <a:p>
            <a:r>
              <a:rPr lang="en-US"/>
              <a:t>Click to edit Master title style</a:t>
            </a:r>
            <a:endParaRPr lang="en-US" dirty="0"/>
          </a:p>
        </p:txBody>
      </p:sp>
      <p:sp>
        <p:nvSpPr>
          <p:cNvPr id="106825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26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6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26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6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264" name="Footer Placeholder 7"/>
          <p:cNvSpPr>
            <a:spLocks noGrp="1"/>
          </p:cNvSpPr>
          <p:nvPr>
            <p:ph type="ftr" sz="quarter" idx="11"/>
          </p:nvPr>
        </p:nvSpPr>
        <p:spPr/>
        <p:txBody>
          <a:bodyPr/>
          <a:lstStyle/>
          <a:p>
            <a:r>
              <a:rPr lang="en-US" dirty="0"/>
              <a:t>
              </a:t>
            </a:r>
          </a:p>
        </p:txBody>
      </p:sp>
      <p:sp>
        <p:nvSpPr>
          <p:cNvPr id="106826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816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816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8168" name="Footer Placeholder 3"/>
          <p:cNvSpPr>
            <a:spLocks noGrp="1"/>
          </p:cNvSpPr>
          <p:nvPr>
            <p:ph type="ftr" sz="quarter" idx="11"/>
          </p:nvPr>
        </p:nvSpPr>
        <p:spPr/>
        <p:txBody>
          <a:bodyPr/>
          <a:lstStyle/>
          <a:p>
            <a:r>
              <a:rPr lang="en-US" dirty="0"/>
              <a:t>
              </a:t>
            </a:r>
          </a:p>
        </p:txBody>
      </p:sp>
      <p:sp>
        <p:nvSpPr>
          <p:cNvPr id="106816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824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8242" name="Footer Placeholder 2"/>
          <p:cNvSpPr>
            <a:spLocks noGrp="1"/>
          </p:cNvSpPr>
          <p:nvPr>
            <p:ph type="ftr" sz="quarter" idx="11"/>
          </p:nvPr>
        </p:nvSpPr>
        <p:spPr/>
        <p:txBody>
          <a:bodyPr/>
          <a:lstStyle/>
          <a:p>
            <a:r>
              <a:rPr lang="en-US" dirty="0"/>
              <a:t>
              </a:t>
            </a:r>
          </a:p>
        </p:txBody>
      </p:sp>
      <p:sp>
        <p:nvSpPr>
          <p:cNvPr id="106824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24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687" name="Group 8"/>
          <p:cNvGrpSpPr/>
          <p:nvPr/>
        </p:nvGrpSpPr>
        <p:grpSpPr>
          <a:xfrm>
            <a:off x="0" y="0"/>
            <a:ext cx="12192000" cy="6858000"/>
            <a:chOff x="0" y="0"/>
            <a:chExt cx="12192000" cy="6858000"/>
          </a:xfrm>
        </p:grpSpPr>
        <p:sp>
          <p:nvSpPr>
            <p:cNvPr id="10681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1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4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4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4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4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4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14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14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1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14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815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15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15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8153" name="Footer Placeholder 5"/>
          <p:cNvSpPr>
            <a:spLocks noGrp="1"/>
          </p:cNvSpPr>
          <p:nvPr>
            <p:ph type="ftr" sz="quarter" idx="11"/>
          </p:nvPr>
        </p:nvSpPr>
        <p:spPr/>
        <p:txBody>
          <a:bodyPr/>
          <a:lstStyle/>
          <a:p>
            <a:r>
              <a:rPr lang="en-US" dirty="0"/>
              <a:t>
              </a:t>
            </a:r>
          </a:p>
        </p:txBody>
      </p:sp>
      <p:sp>
        <p:nvSpPr>
          <p:cNvPr id="106815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15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704" name="Group 8"/>
          <p:cNvGrpSpPr/>
          <p:nvPr/>
        </p:nvGrpSpPr>
        <p:grpSpPr>
          <a:xfrm>
            <a:off x="0" y="0"/>
            <a:ext cx="12192000" cy="6858000"/>
            <a:chOff x="0" y="0"/>
            <a:chExt cx="12192000" cy="6858000"/>
          </a:xfrm>
        </p:grpSpPr>
        <p:sp>
          <p:nvSpPr>
            <p:cNvPr id="106827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27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7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7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7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7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7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27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28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2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28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28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28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28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286" name="Footer Placeholder 5"/>
          <p:cNvSpPr>
            <a:spLocks noGrp="1"/>
          </p:cNvSpPr>
          <p:nvPr>
            <p:ph type="ftr" sz="quarter" idx="11"/>
          </p:nvPr>
        </p:nvSpPr>
        <p:spPr/>
        <p:txBody>
          <a:bodyPr/>
          <a:lstStyle/>
          <a:p>
            <a:r>
              <a:rPr lang="en-US" dirty="0"/>
              <a:t>
              </a:t>
            </a:r>
          </a:p>
        </p:txBody>
      </p:sp>
      <p:sp>
        <p:nvSpPr>
          <p:cNvPr id="106828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2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693" name="Group 8"/>
          <p:cNvGrpSpPr/>
          <p:nvPr/>
        </p:nvGrpSpPr>
        <p:grpSpPr>
          <a:xfrm>
            <a:off x="0" y="0"/>
            <a:ext cx="12192000" cy="6858000"/>
            <a:chOff x="0" y="0"/>
            <a:chExt cx="12192000" cy="6858000"/>
          </a:xfrm>
        </p:grpSpPr>
        <p:sp>
          <p:nvSpPr>
            <p:cNvPr id="106818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18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8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8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9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9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9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19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81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19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819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19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19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8199" name="Footer Placeholder 5"/>
          <p:cNvSpPr>
            <a:spLocks noGrp="1"/>
          </p:cNvSpPr>
          <p:nvPr>
            <p:ph type="ftr" sz="quarter" idx="11"/>
          </p:nvPr>
        </p:nvSpPr>
        <p:spPr/>
        <p:txBody>
          <a:bodyPr/>
          <a:lstStyle/>
          <a:p>
            <a:r>
              <a:rPr lang="en-US" dirty="0"/>
              <a:t>
              </a:t>
            </a:r>
          </a:p>
        </p:txBody>
      </p:sp>
      <p:sp>
        <p:nvSpPr>
          <p:cNvPr id="10682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2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707" name="Group 6"/>
          <p:cNvGrpSpPr/>
          <p:nvPr/>
        </p:nvGrpSpPr>
        <p:grpSpPr>
          <a:xfrm>
            <a:off x="0" y="0"/>
            <a:ext cx="12192000" cy="6858000"/>
            <a:chOff x="0" y="0"/>
            <a:chExt cx="12192000" cy="6858000"/>
          </a:xfrm>
        </p:grpSpPr>
        <p:sp>
          <p:nvSpPr>
            <p:cNvPr id="106829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29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9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9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9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9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0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0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8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0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830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30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8306" name="Footer Placeholder 4"/>
          <p:cNvSpPr>
            <a:spLocks noGrp="1"/>
          </p:cNvSpPr>
          <p:nvPr>
            <p:ph type="ftr" sz="quarter" idx="11"/>
          </p:nvPr>
        </p:nvSpPr>
        <p:spPr/>
        <p:txBody>
          <a:bodyPr/>
          <a:lstStyle/>
          <a:p>
            <a:r>
              <a:rPr lang="en-US" dirty="0"/>
              <a:t>
              </a:t>
            </a:r>
          </a:p>
        </p:txBody>
      </p:sp>
      <p:sp>
        <p:nvSpPr>
          <p:cNvPr id="106830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698" name="Group 2"/>
          <p:cNvGrpSpPr/>
          <p:nvPr/>
        </p:nvGrpSpPr>
        <p:grpSpPr>
          <a:xfrm>
            <a:off x="0" y="0"/>
            <a:ext cx="12192000" cy="6858000"/>
            <a:chOff x="0" y="0"/>
            <a:chExt cx="12192000" cy="6858000"/>
          </a:xfrm>
        </p:grpSpPr>
        <p:sp>
          <p:nvSpPr>
            <p:cNvPr id="106822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22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2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2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2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2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22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23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2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23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23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23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23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23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23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238" name="Footer Placeholder 4"/>
          <p:cNvSpPr>
            <a:spLocks noGrp="1"/>
          </p:cNvSpPr>
          <p:nvPr>
            <p:ph type="ftr" sz="quarter" idx="11"/>
          </p:nvPr>
        </p:nvSpPr>
        <p:spPr/>
        <p:txBody>
          <a:bodyPr/>
          <a:lstStyle/>
          <a:p>
            <a:r>
              <a:rPr lang="en-US" dirty="0"/>
              <a:t>
              </a:t>
            </a:r>
          </a:p>
        </p:txBody>
      </p:sp>
      <p:sp>
        <p:nvSpPr>
          <p:cNvPr id="106823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2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709" name="Group 8"/>
          <p:cNvGrpSpPr/>
          <p:nvPr/>
        </p:nvGrpSpPr>
        <p:grpSpPr>
          <a:xfrm>
            <a:off x="0" y="0"/>
            <a:ext cx="12192000" cy="6858000"/>
            <a:chOff x="0" y="0"/>
            <a:chExt cx="12192000" cy="6858000"/>
          </a:xfrm>
        </p:grpSpPr>
        <p:sp>
          <p:nvSpPr>
            <p:cNvPr id="106830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3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1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1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1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31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31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3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31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831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32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8321" name="Footer Placeholder 4"/>
          <p:cNvSpPr>
            <a:spLocks noGrp="1"/>
          </p:cNvSpPr>
          <p:nvPr>
            <p:ph type="ftr" sz="quarter" idx="11"/>
          </p:nvPr>
        </p:nvSpPr>
        <p:spPr/>
        <p:txBody>
          <a:bodyPr/>
          <a:lstStyle/>
          <a:p>
            <a:r>
              <a:rPr lang="en-US" dirty="0"/>
              <a:t>
              </a:t>
            </a:r>
          </a:p>
        </p:txBody>
      </p:sp>
      <p:sp>
        <p:nvSpPr>
          <p:cNvPr id="106832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3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15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15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15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15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16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16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16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9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9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16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164" name="Footer Placeholder 7"/>
          <p:cNvSpPr>
            <a:spLocks noGrp="1"/>
          </p:cNvSpPr>
          <p:nvPr>
            <p:ph type="ftr" sz="quarter" idx="11"/>
          </p:nvPr>
        </p:nvSpPr>
        <p:spPr/>
        <p:txBody>
          <a:bodyPr/>
          <a:lstStyle/>
          <a:p>
            <a:r>
              <a:rPr lang="en-US" dirty="0"/>
              <a:t>
              </a:t>
            </a:r>
          </a:p>
        </p:txBody>
      </p:sp>
      <p:sp>
        <p:nvSpPr>
          <p:cNvPr id="106816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824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24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24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24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24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25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25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25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25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25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9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9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25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8256" name="Footer Placeholder 7"/>
          <p:cNvSpPr>
            <a:spLocks noGrp="1"/>
          </p:cNvSpPr>
          <p:nvPr>
            <p:ph type="ftr" sz="quarter" idx="11"/>
          </p:nvPr>
        </p:nvSpPr>
        <p:spPr>
          <a:xfrm>
            <a:off x="561111" y="6391838"/>
            <a:ext cx="3644282" cy="304801"/>
          </a:xfrm>
        </p:spPr>
        <p:txBody>
          <a:bodyPr/>
          <a:lstStyle/>
          <a:p>
            <a:r>
              <a:rPr lang="en-US" dirty="0"/>
              <a:t>
              </a:t>
            </a:r>
          </a:p>
        </p:txBody>
      </p:sp>
      <p:sp>
        <p:nvSpPr>
          <p:cNvPr id="106825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20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20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20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205" name="Footer Placeholder 4"/>
          <p:cNvSpPr>
            <a:spLocks noGrp="1"/>
          </p:cNvSpPr>
          <p:nvPr>
            <p:ph type="ftr" sz="quarter" idx="11"/>
          </p:nvPr>
        </p:nvSpPr>
        <p:spPr/>
        <p:txBody>
          <a:bodyPr/>
          <a:lstStyle/>
          <a:p>
            <a:r>
              <a:rPr lang="en-US" dirty="0"/>
              <a:t>
              </a:t>
            </a:r>
          </a:p>
        </p:txBody>
      </p:sp>
      <p:sp>
        <p:nvSpPr>
          <p:cNvPr id="10682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691" name="Group 8"/>
          <p:cNvGrpSpPr/>
          <p:nvPr/>
        </p:nvGrpSpPr>
        <p:grpSpPr>
          <a:xfrm>
            <a:off x="0" y="0"/>
            <a:ext cx="12192000" cy="6858000"/>
            <a:chOff x="0" y="0"/>
            <a:chExt cx="12192000" cy="6858000"/>
          </a:xfrm>
        </p:grpSpPr>
        <p:sp>
          <p:nvSpPr>
            <p:cNvPr id="106817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17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7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7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7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7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17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17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17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1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18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818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18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8183" name="Footer Placeholder 4"/>
          <p:cNvSpPr>
            <a:spLocks noGrp="1"/>
          </p:cNvSpPr>
          <p:nvPr>
            <p:ph type="ftr" sz="quarter" idx="11"/>
          </p:nvPr>
        </p:nvSpPr>
        <p:spPr/>
        <p:txBody>
          <a:bodyPr/>
          <a:lstStyle/>
          <a:p>
            <a:r>
              <a:rPr lang="en-US" dirty="0"/>
              <a:t>
              </a:t>
            </a:r>
          </a:p>
        </p:txBody>
      </p:sp>
      <p:sp>
        <p:nvSpPr>
          <p:cNvPr id="106818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18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915" name="Group 6"/>
          <p:cNvGrpSpPr/>
          <p:nvPr/>
        </p:nvGrpSpPr>
        <p:grpSpPr>
          <a:xfrm>
            <a:off x="0" y="0"/>
            <a:ext cx="12192000" cy="6858000"/>
            <a:chOff x="0" y="0"/>
            <a:chExt cx="12192000" cy="6858000"/>
          </a:xfrm>
        </p:grpSpPr>
        <p:sp>
          <p:nvSpPr>
            <p:cNvPr id="105048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8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48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48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49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49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9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1179" name="Title 1"/>
          <p:cNvSpPr>
            <a:spLocks noGrp="1"/>
          </p:cNvSpPr>
          <p:nvPr>
            <p:ph type="title"/>
          </p:nvPr>
        </p:nvSpPr>
        <p:spPr/>
        <p:txBody>
          <a:bodyPr/>
          <a:lstStyle/>
          <a:p>
            <a:r>
              <a:rPr lang="en-US"/>
              <a:t>Click to edit Master title style</a:t>
            </a:r>
            <a:endParaRPr lang="en-US" dirty="0"/>
          </a:p>
        </p:txBody>
      </p:sp>
      <p:sp>
        <p:nvSpPr>
          <p:cNvPr id="106118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18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1182" name="Footer Placeholder 4"/>
          <p:cNvSpPr>
            <a:spLocks noGrp="1"/>
          </p:cNvSpPr>
          <p:nvPr>
            <p:ph type="ftr" sz="quarter" idx="11"/>
          </p:nvPr>
        </p:nvSpPr>
        <p:spPr/>
        <p:txBody>
          <a:bodyPr/>
          <a:lstStyle/>
          <a:p>
            <a:r>
              <a:rPr lang="en-US" dirty="0"/>
              <a:t>
              </a:t>
            </a:r>
          </a:p>
        </p:txBody>
      </p:sp>
      <p:sp>
        <p:nvSpPr>
          <p:cNvPr id="10611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711" name="Group 7"/>
          <p:cNvGrpSpPr/>
          <p:nvPr/>
        </p:nvGrpSpPr>
        <p:grpSpPr>
          <a:xfrm>
            <a:off x="0" y="0"/>
            <a:ext cx="12192000" cy="6858000"/>
            <a:chOff x="0" y="0"/>
            <a:chExt cx="12192000" cy="6858000"/>
          </a:xfrm>
        </p:grpSpPr>
        <p:sp>
          <p:nvSpPr>
            <p:cNvPr id="106131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31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1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1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2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2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2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32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32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3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32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132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32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1329" name="Footer Placeholder 4"/>
          <p:cNvSpPr>
            <a:spLocks noGrp="1"/>
          </p:cNvSpPr>
          <p:nvPr>
            <p:ph type="ftr" sz="quarter" idx="11"/>
          </p:nvPr>
        </p:nvSpPr>
        <p:spPr/>
        <p:txBody>
          <a:bodyPr/>
          <a:lstStyle/>
          <a:p>
            <a:r>
              <a:rPr lang="en-US" dirty="0"/>
              <a:t>
              </a:t>
            </a:r>
          </a:p>
        </p:txBody>
      </p:sp>
      <p:sp>
        <p:nvSpPr>
          <p:cNvPr id="106133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33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1212" name="Title 1"/>
          <p:cNvSpPr>
            <a:spLocks noGrp="1"/>
          </p:cNvSpPr>
          <p:nvPr>
            <p:ph type="title"/>
          </p:nvPr>
        </p:nvSpPr>
        <p:spPr/>
        <p:txBody>
          <a:bodyPr/>
          <a:lstStyle/>
          <a:p>
            <a:r>
              <a:rPr lang="en-US"/>
              <a:t>Click to edit Master title style</a:t>
            </a:r>
            <a:endParaRPr lang="en-US" dirty="0"/>
          </a:p>
        </p:txBody>
      </p:sp>
      <p:sp>
        <p:nvSpPr>
          <p:cNvPr id="106121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21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21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1216" name="Footer Placeholder 5"/>
          <p:cNvSpPr>
            <a:spLocks noGrp="1"/>
          </p:cNvSpPr>
          <p:nvPr>
            <p:ph type="ftr" sz="quarter" idx="11"/>
          </p:nvPr>
        </p:nvSpPr>
        <p:spPr/>
        <p:txBody>
          <a:bodyPr/>
          <a:lstStyle/>
          <a:p>
            <a:r>
              <a:rPr lang="en-US" dirty="0"/>
              <a:t>
              </a:t>
            </a:r>
          </a:p>
        </p:txBody>
      </p:sp>
      <p:sp>
        <p:nvSpPr>
          <p:cNvPr id="10612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1337" name="Title 1"/>
          <p:cNvSpPr>
            <a:spLocks noGrp="1"/>
          </p:cNvSpPr>
          <p:nvPr>
            <p:ph type="title"/>
          </p:nvPr>
        </p:nvSpPr>
        <p:spPr/>
        <p:txBody>
          <a:bodyPr/>
          <a:lstStyle/>
          <a:p>
            <a:r>
              <a:rPr lang="en-US"/>
              <a:t>Click to edit Master title style</a:t>
            </a:r>
            <a:endParaRPr lang="en-US" dirty="0"/>
          </a:p>
        </p:txBody>
      </p:sp>
      <p:sp>
        <p:nvSpPr>
          <p:cNvPr id="106133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33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34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34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34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1343" name="Footer Placeholder 7"/>
          <p:cNvSpPr>
            <a:spLocks noGrp="1"/>
          </p:cNvSpPr>
          <p:nvPr>
            <p:ph type="ftr" sz="quarter" idx="11"/>
          </p:nvPr>
        </p:nvSpPr>
        <p:spPr/>
        <p:txBody>
          <a:bodyPr/>
          <a:lstStyle/>
          <a:p>
            <a:r>
              <a:rPr lang="en-US" dirty="0"/>
              <a:t>
              </a:t>
            </a:r>
          </a:p>
        </p:txBody>
      </p:sp>
      <p:sp>
        <p:nvSpPr>
          <p:cNvPr id="106134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125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125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1254" name="Footer Placeholder 3"/>
          <p:cNvSpPr>
            <a:spLocks noGrp="1"/>
          </p:cNvSpPr>
          <p:nvPr>
            <p:ph type="ftr" sz="quarter" idx="11"/>
          </p:nvPr>
        </p:nvSpPr>
        <p:spPr/>
        <p:txBody>
          <a:bodyPr/>
          <a:lstStyle/>
          <a:p>
            <a:r>
              <a:rPr lang="en-US" dirty="0"/>
              <a:t>
              </a:t>
            </a:r>
          </a:p>
        </p:txBody>
      </p:sp>
      <p:sp>
        <p:nvSpPr>
          <p:cNvPr id="106125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136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1361" name="Footer Placeholder 2"/>
          <p:cNvSpPr>
            <a:spLocks noGrp="1"/>
          </p:cNvSpPr>
          <p:nvPr>
            <p:ph type="ftr" sz="quarter" idx="11"/>
          </p:nvPr>
        </p:nvSpPr>
        <p:spPr/>
        <p:txBody>
          <a:bodyPr/>
          <a:lstStyle/>
          <a:p>
            <a:r>
              <a:rPr lang="en-US" dirty="0"/>
              <a:t>
              </a:t>
            </a:r>
          </a:p>
        </p:txBody>
      </p:sp>
      <p:sp>
        <p:nvSpPr>
          <p:cNvPr id="106136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36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706" name="Group 8"/>
          <p:cNvGrpSpPr/>
          <p:nvPr/>
        </p:nvGrpSpPr>
        <p:grpSpPr>
          <a:xfrm>
            <a:off x="0" y="0"/>
            <a:ext cx="12192000" cy="6858000"/>
            <a:chOff x="0" y="0"/>
            <a:chExt cx="12192000" cy="6858000"/>
          </a:xfrm>
        </p:grpSpPr>
        <p:sp>
          <p:nvSpPr>
            <p:cNvPr id="106127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27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7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7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7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7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7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27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28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2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28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128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28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8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1286" name="Footer Placeholder 5"/>
          <p:cNvSpPr>
            <a:spLocks noGrp="1"/>
          </p:cNvSpPr>
          <p:nvPr>
            <p:ph type="ftr" sz="quarter" idx="11"/>
          </p:nvPr>
        </p:nvSpPr>
        <p:spPr/>
        <p:txBody>
          <a:bodyPr/>
          <a:lstStyle/>
          <a:p>
            <a:r>
              <a:rPr lang="en-US" dirty="0"/>
              <a:t>
              </a:t>
            </a:r>
          </a:p>
        </p:txBody>
      </p:sp>
      <p:sp>
        <p:nvSpPr>
          <p:cNvPr id="106128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2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709" name="Group 8"/>
          <p:cNvGrpSpPr/>
          <p:nvPr/>
        </p:nvGrpSpPr>
        <p:grpSpPr>
          <a:xfrm>
            <a:off x="0" y="0"/>
            <a:ext cx="12192000" cy="6858000"/>
            <a:chOff x="0" y="0"/>
            <a:chExt cx="12192000" cy="6858000"/>
          </a:xfrm>
        </p:grpSpPr>
        <p:sp>
          <p:nvSpPr>
            <p:cNvPr id="106129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30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0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0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0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0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0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30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30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3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30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131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131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31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1313" name="Footer Placeholder 5"/>
          <p:cNvSpPr>
            <a:spLocks noGrp="1"/>
          </p:cNvSpPr>
          <p:nvPr>
            <p:ph type="ftr" sz="quarter" idx="11"/>
          </p:nvPr>
        </p:nvSpPr>
        <p:spPr/>
        <p:txBody>
          <a:bodyPr/>
          <a:lstStyle/>
          <a:p>
            <a:r>
              <a:rPr lang="en-US" dirty="0"/>
              <a:t>
              </a:t>
            </a:r>
          </a:p>
        </p:txBody>
      </p:sp>
      <p:sp>
        <p:nvSpPr>
          <p:cNvPr id="10613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3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704" name="Group 8"/>
          <p:cNvGrpSpPr/>
          <p:nvPr/>
        </p:nvGrpSpPr>
        <p:grpSpPr>
          <a:xfrm>
            <a:off x="0" y="0"/>
            <a:ext cx="12192000" cy="6858000"/>
            <a:chOff x="0" y="0"/>
            <a:chExt cx="12192000" cy="6858000"/>
          </a:xfrm>
        </p:grpSpPr>
        <p:sp>
          <p:nvSpPr>
            <p:cNvPr id="106125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25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5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5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6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6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6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26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12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26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126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26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6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1269" name="Footer Placeholder 5"/>
          <p:cNvSpPr>
            <a:spLocks noGrp="1"/>
          </p:cNvSpPr>
          <p:nvPr>
            <p:ph type="ftr" sz="quarter" idx="11"/>
          </p:nvPr>
        </p:nvSpPr>
        <p:spPr/>
        <p:txBody>
          <a:bodyPr/>
          <a:lstStyle/>
          <a:p>
            <a:r>
              <a:rPr lang="en-US" dirty="0"/>
              <a:t>
              </a:t>
            </a:r>
          </a:p>
        </p:txBody>
      </p:sp>
      <p:sp>
        <p:nvSpPr>
          <p:cNvPr id="10612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2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715" name="Group 6"/>
          <p:cNvGrpSpPr/>
          <p:nvPr/>
        </p:nvGrpSpPr>
        <p:grpSpPr>
          <a:xfrm>
            <a:off x="0" y="0"/>
            <a:ext cx="12192000" cy="6858000"/>
            <a:chOff x="0" y="0"/>
            <a:chExt cx="12192000" cy="6858000"/>
          </a:xfrm>
        </p:grpSpPr>
        <p:sp>
          <p:nvSpPr>
            <p:cNvPr id="106134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34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4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4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4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5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35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35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13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35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135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35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1357" name="Footer Placeholder 4"/>
          <p:cNvSpPr>
            <a:spLocks noGrp="1"/>
          </p:cNvSpPr>
          <p:nvPr>
            <p:ph type="ftr" sz="quarter" idx="11"/>
          </p:nvPr>
        </p:nvSpPr>
        <p:spPr/>
        <p:txBody>
          <a:bodyPr/>
          <a:lstStyle/>
          <a:p>
            <a:r>
              <a:rPr lang="en-US" dirty="0"/>
              <a:t>
              </a:t>
            </a:r>
          </a:p>
        </p:txBody>
      </p:sp>
      <p:sp>
        <p:nvSpPr>
          <p:cNvPr id="106135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3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699" name="Group 2"/>
          <p:cNvGrpSpPr/>
          <p:nvPr/>
        </p:nvGrpSpPr>
        <p:grpSpPr>
          <a:xfrm>
            <a:off x="0" y="0"/>
            <a:ext cx="12192000" cy="6858000"/>
            <a:chOff x="0" y="0"/>
            <a:chExt cx="12192000" cy="6858000"/>
          </a:xfrm>
        </p:grpSpPr>
        <p:sp>
          <p:nvSpPr>
            <p:cNvPr id="106121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21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2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2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2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2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2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22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2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22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22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122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123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3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3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1233" name="Footer Placeholder 4"/>
          <p:cNvSpPr>
            <a:spLocks noGrp="1"/>
          </p:cNvSpPr>
          <p:nvPr>
            <p:ph type="ftr" sz="quarter" idx="11"/>
          </p:nvPr>
        </p:nvSpPr>
        <p:spPr/>
        <p:txBody>
          <a:bodyPr/>
          <a:lstStyle/>
          <a:p>
            <a:r>
              <a:rPr lang="en-US" dirty="0"/>
              <a:t>
              </a:t>
            </a:r>
          </a:p>
        </p:txBody>
      </p:sp>
      <p:sp>
        <p:nvSpPr>
          <p:cNvPr id="106123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2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695" name="Group 8"/>
          <p:cNvGrpSpPr/>
          <p:nvPr/>
        </p:nvGrpSpPr>
        <p:grpSpPr>
          <a:xfrm>
            <a:off x="0" y="0"/>
            <a:ext cx="12192000" cy="6858000"/>
            <a:chOff x="0" y="0"/>
            <a:chExt cx="12192000" cy="6858000"/>
          </a:xfrm>
        </p:grpSpPr>
        <p:sp>
          <p:nvSpPr>
            <p:cNvPr id="106118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18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8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8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8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8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19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19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1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19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119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119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1196" name="Footer Placeholder 4"/>
          <p:cNvSpPr>
            <a:spLocks noGrp="1"/>
          </p:cNvSpPr>
          <p:nvPr>
            <p:ph type="ftr" sz="quarter" idx="11"/>
          </p:nvPr>
        </p:nvSpPr>
        <p:spPr/>
        <p:txBody>
          <a:bodyPr/>
          <a:lstStyle/>
          <a:p>
            <a:r>
              <a:rPr lang="en-US" dirty="0"/>
              <a:t>
              </a:t>
            </a:r>
          </a:p>
        </p:txBody>
      </p:sp>
      <p:sp>
        <p:nvSpPr>
          <p:cNvPr id="106119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1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128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29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9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9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9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9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9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5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5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29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1297" name="Footer Placeholder 7"/>
          <p:cNvSpPr>
            <a:spLocks noGrp="1"/>
          </p:cNvSpPr>
          <p:nvPr>
            <p:ph type="ftr" sz="quarter" idx="11"/>
          </p:nvPr>
        </p:nvSpPr>
        <p:spPr/>
        <p:txBody>
          <a:bodyPr/>
          <a:lstStyle/>
          <a:p>
            <a:r>
              <a:rPr lang="en-US" dirty="0"/>
              <a:t>
              </a:t>
            </a:r>
          </a:p>
        </p:txBody>
      </p:sp>
      <p:sp>
        <p:nvSpPr>
          <p:cNvPr id="106129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119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120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0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20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0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0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20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120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120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120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4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4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120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121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121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133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133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33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1335" name="Footer Placeholder 4"/>
          <p:cNvSpPr>
            <a:spLocks noGrp="1"/>
          </p:cNvSpPr>
          <p:nvPr>
            <p:ph type="ftr" sz="quarter" idx="11"/>
          </p:nvPr>
        </p:nvSpPr>
        <p:spPr/>
        <p:txBody>
          <a:bodyPr/>
          <a:lstStyle/>
          <a:p>
            <a:r>
              <a:rPr lang="en-US" dirty="0"/>
              <a:t>
              </a:t>
            </a:r>
          </a:p>
        </p:txBody>
      </p:sp>
      <p:sp>
        <p:nvSpPr>
          <p:cNvPr id="10613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701" name="Group 8"/>
          <p:cNvGrpSpPr/>
          <p:nvPr/>
        </p:nvGrpSpPr>
        <p:grpSpPr>
          <a:xfrm>
            <a:off x="0" y="0"/>
            <a:ext cx="12192000" cy="6858000"/>
            <a:chOff x="0" y="0"/>
            <a:chExt cx="12192000" cy="6858000"/>
          </a:xfrm>
        </p:grpSpPr>
        <p:sp>
          <p:nvSpPr>
            <p:cNvPr id="106123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123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3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3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4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4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124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124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124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12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124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124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124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1249" name="Footer Placeholder 4"/>
          <p:cNvSpPr>
            <a:spLocks noGrp="1"/>
          </p:cNvSpPr>
          <p:nvPr>
            <p:ph type="ftr" sz="quarter" idx="11"/>
          </p:nvPr>
        </p:nvSpPr>
        <p:spPr/>
        <p:txBody>
          <a:bodyPr/>
          <a:lstStyle/>
          <a:p>
            <a:r>
              <a:rPr lang="en-US" dirty="0"/>
              <a:t>
              </a:t>
            </a:r>
          </a:p>
        </p:txBody>
      </p:sp>
      <p:sp>
        <p:nvSpPr>
          <p:cNvPr id="106125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12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893" name="Group 6"/>
          <p:cNvGrpSpPr/>
          <p:nvPr/>
        </p:nvGrpSpPr>
        <p:grpSpPr>
          <a:xfrm>
            <a:off x="0" y="0"/>
            <a:ext cx="12192000" cy="6858000"/>
            <a:chOff x="0" y="0"/>
            <a:chExt cx="12192000" cy="6858000"/>
          </a:xfrm>
        </p:grpSpPr>
        <p:sp>
          <p:nvSpPr>
            <p:cNvPr id="105046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6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46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46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46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46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6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3213" name="Title 1"/>
          <p:cNvSpPr>
            <a:spLocks noGrp="1"/>
          </p:cNvSpPr>
          <p:nvPr>
            <p:ph type="title"/>
          </p:nvPr>
        </p:nvSpPr>
        <p:spPr/>
        <p:txBody>
          <a:bodyPr/>
          <a:lstStyle/>
          <a:p>
            <a:r>
              <a:rPr lang="en-US"/>
              <a:t>Click to edit Master title style</a:t>
            </a:r>
            <a:endParaRPr lang="en-US" dirty="0"/>
          </a:p>
        </p:txBody>
      </p:sp>
      <p:sp>
        <p:nvSpPr>
          <p:cNvPr id="105321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1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3216" name="Footer Placeholder 4"/>
          <p:cNvSpPr>
            <a:spLocks noGrp="1"/>
          </p:cNvSpPr>
          <p:nvPr>
            <p:ph type="ftr" sz="quarter" idx="11"/>
          </p:nvPr>
        </p:nvSpPr>
        <p:spPr/>
        <p:txBody>
          <a:bodyPr/>
          <a:lstStyle/>
          <a:p>
            <a:r>
              <a:rPr lang="en-US" dirty="0"/>
              <a:t>
              </a:t>
            </a:r>
          </a:p>
        </p:txBody>
      </p:sp>
      <p:sp>
        <p:nvSpPr>
          <p:cNvPr id="10532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600" name="Group 7"/>
          <p:cNvGrpSpPr/>
          <p:nvPr/>
        </p:nvGrpSpPr>
        <p:grpSpPr>
          <a:xfrm>
            <a:off x="0" y="0"/>
            <a:ext cx="12192000" cy="6858000"/>
            <a:chOff x="0" y="0"/>
            <a:chExt cx="12192000" cy="6858000"/>
          </a:xfrm>
        </p:grpSpPr>
        <p:sp>
          <p:nvSpPr>
            <p:cNvPr id="105330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30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0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0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0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0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30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30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30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3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31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331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31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3314" name="Footer Placeholder 4"/>
          <p:cNvSpPr>
            <a:spLocks noGrp="1"/>
          </p:cNvSpPr>
          <p:nvPr>
            <p:ph type="ftr" sz="quarter" idx="11"/>
          </p:nvPr>
        </p:nvSpPr>
        <p:spPr/>
        <p:txBody>
          <a:bodyPr/>
          <a:lstStyle/>
          <a:p>
            <a:r>
              <a:rPr lang="en-US" dirty="0"/>
              <a:t>
              </a:t>
            </a:r>
          </a:p>
        </p:txBody>
      </p:sp>
      <p:sp>
        <p:nvSpPr>
          <p:cNvPr id="10533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31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218" name="Title 1"/>
          <p:cNvSpPr>
            <a:spLocks noGrp="1"/>
          </p:cNvSpPr>
          <p:nvPr>
            <p:ph type="title"/>
          </p:nvPr>
        </p:nvSpPr>
        <p:spPr/>
        <p:txBody>
          <a:bodyPr/>
          <a:lstStyle/>
          <a:p>
            <a:r>
              <a:rPr lang="en-US"/>
              <a:t>Click to edit Master title style</a:t>
            </a:r>
            <a:endParaRPr lang="en-US" dirty="0"/>
          </a:p>
        </p:txBody>
      </p:sp>
      <p:sp>
        <p:nvSpPr>
          <p:cNvPr id="105321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2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2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222" name="Footer Placeholder 5"/>
          <p:cNvSpPr>
            <a:spLocks noGrp="1"/>
          </p:cNvSpPr>
          <p:nvPr>
            <p:ph type="ftr" sz="quarter" idx="11"/>
          </p:nvPr>
        </p:nvSpPr>
        <p:spPr/>
        <p:txBody>
          <a:bodyPr/>
          <a:lstStyle/>
          <a:p>
            <a:r>
              <a:rPr lang="en-US" dirty="0"/>
              <a:t>
              </a:t>
            </a:r>
          </a:p>
        </p:txBody>
      </p:sp>
      <p:sp>
        <p:nvSpPr>
          <p:cNvPr id="105322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293" name="Title 1"/>
          <p:cNvSpPr>
            <a:spLocks noGrp="1"/>
          </p:cNvSpPr>
          <p:nvPr>
            <p:ph type="title"/>
          </p:nvPr>
        </p:nvSpPr>
        <p:spPr/>
        <p:txBody>
          <a:bodyPr/>
          <a:lstStyle/>
          <a:p>
            <a:r>
              <a:rPr lang="en-US"/>
              <a:t>Click to edit Master title style</a:t>
            </a:r>
            <a:endParaRPr lang="en-US" dirty="0"/>
          </a:p>
        </p:txBody>
      </p:sp>
      <p:sp>
        <p:nvSpPr>
          <p:cNvPr id="105329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29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9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29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9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299" name="Footer Placeholder 7"/>
          <p:cNvSpPr>
            <a:spLocks noGrp="1"/>
          </p:cNvSpPr>
          <p:nvPr>
            <p:ph type="ftr" sz="quarter" idx="11"/>
          </p:nvPr>
        </p:nvSpPr>
        <p:spPr/>
        <p:txBody>
          <a:bodyPr/>
          <a:lstStyle/>
          <a:p>
            <a:r>
              <a:rPr lang="en-US" dirty="0"/>
              <a:t>
              </a:t>
            </a:r>
          </a:p>
        </p:txBody>
      </p:sp>
      <p:sp>
        <p:nvSpPr>
          <p:cNvPr id="105330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319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319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3195" name="Footer Placeholder 3"/>
          <p:cNvSpPr>
            <a:spLocks noGrp="1"/>
          </p:cNvSpPr>
          <p:nvPr>
            <p:ph type="ftr" sz="quarter" idx="11"/>
          </p:nvPr>
        </p:nvSpPr>
        <p:spPr/>
        <p:txBody>
          <a:bodyPr/>
          <a:lstStyle/>
          <a:p>
            <a:r>
              <a:rPr lang="en-US" dirty="0"/>
              <a:t>
              </a:t>
            </a:r>
          </a:p>
        </p:txBody>
      </p:sp>
      <p:sp>
        <p:nvSpPr>
          <p:cNvPr id="105319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26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262" name="Footer Placeholder 2"/>
          <p:cNvSpPr>
            <a:spLocks noGrp="1"/>
          </p:cNvSpPr>
          <p:nvPr>
            <p:ph type="ftr" sz="quarter" idx="11"/>
          </p:nvPr>
        </p:nvSpPr>
        <p:spPr/>
        <p:txBody>
          <a:bodyPr/>
          <a:lstStyle/>
          <a:p>
            <a:r>
              <a:rPr lang="en-US" dirty="0"/>
              <a:t>
              </a:t>
            </a:r>
          </a:p>
        </p:txBody>
      </p:sp>
      <p:sp>
        <p:nvSpPr>
          <p:cNvPr id="105326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26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591" name="Group 8"/>
          <p:cNvGrpSpPr/>
          <p:nvPr/>
        </p:nvGrpSpPr>
        <p:grpSpPr>
          <a:xfrm>
            <a:off x="0" y="0"/>
            <a:ext cx="12192000" cy="6858000"/>
            <a:chOff x="0" y="0"/>
            <a:chExt cx="12192000" cy="6858000"/>
          </a:xfrm>
        </p:grpSpPr>
        <p:sp>
          <p:nvSpPr>
            <p:cNvPr id="10532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2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3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3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3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3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3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23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23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2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23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324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4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4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3243" name="Footer Placeholder 5"/>
          <p:cNvSpPr>
            <a:spLocks noGrp="1"/>
          </p:cNvSpPr>
          <p:nvPr>
            <p:ph type="ftr" sz="quarter" idx="11"/>
          </p:nvPr>
        </p:nvSpPr>
        <p:spPr/>
        <p:txBody>
          <a:bodyPr/>
          <a:lstStyle/>
          <a:p>
            <a:r>
              <a:rPr lang="en-US" dirty="0"/>
              <a:t>
              </a:t>
            </a:r>
          </a:p>
        </p:txBody>
      </p:sp>
      <p:sp>
        <p:nvSpPr>
          <p:cNvPr id="105324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24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6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578" name="Group 8"/>
          <p:cNvGrpSpPr/>
          <p:nvPr/>
        </p:nvGrpSpPr>
        <p:grpSpPr>
          <a:xfrm>
            <a:off x="0" y="0"/>
            <a:ext cx="12192000" cy="6858000"/>
            <a:chOff x="0" y="0"/>
            <a:chExt cx="12192000" cy="6858000"/>
          </a:xfrm>
        </p:grpSpPr>
        <p:sp>
          <p:nvSpPr>
            <p:cNvPr id="105313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3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3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3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3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3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3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13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14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1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14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14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14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4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146" name="Footer Placeholder 5"/>
          <p:cNvSpPr>
            <a:spLocks noGrp="1"/>
          </p:cNvSpPr>
          <p:nvPr>
            <p:ph type="ftr" sz="quarter" idx="11"/>
          </p:nvPr>
        </p:nvSpPr>
        <p:spPr/>
        <p:txBody>
          <a:bodyPr/>
          <a:lstStyle/>
          <a:p>
            <a:r>
              <a:rPr lang="en-US" dirty="0"/>
              <a:t>
              </a:t>
            </a:r>
          </a:p>
        </p:txBody>
      </p:sp>
      <p:sp>
        <p:nvSpPr>
          <p:cNvPr id="10531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1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580" name="Group 8"/>
          <p:cNvGrpSpPr/>
          <p:nvPr/>
        </p:nvGrpSpPr>
        <p:grpSpPr>
          <a:xfrm>
            <a:off x="0" y="0"/>
            <a:ext cx="12192000" cy="6858000"/>
            <a:chOff x="0" y="0"/>
            <a:chExt cx="12192000" cy="6858000"/>
          </a:xfrm>
        </p:grpSpPr>
        <p:sp>
          <p:nvSpPr>
            <p:cNvPr id="105314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5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15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1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15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15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16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6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162" name="Footer Placeholder 5"/>
          <p:cNvSpPr>
            <a:spLocks noGrp="1"/>
          </p:cNvSpPr>
          <p:nvPr>
            <p:ph type="ftr" sz="quarter" idx="11"/>
          </p:nvPr>
        </p:nvSpPr>
        <p:spPr/>
        <p:txBody>
          <a:bodyPr/>
          <a:lstStyle/>
          <a:p>
            <a:r>
              <a:rPr lang="en-US" dirty="0"/>
              <a:t>
              </a:t>
            </a:r>
          </a:p>
        </p:txBody>
      </p:sp>
      <p:sp>
        <p:nvSpPr>
          <p:cNvPr id="10531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1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593" name="Group 6"/>
          <p:cNvGrpSpPr/>
          <p:nvPr/>
        </p:nvGrpSpPr>
        <p:grpSpPr>
          <a:xfrm>
            <a:off x="0" y="0"/>
            <a:ext cx="12192000" cy="6858000"/>
            <a:chOff x="0" y="0"/>
            <a:chExt cx="12192000" cy="6858000"/>
          </a:xfrm>
        </p:grpSpPr>
        <p:sp>
          <p:nvSpPr>
            <p:cNvPr id="105324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24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4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4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5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5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5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25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2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25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25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5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258" name="Footer Placeholder 4"/>
          <p:cNvSpPr>
            <a:spLocks noGrp="1"/>
          </p:cNvSpPr>
          <p:nvPr>
            <p:ph type="ftr" sz="quarter" idx="11"/>
          </p:nvPr>
        </p:nvSpPr>
        <p:spPr/>
        <p:txBody>
          <a:bodyPr/>
          <a:lstStyle/>
          <a:p>
            <a:r>
              <a:rPr lang="en-US" dirty="0"/>
              <a:t>
              </a:t>
            </a:r>
          </a:p>
        </p:txBody>
      </p:sp>
      <p:sp>
        <p:nvSpPr>
          <p:cNvPr id="105325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2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596" name="Group 2"/>
          <p:cNvGrpSpPr/>
          <p:nvPr/>
        </p:nvGrpSpPr>
        <p:grpSpPr>
          <a:xfrm>
            <a:off x="0" y="0"/>
            <a:ext cx="12192000" cy="6858000"/>
            <a:chOff x="0" y="0"/>
            <a:chExt cx="12192000" cy="6858000"/>
          </a:xfrm>
        </p:grpSpPr>
        <p:sp>
          <p:nvSpPr>
            <p:cNvPr id="105326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26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6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6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6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7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7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27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2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27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27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27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327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7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7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3280" name="Footer Placeholder 4"/>
          <p:cNvSpPr>
            <a:spLocks noGrp="1"/>
          </p:cNvSpPr>
          <p:nvPr>
            <p:ph type="ftr" sz="quarter" idx="11"/>
          </p:nvPr>
        </p:nvSpPr>
        <p:spPr/>
        <p:txBody>
          <a:bodyPr/>
          <a:lstStyle/>
          <a:p>
            <a:r>
              <a:rPr lang="en-US" dirty="0"/>
              <a:t>
              </a:t>
            </a:r>
          </a:p>
        </p:txBody>
      </p:sp>
      <p:sp>
        <p:nvSpPr>
          <p:cNvPr id="105328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2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583" name="Group 8"/>
          <p:cNvGrpSpPr/>
          <p:nvPr/>
        </p:nvGrpSpPr>
        <p:grpSpPr>
          <a:xfrm>
            <a:off x="0" y="0"/>
            <a:ext cx="12192000" cy="6858000"/>
            <a:chOff x="0" y="0"/>
            <a:chExt cx="12192000" cy="6858000"/>
          </a:xfrm>
        </p:grpSpPr>
        <p:sp>
          <p:nvSpPr>
            <p:cNvPr id="105317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7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8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8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8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8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8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18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1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18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318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18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3190" name="Footer Placeholder 4"/>
          <p:cNvSpPr>
            <a:spLocks noGrp="1"/>
          </p:cNvSpPr>
          <p:nvPr>
            <p:ph type="ftr" sz="quarter" idx="11"/>
          </p:nvPr>
        </p:nvSpPr>
        <p:spPr/>
        <p:txBody>
          <a:bodyPr/>
          <a:lstStyle/>
          <a:p>
            <a:r>
              <a:rPr lang="en-US" dirty="0"/>
              <a:t>
              </a:t>
            </a:r>
          </a:p>
        </p:txBody>
      </p:sp>
      <p:sp>
        <p:nvSpPr>
          <p:cNvPr id="105319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1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32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28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28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8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28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28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28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7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7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29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3291" name="Footer Placeholder 7"/>
          <p:cNvSpPr>
            <a:spLocks noGrp="1"/>
          </p:cNvSpPr>
          <p:nvPr>
            <p:ph type="ftr" sz="quarter" idx="11"/>
          </p:nvPr>
        </p:nvSpPr>
        <p:spPr/>
        <p:txBody>
          <a:bodyPr/>
          <a:lstStyle/>
          <a:p>
            <a:r>
              <a:rPr lang="en-US" dirty="0"/>
              <a:t>
              </a:t>
            </a:r>
          </a:p>
        </p:txBody>
      </p:sp>
      <p:sp>
        <p:nvSpPr>
          <p:cNvPr id="10532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16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16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16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16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6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17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17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17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17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17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7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7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17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17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17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322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322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2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227" name="Footer Placeholder 4"/>
          <p:cNvSpPr>
            <a:spLocks noGrp="1"/>
          </p:cNvSpPr>
          <p:nvPr>
            <p:ph type="ftr" sz="quarter" idx="11"/>
          </p:nvPr>
        </p:nvSpPr>
        <p:spPr/>
        <p:txBody>
          <a:bodyPr/>
          <a:lstStyle/>
          <a:p>
            <a:r>
              <a:rPr lang="en-US" dirty="0"/>
              <a:t>
              </a:t>
            </a:r>
          </a:p>
        </p:txBody>
      </p:sp>
      <p:sp>
        <p:nvSpPr>
          <p:cNvPr id="10532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586" name="Group 8"/>
          <p:cNvGrpSpPr/>
          <p:nvPr/>
        </p:nvGrpSpPr>
        <p:grpSpPr>
          <a:xfrm>
            <a:off x="0" y="0"/>
            <a:ext cx="12192000" cy="6858000"/>
            <a:chOff x="0" y="0"/>
            <a:chExt cx="12192000" cy="6858000"/>
          </a:xfrm>
        </p:grpSpPr>
        <p:sp>
          <p:nvSpPr>
            <p:cNvPr id="105319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19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19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0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0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0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20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20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20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2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20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20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20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210" name="Footer Placeholder 4"/>
          <p:cNvSpPr>
            <a:spLocks noGrp="1"/>
          </p:cNvSpPr>
          <p:nvPr>
            <p:ph type="ftr" sz="quarter" idx="11"/>
          </p:nvPr>
        </p:nvSpPr>
        <p:spPr/>
        <p:txBody>
          <a:bodyPr/>
          <a:lstStyle/>
          <a:p>
            <a:r>
              <a:rPr lang="en-US" dirty="0"/>
              <a:t>
              </a:t>
            </a:r>
          </a:p>
        </p:txBody>
      </p:sp>
      <p:sp>
        <p:nvSpPr>
          <p:cNvPr id="105321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21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871" name="Group 6"/>
          <p:cNvGrpSpPr/>
          <p:nvPr/>
        </p:nvGrpSpPr>
        <p:grpSpPr>
          <a:xfrm>
            <a:off x="0" y="0"/>
            <a:ext cx="12192000" cy="6858000"/>
            <a:chOff x="0" y="0"/>
            <a:chExt cx="12192000" cy="6858000"/>
          </a:xfrm>
        </p:grpSpPr>
        <p:sp>
          <p:nvSpPr>
            <p:cNvPr id="105043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3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44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44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44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44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4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762" name="Title 1"/>
          <p:cNvSpPr>
            <a:spLocks noGrp="1"/>
          </p:cNvSpPr>
          <p:nvPr>
            <p:ph type="title"/>
          </p:nvPr>
        </p:nvSpPr>
        <p:spPr/>
        <p:txBody>
          <a:bodyPr/>
          <a:lstStyle/>
          <a:p>
            <a:r>
              <a:rPr lang="en-US"/>
              <a:t>Click to edit Master title style</a:t>
            </a:r>
            <a:endParaRPr lang="en-US" dirty="0"/>
          </a:p>
        </p:txBody>
      </p:sp>
      <p:sp>
        <p:nvSpPr>
          <p:cNvPr id="105976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6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765" name="Footer Placeholder 4"/>
          <p:cNvSpPr>
            <a:spLocks noGrp="1"/>
          </p:cNvSpPr>
          <p:nvPr>
            <p:ph type="ftr" sz="quarter" idx="11"/>
          </p:nvPr>
        </p:nvSpPr>
        <p:spPr/>
        <p:txBody>
          <a:bodyPr/>
          <a:lstStyle/>
          <a:p>
            <a:r>
              <a:rPr lang="en-US" dirty="0"/>
              <a:t>
              </a:t>
            </a:r>
          </a:p>
        </p:txBody>
      </p:sp>
      <p:sp>
        <p:nvSpPr>
          <p:cNvPr id="10597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501" name="Group 7"/>
          <p:cNvGrpSpPr/>
          <p:nvPr/>
        </p:nvGrpSpPr>
        <p:grpSpPr>
          <a:xfrm>
            <a:off x="0" y="0"/>
            <a:ext cx="12192000" cy="6858000"/>
            <a:chOff x="0" y="0"/>
            <a:chExt cx="12192000" cy="6858000"/>
          </a:xfrm>
        </p:grpSpPr>
        <p:sp>
          <p:nvSpPr>
            <p:cNvPr id="105982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82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2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3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3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3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3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83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83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8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83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983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83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9840" name="Footer Placeholder 4"/>
          <p:cNvSpPr>
            <a:spLocks noGrp="1"/>
          </p:cNvSpPr>
          <p:nvPr>
            <p:ph type="ftr" sz="quarter" idx="11"/>
          </p:nvPr>
        </p:nvSpPr>
        <p:spPr/>
        <p:txBody>
          <a:bodyPr/>
          <a:lstStyle/>
          <a:p>
            <a:r>
              <a:rPr lang="en-US" dirty="0"/>
              <a:t>
              </a:t>
            </a:r>
          </a:p>
        </p:txBody>
      </p:sp>
      <p:sp>
        <p:nvSpPr>
          <p:cNvPr id="105984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8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9707" name="Title 1"/>
          <p:cNvSpPr>
            <a:spLocks noGrp="1"/>
          </p:cNvSpPr>
          <p:nvPr>
            <p:ph type="title"/>
          </p:nvPr>
        </p:nvSpPr>
        <p:spPr/>
        <p:txBody>
          <a:bodyPr/>
          <a:lstStyle/>
          <a:p>
            <a:r>
              <a:rPr lang="en-US"/>
              <a:t>Click to edit Master title style</a:t>
            </a:r>
            <a:endParaRPr lang="en-US" dirty="0"/>
          </a:p>
        </p:txBody>
      </p:sp>
      <p:sp>
        <p:nvSpPr>
          <p:cNvPr id="105970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0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1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9711" name="Footer Placeholder 5"/>
          <p:cNvSpPr>
            <a:spLocks noGrp="1"/>
          </p:cNvSpPr>
          <p:nvPr>
            <p:ph type="ftr" sz="quarter" idx="11"/>
          </p:nvPr>
        </p:nvSpPr>
        <p:spPr/>
        <p:txBody>
          <a:bodyPr/>
          <a:lstStyle/>
          <a:p>
            <a:r>
              <a:rPr lang="en-US" dirty="0"/>
              <a:t>
              </a:t>
            </a:r>
          </a:p>
        </p:txBody>
      </p:sp>
      <p:sp>
        <p:nvSpPr>
          <p:cNvPr id="10597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9767" name="Title 1"/>
          <p:cNvSpPr>
            <a:spLocks noGrp="1"/>
          </p:cNvSpPr>
          <p:nvPr>
            <p:ph type="title"/>
          </p:nvPr>
        </p:nvSpPr>
        <p:spPr/>
        <p:txBody>
          <a:bodyPr/>
          <a:lstStyle/>
          <a:p>
            <a:r>
              <a:rPr lang="en-US"/>
              <a:t>Click to edit Master title style</a:t>
            </a:r>
            <a:endParaRPr lang="en-US" dirty="0"/>
          </a:p>
        </p:txBody>
      </p:sp>
      <p:sp>
        <p:nvSpPr>
          <p:cNvPr id="105976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76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7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77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7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9773" name="Footer Placeholder 7"/>
          <p:cNvSpPr>
            <a:spLocks noGrp="1"/>
          </p:cNvSpPr>
          <p:nvPr>
            <p:ph type="ftr" sz="quarter" idx="11"/>
          </p:nvPr>
        </p:nvSpPr>
        <p:spPr/>
        <p:txBody>
          <a:bodyPr/>
          <a:lstStyle/>
          <a:p>
            <a:r>
              <a:rPr lang="en-US" dirty="0"/>
              <a:t>
              </a:t>
            </a:r>
          </a:p>
        </p:txBody>
      </p:sp>
      <p:sp>
        <p:nvSpPr>
          <p:cNvPr id="10597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973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973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9732" name="Footer Placeholder 3"/>
          <p:cNvSpPr>
            <a:spLocks noGrp="1"/>
          </p:cNvSpPr>
          <p:nvPr>
            <p:ph type="ftr" sz="quarter" idx="11"/>
          </p:nvPr>
        </p:nvSpPr>
        <p:spPr/>
        <p:txBody>
          <a:bodyPr/>
          <a:lstStyle/>
          <a:p>
            <a:r>
              <a:rPr lang="en-US" dirty="0"/>
              <a:t>
              </a:t>
            </a:r>
          </a:p>
        </p:txBody>
      </p:sp>
      <p:sp>
        <p:nvSpPr>
          <p:cNvPr id="105973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979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9797" name="Footer Placeholder 2"/>
          <p:cNvSpPr>
            <a:spLocks noGrp="1"/>
          </p:cNvSpPr>
          <p:nvPr>
            <p:ph type="ftr" sz="quarter" idx="11"/>
          </p:nvPr>
        </p:nvSpPr>
        <p:spPr/>
        <p:txBody>
          <a:bodyPr/>
          <a:lstStyle/>
          <a:p>
            <a:r>
              <a:rPr lang="en-US" dirty="0"/>
              <a:t>
              </a:t>
            </a:r>
          </a:p>
        </p:txBody>
      </p:sp>
      <p:sp>
        <p:nvSpPr>
          <p:cNvPr id="105979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79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498" name="Group 8"/>
          <p:cNvGrpSpPr/>
          <p:nvPr/>
        </p:nvGrpSpPr>
        <p:grpSpPr>
          <a:xfrm>
            <a:off x="0" y="0"/>
            <a:ext cx="12192000" cy="6858000"/>
            <a:chOff x="0" y="0"/>
            <a:chExt cx="12192000" cy="6858000"/>
          </a:xfrm>
        </p:grpSpPr>
        <p:sp>
          <p:nvSpPr>
            <p:cNvPr id="10598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8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0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0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0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0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0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80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80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8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81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981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81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1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9814" name="Footer Placeholder 5"/>
          <p:cNvSpPr>
            <a:spLocks noGrp="1"/>
          </p:cNvSpPr>
          <p:nvPr>
            <p:ph type="ftr" sz="quarter" idx="11"/>
          </p:nvPr>
        </p:nvSpPr>
        <p:spPr/>
        <p:txBody>
          <a:bodyPr/>
          <a:lstStyle/>
          <a:p>
            <a:r>
              <a:rPr lang="en-US" dirty="0"/>
              <a:t>
              </a:t>
            </a:r>
          </a:p>
        </p:txBody>
      </p:sp>
      <p:sp>
        <p:nvSpPr>
          <p:cNvPr id="10598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8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486" name="Group 8"/>
          <p:cNvGrpSpPr/>
          <p:nvPr/>
        </p:nvGrpSpPr>
        <p:grpSpPr>
          <a:xfrm>
            <a:off x="0" y="0"/>
            <a:ext cx="12192000" cy="6858000"/>
            <a:chOff x="0" y="0"/>
            <a:chExt cx="12192000" cy="6858000"/>
          </a:xfrm>
        </p:grpSpPr>
        <p:sp>
          <p:nvSpPr>
            <p:cNvPr id="105971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71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1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1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1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1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1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72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72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7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72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72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72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72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727" name="Footer Placeholder 5"/>
          <p:cNvSpPr>
            <a:spLocks noGrp="1"/>
          </p:cNvSpPr>
          <p:nvPr>
            <p:ph type="ftr" sz="quarter" idx="11"/>
          </p:nvPr>
        </p:nvSpPr>
        <p:spPr/>
        <p:txBody>
          <a:bodyPr/>
          <a:lstStyle/>
          <a:p>
            <a:r>
              <a:rPr lang="en-US" dirty="0"/>
              <a:t>
              </a:t>
            </a:r>
          </a:p>
        </p:txBody>
      </p:sp>
      <p:sp>
        <p:nvSpPr>
          <p:cNvPr id="105972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72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494" name="Group 8"/>
          <p:cNvGrpSpPr/>
          <p:nvPr/>
        </p:nvGrpSpPr>
        <p:grpSpPr>
          <a:xfrm>
            <a:off x="0" y="0"/>
            <a:ext cx="12192000" cy="6858000"/>
            <a:chOff x="0" y="0"/>
            <a:chExt cx="12192000" cy="6858000"/>
          </a:xfrm>
        </p:grpSpPr>
        <p:sp>
          <p:nvSpPr>
            <p:cNvPr id="105977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7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7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7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7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8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8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78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7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78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978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78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78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788" name="Footer Placeholder 5"/>
          <p:cNvSpPr>
            <a:spLocks noGrp="1"/>
          </p:cNvSpPr>
          <p:nvPr>
            <p:ph type="ftr" sz="quarter" idx="11"/>
          </p:nvPr>
        </p:nvSpPr>
        <p:spPr/>
        <p:txBody>
          <a:bodyPr/>
          <a:lstStyle/>
          <a:p>
            <a:r>
              <a:rPr lang="en-US" dirty="0"/>
              <a:t>
              </a:t>
            </a:r>
          </a:p>
        </p:txBody>
      </p:sp>
      <p:sp>
        <p:nvSpPr>
          <p:cNvPr id="105978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79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483" name="Group 6"/>
          <p:cNvGrpSpPr/>
          <p:nvPr/>
        </p:nvGrpSpPr>
        <p:grpSpPr>
          <a:xfrm>
            <a:off x="0" y="0"/>
            <a:ext cx="12192000" cy="6858000"/>
            <a:chOff x="0" y="0"/>
            <a:chExt cx="12192000" cy="6858000"/>
          </a:xfrm>
        </p:grpSpPr>
        <p:sp>
          <p:nvSpPr>
            <p:cNvPr id="1059692"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693"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9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95"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96"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97"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98"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699"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7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701"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702"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703"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704" name="Footer Placeholder 4"/>
          <p:cNvSpPr>
            <a:spLocks noGrp="1"/>
          </p:cNvSpPr>
          <p:nvPr>
            <p:ph type="ftr" sz="quarter" idx="11"/>
          </p:nvPr>
        </p:nvSpPr>
        <p:spPr/>
        <p:txBody>
          <a:bodyPr/>
          <a:lstStyle/>
          <a:p>
            <a:r>
              <a:rPr lang="en-US" dirty="0"/>
              <a:t>
              </a:t>
            </a:r>
          </a:p>
        </p:txBody>
      </p:sp>
      <p:sp>
        <p:nvSpPr>
          <p:cNvPr id="1059705"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7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503" name="Group 2"/>
          <p:cNvGrpSpPr/>
          <p:nvPr/>
        </p:nvGrpSpPr>
        <p:grpSpPr>
          <a:xfrm>
            <a:off x="0" y="0"/>
            <a:ext cx="12192000" cy="6858000"/>
            <a:chOff x="0" y="0"/>
            <a:chExt cx="12192000" cy="6858000"/>
          </a:xfrm>
        </p:grpSpPr>
        <p:sp>
          <p:nvSpPr>
            <p:cNvPr id="105984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84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4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4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4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4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4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85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8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85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85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985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985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5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5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9858" name="Footer Placeholder 4"/>
          <p:cNvSpPr>
            <a:spLocks noGrp="1"/>
          </p:cNvSpPr>
          <p:nvPr>
            <p:ph type="ftr" sz="quarter" idx="11"/>
          </p:nvPr>
        </p:nvSpPr>
        <p:spPr/>
        <p:txBody>
          <a:bodyPr/>
          <a:lstStyle/>
          <a:p>
            <a:r>
              <a:rPr lang="en-US" dirty="0"/>
              <a:t>
              </a:t>
            </a:r>
          </a:p>
        </p:txBody>
      </p:sp>
      <p:sp>
        <p:nvSpPr>
          <p:cNvPr id="105985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8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490" name="Group 8"/>
          <p:cNvGrpSpPr/>
          <p:nvPr/>
        </p:nvGrpSpPr>
        <p:grpSpPr>
          <a:xfrm>
            <a:off x="0" y="0"/>
            <a:ext cx="12192000" cy="6858000"/>
            <a:chOff x="0" y="0"/>
            <a:chExt cx="12192000" cy="6858000"/>
          </a:xfrm>
        </p:grpSpPr>
        <p:sp>
          <p:nvSpPr>
            <p:cNvPr id="105974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74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4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5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5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5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75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75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7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75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75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75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759" name="Footer Placeholder 4"/>
          <p:cNvSpPr>
            <a:spLocks noGrp="1"/>
          </p:cNvSpPr>
          <p:nvPr>
            <p:ph type="ftr" sz="quarter" idx="11"/>
          </p:nvPr>
        </p:nvSpPr>
        <p:spPr/>
        <p:txBody>
          <a:bodyPr/>
          <a:lstStyle/>
          <a:p>
            <a:r>
              <a:rPr lang="en-US" dirty="0"/>
              <a:t>
              </a:t>
            </a:r>
          </a:p>
        </p:txBody>
      </p:sp>
      <p:sp>
        <p:nvSpPr>
          <p:cNvPr id="105976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7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981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81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81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2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82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2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82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1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1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82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9825" name="Footer Placeholder 7"/>
          <p:cNvSpPr>
            <a:spLocks noGrp="1"/>
          </p:cNvSpPr>
          <p:nvPr>
            <p:ph type="ftr" sz="quarter" idx="11"/>
          </p:nvPr>
        </p:nvSpPr>
        <p:spPr/>
        <p:txBody>
          <a:bodyPr/>
          <a:lstStyle/>
          <a:p>
            <a:r>
              <a:rPr lang="en-US" dirty="0"/>
              <a:t>
              </a:t>
            </a:r>
          </a:p>
        </p:txBody>
      </p:sp>
      <p:sp>
        <p:nvSpPr>
          <p:cNvPr id="105982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73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73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73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73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73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73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74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74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74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74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1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1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74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745"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74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979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979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79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9794" name="Footer Placeholder 4"/>
          <p:cNvSpPr>
            <a:spLocks noGrp="1"/>
          </p:cNvSpPr>
          <p:nvPr>
            <p:ph type="ftr" sz="quarter" idx="11"/>
          </p:nvPr>
        </p:nvSpPr>
        <p:spPr/>
        <p:txBody>
          <a:bodyPr/>
          <a:lstStyle/>
          <a:p>
            <a:r>
              <a:rPr lang="en-US" dirty="0"/>
              <a:t>
              </a:t>
            </a:r>
          </a:p>
        </p:txBody>
      </p:sp>
      <p:sp>
        <p:nvSpPr>
          <p:cNvPr id="10597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481" name="Group 8"/>
          <p:cNvGrpSpPr/>
          <p:nvPr/>
        </p:nvGrpSpPr>
        <p:grpSpPr>
          <a:xfrm>
            <a:off x="0" y="0"/>
            <a:ext cx="12192000" cy="6858000"/>
            <a:chOff x="0" y="0"/>
            <a:chExt cx="12192000" cy="6858000"/>
          </a:xfrm>
        </p:grpSpPr>
        <p:sp>
          <p:nvSpPr>
            <p:cNvPr id="105967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67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7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7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8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8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68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68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68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6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68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968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68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9689" name="Footer Placeholder 4"/>
          <p:cNvSpPr>
            <a:spLocks noGrp="1"/>
          </p:cNvSpPr>
          <p:nvPr>
            <p:ph type="ftr" sz="quarter" idx="11"/>
          </p:nvPr>
        </p:nvSpPr>
        <p:spPr/>
        <p:txBody>
          <a:bodyPr/>
          <a:lstStyle/>
          <a:p>
            <a:r>
              <a:rPr lang="en-US" dirty="0"/>
              <a:t>
              </a:t>
            </a:r>
          </a:p>
        </p:txBody>
      </p:sp>
      <p:sp>
        <p:nvSpPr>
          <p:cNvPr id="105969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6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849" name="Group 6"/>
          <p:cNvGrpSpPr/>
          <p:nvPr/>
        </p:nvGrpSpPr>
        <p:grpSpPr>
          <a:xfrm>
            <a:off x="0" y="0"/>
            <a:ext cx="12192000" cy="6858000"/>
            <a:chOff x="0" y="0"/>
            <a:chExt cx="12192000" cy="6858000"/>
          </a:xfrm>
        </p:grpSpPr>
        <p:sp>
          <p:nvSpPr>
            <p:cNvPr id="1050412"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14"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415"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416"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417"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418"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19"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9655" name="Title 1"/>
          <p:cNvSpPr>
            <a:spLocks noGrp="1"/>
          </p:cNvSpPr>
          <p:nvPr>
            <p:ph type="title"/>
          </p:nvPr>
        </p:nvSpPr>
        <p:spPr/>
        <p:txBody>
          <a:bodyPr/>
          <a:lstStyle/>
          <a:p>
            <a:r>
              <a:rPr lang="en-US"/>
              <a:t>Click to edit Master title style</a:t>
            </a:r>
            <a:endParaRPr lang="en-US" dirty="0"/>
          </a:p>
        </p:txBody>
      </p:sp>
      <p:sp>
        <p:nvSpPr>
          <p:cNvPr id="106965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65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9658" name="Footer Placeholder 4"/>
          <p:cNvSpPr>
            <a:spLocks noGrp="1"/>
          </p:cNvSpPr>
          <p:nvPr>
            <p:ph type="ftr" sz="quarter" idx="11"/>
          </p:nvPr>
        </p:nvSpPr>
        <p:spPr/>
        <p:txBody>
          <a:bodyPr/>
          <a:lstStyle/>
          <a:p>
            <a:r>
              <a:rPr lang="en-US" dirty="0"/>
              <a:t>
              </a:t>
            </a:r>
          </a:p>
        </p:txBody>
      </p:sp>
      <p:sp>
        <p:nvSpPr>
          <p:cNvPr id="10696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915" name="Group 7"/>
          <p:cNvGrpSpPr/>
          <p:nvPr/>
        </p:nvGrpSpPr>
        <p:grpSpPr>
          <a:xfrm>
            <a:off x="0" y="0"/>
            <a:ext cx="12192000" cy="6858000"/>
            <a:chOff x="0" y="0"/>
            <a:chExt cx="12192000" cy="6858000"/>
          </a:xfrm>
        </p:grpSpPr>
        <p:sp>
          <p:nvSpPr>
            <p:cNvPr id="106975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75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5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5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5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5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5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75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75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7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76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976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76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9763" name="Footer Placeholder 4"/>
          <p:cNvSpPr>
            <a:spLocks noGrp="1"/>
          </p:cNvSpPr>
          <p:nvPr>
            <p:ph type="ftr" sz="quarter" idx="11"/>
          </p:nvPr>
        </p:nvSpPr>
        <p:spPr/>
        <p:txBody>
          <a:bodyPr/>
          <a:lstStyle/>
          <a:p>
            <a:r>
              <a:rPr lang="en-US" dirty="0"/>
              <a:t>
              </a:t>
            </a:r>
          </a:p>
        </p:txBody>
      </p:sp>
      <p:sp>
        <p:nvSpPr>
          <p:cNvPr id="106976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7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9744" name="Title 1"/>
          <p:cNvSpPr>
            <a:spLocks noGrp="1"/>
          </p:cNvSpPr>
          <p:nvPr>
            <p:ph type="title"/>
          </p:nvPr>
        </p:nvSpPr>
        <p:spPr/>
        <p:txBody>
          <a:bodyPr/>
          <a:lstStyle/>
          <a:p>
            <a:r>
              <a:rPr lang="en-US"/>
              <a:t>Click to edit Master title style</a:t>
            </a:r>
            <a:endParaRPr lang="en-US" dirty="0"/>
          </a:p>
        </p:txBody>
      </p:sp>
      <p:sp>
        <p:nvSpPr>
          <p:cNvPr id="106974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74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74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9748" name="Footer Placeholder 5"/>
          <p:cNvSpPr>
            <a:spLocks noGrp="1"/>
          </p:cNvSpPr>
          <p:nvPr>
            <p:ph type="ftr" sz="quarter" idx="11"/>
          </p:nvPr>
        </p:nvSpPr>
        <p:spPr/>
        <p:txBody>
          <a:bodyPr/>
          <a:lstStyle/>
          <a:p>
            <a:r>
              <a:rPr lang="en-US" dirty="0"/>
              <a:t>
              </a:t>
            </a:r>
          </a:p>
        </p:txBody>
      </p:sp>
      <p:sp>
        <p:nvSpPr>
          <p:cNvPr id="106974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9660" name="Title 1"/>
          <p:cNvSpPr>
            <a:spLocks noGrp="1"/>
          </p:cNvSpPr>
          <p:nvPr>
            <p:ph type="title"/>
          </p:nvPr>
        </p:nvSpPr>
        <p:spPr/>
        <p:txBody>
          <a:bodyPr/>
          <a:lstStyle/>
          <a:p>
            <a:r>
              <a:rPr lang="en-US"/>
              <a:t>Click to edit Master title style</a:t>
            </a:r>
            <a:endParaRPr lang="en-US" dirty="0"/>
          </a:p>
        </p:txBody>
      </p:sp>
      <p:sp>
        <p:nvSpPr>
          <p:cNvPr id="106966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6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66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6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66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9666" name="Footer Placeholder 7"/>
          <p:cNvSpPr>
            <a:spLocks noGrp="1"/>
          </p:cNvSpPr>
          <p:nvPr>
            <p:ph type="ftr" sz="quarter" idx="11"/>
          </p:nvPr>
        </p:nvSpPr>
        <p:spPr/>
        <p:txBody>
          <a:bodyPr/>
          <a:lstStyle/>
          <a:p>
            <a:r>
              <a:rPr lang="en-US" dirty="0"/>
              <a:t>
              </a:t>
            </a:r>
          </a:p>
        </p:txBody>
      </p:sp>
      <p:sp>
        <p:nvSpPr>
          <p:cNvPr id="106966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974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974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9742" name="Footer Placeholder 3"/>
          <p:cNvSpPr>
            <a:spLocks noGrp="1"/>
          </p:cNvSpPr>
          <p:nvPr>
            <p:ph type="ftr" sz="quarter" idx="11"/>
          </p:nvPr>
        </p:nvSpPr>
        <p:spPr/>
        <p:txBody>
          <a:bodyPr/>
          <a:lstStyle/>
          <a:p>
            <a:r>
              <a:rPr lang="en-US" dirty="0"/>
              <a:t>
              </a:t>
            </a:r>
          </a:p>
        </p:txBody>
      </p:sp>
      <p:sp>
        <p:nvSpPr>
          <p:cNvPr id="106974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968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9689" name="Footer Placeholder 2"/>
          <p:cNvSpPr>
            <a:spLocks noGrp="1"/>
          </p:cNvSpPr>
          <p:nvPr>
            <p:ph type="ftr" sz="quarter" idx="11"/>
          </p:nvPr>
        </p:nvSpPr>
        <p:spPr/>
        <p:txBody>
          <a:bodyPr/>
          <a:lstStyle/>
          <a:p>
            <a:r>
              <a:rPr lang="en-US" dirty="0"/>
              <a:t>
              </a:t>
            </a:r>
          </a:p>
        </p:txBody>
      </p:sp>
      <p:sp>
        <p:nvSpPr>
          <p:cNvPr id="106969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69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917" name="Group 8"/>
          <p:cNvGrpSpPr/>
          <p:nvPr/>
        </p:nvGrpSpPr>
        <p:grpSpPr>
          <a:xfrm>
            <a:off x="0" y="0"/>
            <a:ext cx="12192000" cy="6858000"/>
            <a:chOff x="0" y="0"/>
            <a:chExt cx="12192000" cy="6858000"/>
          </a:xfrm>
        </p:grpSpPr>
        <p:sp>
          <p:nvSpPr>
            <p:cNvPr id="106976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7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68"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69"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70"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71"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72"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773"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774"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7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776"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9777"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778"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779"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9780" name="Footer Placeholder 5"/>
          <p:cNvSpPr>
            <a:spLocks noGrp="1"/>
          </p:cNvSpPr>
          <p:nvPr>
            <p:ph type="ftr" sz="quarter" idx="11"/>
          </p:nvPr>
        </p:nvSpPr>
        <p:spPr/>
        <p:txBody>
          <a:bodyPr/>
          <a:lstStyle/>
          <a:p>
            <a:r>
              <a:rPr lang="en-US" dirty="0"/>
              <a:t>
              </a:t>
            </a:r>
          </a:p>
        </p:txBody>
      </p:sp>
      <p:sp>
        <p:nvSpPr>
          <p:cNvPr id="106978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78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907" name="Group 8"/>
          <p:cNvGrpSpPr/>
          <p:nvPr/>
        </p:nvGrpSpPr>
        <p:grpSpPr>
          <a:xfrm>
            <a:off x="0" y="0"/>
            <a:ext cx="12192000" cy="6858000"/>
            <a:chOff x="0" y="0"/>
            <a:chExt cx="12192000" cy="6858000"/>
          </a:xfrm>
        </p:grpSpPr>
        <p:sp>
          <p:nvSpPr>
            <p:cNvPr id="106969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6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9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9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9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9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9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69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70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7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70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970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970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70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9706" name="Footer Placeholder 5"/>
          <p:cNvSpPr>
            <a:spLocks noGrp="1"/>
          </p:cNvSpPr>
          <p:nvPr>
            <p:ph type="ftr" sz="quarter" idx="11"/>
          </p:nvPr>
        </p:nvSpPr>
        <p:spPr/>
        <p:txBody>
          <a:bodyPr/>
          <a:lstStyle/>
          <a:p>
            <a:r>
              <a:rPr lang="en-US" dirty="0"/>
              <a:t>
              </a:t>
            </a:r>
          </a:p>
        </p:txBody>
      </p:sp>
      <p:sp>
        <p:nvSpPr>
          <p:cNvPr id="10697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7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922" name="Group 8"/>
          <p:cNvGrpSpPr/>
          <p:nvPr/>
        </p:nvGrpSpPr>
        <p:grpSpPr>
          <a:xfrm>
            <a:off x="0" y="0"/>
            <a:ext cx="12192000" cy="6858000"/>
            <a:chOff x="0" y="0"/>
            <a:chExt cx="12192000" cy="6858000"/>
          </a:xfrm>
        </p:grpSpPr>
        <p:sp>
          <p:nvSpPr>
            <p:cNvPr id="106981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8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1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1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1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1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81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81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98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82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982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82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2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9824" name="Footer Placeholder 5"/>
          <p:cNvSpPr>
            <a:spLocks noGrp="1"/>
          </p:cNvSpPr>
          <p:nvPr>
            <p:ph type="ftr" sz="quarter" idx="11"/>
          </p:nvPr>
        </p:nvSpPr>
        <p:spPr/>
        <p:txBody>
          <a:bodyPr/>
          <a:lstStyle/>
          <a:p>
            <a:r>
              <a:rPr lang="en-US" dirty="0"/>
              <a:t>
              </a:t>
            </a:r>
          </a:p>
        </p:txBody>
      </p:sp>
      <p:sp>
        <p:nvSpPr>
          <p:cNvPr id="106982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2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909" name="Group 6"/>
          <p:cNvGrpSpPr/>
          <p:nvPr/>
        </p:nvGrpSpPr>
        <p:grpSpPr>
          <a:xfrm>
            <a:off x="0" y="0"/>
            <a:ext cx="12192000" cy="6858000"/>
            <a:chOff x="0" y="0"/>
            <a:chExt cx="12192000" cy="6858000"/>
          </a:xfrm>
        </p:grpSpPr>
        <p:sp>
          <p:nvSpPr>
            <p:cNvPr id="106970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710"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1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12"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1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1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1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716"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97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718"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9719"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720"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9721" name="Footer Placeholder 4"/>
          <p:cNvSpPr>
            <a:spLocks noGrp="1"/>
          </p:cNvSpPr>
          <p:nvPr>
            <p:ph type="ftr" sz="quarter" idx="11"/>
          </p:nvPr>
        </p:nvSpPr>
        <p:spPr/>
        <p:txBody>
          <a:bodyPr/>
          <a:lstStyle/>
          <a:p>
            <a:r>
              <a:rPr lang="en-US" dirty="0"/>
              <a:t>
              </a:t>
            </a:r>
          </a:p>
        </p:txBody>
      </p:sp>
      <p:sp>
        <p:nvSpPr>
          <p:cNvPr id="1069722"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7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920" name="Group 2"/>
          <p:cNvGrpSpPr/>
          <p:nvPr/>
        </p:nvGrpSpPr>
        <p:grpSpPr>
          <a:xfrm>
            <a:off x="0" y="0"/>
            <a:ext cx="12192000" cy="6858000"/>
            <a:chOff x="0" y="0"/>
            <a:chExt cx="12192000" cy="6858000"/>
          </a:xfrm>
        </p:grpSpPr>
        <p:sp>
          <p:nvSpPr>
            <p:cNvPr id="106979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79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9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9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9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9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9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80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8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80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80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980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980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0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80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9808" name="Footer Placeholder 4"/>
          <p:cNvSpPr>
            <a:spLocks noGrp="1"/>
          </p:cNvSpPr>
          <p:nvPr>
            <p:ph type="ftr" sz="quarter" idx="11"/>
          </p:nvPr>
        </p:nvSpPr>
        <p:spPr/>
        <p:txBody>
          <a:bodyPr/>
          <a:lstStyle/>
          <a:p>
            <a:r>
              <a:rPr lang="en-US" dirty="0"/>
              <a:t>
              </a:t>
            </a:r>
          </a:p>
        </p:txBody>
      </p:sp>
      <p:sp>
        <p:nvSpPr>
          <p:cNvPr id="106980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8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904" name="Group 8"/>
          <p:cNvGrpSpPr/>
          <p:nvPr/>
        </p:nvGrpSpPr>
        <p:grpSpPr>
          <a:xfrm>
            <a:off x="0" y="0"/>
            <a:ext cx="12192000" cy="6858000"/>
            <a:chOff x="0" y="0"/>
            <a:chExt cx="12192000" cy="6858000"/>
          </a:xfrm>
        </p:grpSpPr>
        <p:sp>
          <p:nvSpPr>
            <p:cNvPr id="106967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67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7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7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7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7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67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68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6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68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968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968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9685" name="Footer Placeholder 4"/>
          <p:cNvSpPr>
            <a:spLocks noGrp="1"/>
          </p:cNvSpPr>
          <p:nvPr>
            <p:ph type="ftr" sz="quarter" idx="11"/>
          </p:nvPr>
        </p:nvSpPr>
        <p:spPr/>
        <p:txBody>
          <a:bodyPr/>
          <a:lstStyle/>
          <a:p>
            <a:r>
              <a:rPr lang="en-US" dirty="0"/>
              <a:t>
              </a:t>
            </a:r>
          </a:p>
        </p:txBody>
      </p:sp>
      <p:sp>
        <p:nvSpPr>
          <p:cNvPr id="106968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6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97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78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78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78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78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78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78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3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3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79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9791" name="Footer Placeholder 7"/>
          <p:cNvSpPr>
            <a:spLocks noGrp="1"/>
          </p:cNvSpPr>
          <p:nvPr>
            <p:ph type="ftr" sz="quarter" idx="11"/>
          </p:nvPr>
        </p:nvSpPr>
        <p:spPr/>
        <p:txBody>
          <a:bodyPr/>
          <a:lstStyle/>
          <a:p>
            <a:r>
              <a:rPr lang="en-US" dirty="0"/>
              <a:t>
              </a:t>
            </a:r>
          </a:p>
        </p:txBody>
      </p:sp>
      <p:sp>
        <p:nvSpPr>
          <p:cNvPr id="106979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964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9643"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44"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645"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46"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47"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648"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9649"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9650"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9651"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2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2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9652"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9653" name="Footer Placeholder 7"/>
          <p:cNvSpPr>
            <a:spLocks noGrp="1"/>
          </p:cNvSpPr>
          <p:nvPr>
            <p:ph type="ftr" sz="quarter" idx="11"/>
          </p:nvPr>
        </p:nvSpPr>
        <p:spPr>
          <a:xfrm>
            <a:off x="561111" y="6391838"/>
            <a:ext cx="3644282" cy="304801"/>
          </a:xfrm>
        </p:spPr>
        <p:txBody>
          <a:bodyPr/>
          <a:lstStyle/>
          <a:p>
            <a:r>
              <a:rPr lang="en-US" dirty="0"/>
              <a:t>
              </a:t>
            </a:r>
          </a:p>
        </p:txBody>
      </p:sp>
      <p:sp>
        <p:nvSpPr>
          <p:cNvPr id="10696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966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966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67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9671" name="Footer Placeholder 4"/>
          <p:cNvSpPr>
            <a:spLocks noGrp="1"/>
          </p:cNvSpPr>
          <p:nvPr>
            <p:ph type="ftr" sz="quarter" idx="11"/>
          </p:nvPr>
        </p:nvSpPr>
        <p:spPr/>
        <p:txBody>
          <a:bodyPr/>
          <a:lstStyle/>
          <a:p>
            <a:r>
              <a:rPr lang="en-US" dirty="0"/>
              <a:t>
              </a:t>
            </a:r>
          </a:p>
        </p:txBody>
      </p:sp>
      <p:sp>
        <p:nvSpPr>
          <p:cNvPr id="10696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911" name="Group 8"/>
          <p:cNvGrpSpPr/>
          <p:nvPr/>
        </p:nvGrpSpPr>
        <p:grpSpPr>
          <a:xfrm>
            <a:off x="0" y="0"/>
            <a:ext cx="12192000" cy="6858000"/>
            <a:chOff x="0" y="0"/>
            <a:chExt cx="12192000" cy="6858000"/>
          </a:xfrm>
        </p:grpSpPr>
        <p:sp>
          <p:nvSpPr>
            <p:cNvPr id="1069724"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972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2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2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28"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29"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9730"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9731"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9732"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97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9734"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9735"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9736"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9737" name="Footer Placeholder 4"/>
          <p:cNvSpPr>
            <a:spLocks noGrp="1"/>
          </p:cNvSpPr>
          <p:nvPr>
            <p:ph type="ftr" sz="quarter" idx="11"/>
          </p:nvPr>
        </p:nvSpPr>
        <p:spPr/>
        <p:txBody>
          <a:bodyPr/>
          <a:lstStyle/>
          <a:p>
            <a:r>
              <a:rPr lang="en-US" dirty="0"/>
              <a:t>
              </a:t>
            </a:r>
          </a:p>
        </p:txBody>
      </p:sp>
      <p:sp>
        <p:nvSpPr>
          <p:cNvPr id="106973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97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827" name="Group 6"/>
          <p:cNvGrpSpPr/>
          <p:nvPr/>
        </p:nvGrpSpPr>
        <p:grpSpPr>
          <a:xfrm>
            <a:off x="0" y="0"/>
            <a:ext cx="12192000" cy="6858000"/>
            <a:chOff x="0" y="0"/>
            <a:chExt cx="12192000" cy="6858000"/>
          </a:xfrm>
        </p:grpSpPr>
        <p:sp>
          <p:nvSpPr>
            <p:cNvPr id="1050387"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89"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390"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391"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392"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393"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94"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285" name="Title 1"/>
          <p:cNvSpPr>
            <a:spLocks noGrp="1"/>
          </p:cNvSpPr>
          <p:nvPr>
            <p:ph type="title"/>
          </p:nvPr>
        </p:nvSpPr>
        <p:spPr/>
        <p:txBody>
          <a:bodyPr/>
          <a:lstStyle/>
          <a:p>
            <a:r>
              <a:rPr lang="en-US"/>
              <a:t>Click to edit Master title style</a:t>
            </a:r>
            <a:endParaRPr lang="en-US" dirty="0"/>
          </a:p>
        </p:txBody>
      </p:sp>
      <p:sp>
        <p:nvSpPr>
          <p:cNvPr id="105628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8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288" name="Footer Placeholder 4"/>
          <p:cNvSpPr>
            <a:spLocks noGrp="1"/>
          </p:cNvSpPr>
          <p:nvPr>
            <p:ph type="ftr" sz="quarter" idx="11"/>
          </p:nvPr>
        </p:nvSpPr>
        <p:spPr/>
        <p:txBody>
          <a:bodyPr/>
          <a:lstStyle/>
          <a:p>
            <a:r>
              <a:rPr lang="en-US" dirty="0"/>
              <a:t>
              </a:t>
            </a:r>
          </a:p>
        </p:txBody>
      </p:sp>
      <p:sp>
        <p:nvSpPr>
          <p:cNvPr id="10562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992" name="Group 7"/>
          <p:cNvGrpSpPr/>
          <p:nvPr/>
        </p:nvGrpSpPr>
        <p:grpSpPr>
          <a:xfrm>
            <a:off x="0" y="0"/>
            <a:ext cx="12192000" cy="6858000"/>
            <a:chOff x="0" y="0"/>
            <a:chExt cx="12192000" cy="6858000"/>
          </a:xfrm>
        </p:grpSpPr>
        <p:sp>
          <p:nvSpPr>
            <p:cNvPr id="105619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1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9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9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9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9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9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19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20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2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20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20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20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205" name="Footer Placeholder 4"/>
          <p:cNvSpPr>
            <a:spLocks noGrp="1"/>
          </p:cNvSpPr>
          <p:nvPr>
            <p:ph type="ftr" sz="quarter" idx="11"/>
          </p:nvPr>
        </p:nvSpPr>
        <p:spPr/>
        <p:txBody>
          <a:bodyPr/>
          <a:lstStyle/>
          <a:p>
            <a:r>
              <a:rPr lang="en-US" dirty="0"/>
              <a:t>
              </a:t>
            </a:r>
          </a:p>
        </p:txBody>
      </p:sp>
      <p:sp>
        <p:nvSpPr>
          <p:cNvPr id="10562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2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6290" name="Title 1"/>
          <p:cNvSpPr>
            <a:spLocks noGrp="1"/>
          </p:cNvSpPr>
          <p:nvPr>
            <p:ph type="title"/>
          </p:nvPr>
        </p:nvSpPr>
        <p:spPr/>
        <p:txBody>
          <a:bodyPr/>
          <a:lstStyle/>
          <a:p>
            <a:r>
              <a:rPr lang="en-US"/>
              <a:t>Click to edit Master title style</a:t>
            </a:r>
            <a:endParaRPr lang="en-US" dirty="0"/>
          </a:p>
        </p:txBody>
      </p:sp>
      <p:sp>
        <p:nvSpPr>
          <p:cNvPr id="105629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9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9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6294" name="Footer Placeholder 5"/>
          <p:cNvSpPr>
            <a:spLocks noGrp="1"/>
          </p:cNvSpPr>
          <p:nvPr>
            <p:ph type="ftr" sz="quarter" idx="11"/>
          </p:nvPr>
        </p:nvSpPr>
        <p:spPr/>
        <p:txBody>
          <a:bodyPr/>
          <a:lstStyle/>
          <a:p>
            <a:r>
              <a:rPr lang="en-US" dirty="0"/>
              <a:t>
              </a:t>
            </a:r>
          </a:p>
        </p:txBody>
      </p:sp>
      <p:sp>
        <p:nvSpPr>
          <p:cNvPr id="105629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212" name="Title 1"/>
          <p:cNvSpPr>
            <a:spLocks noGrp="1"/>
          </p:cNvSpPr>
          <p:nvPr>
            <p:ph type="title"/>
          </p:nvPr>
        </p:nvSpPr>
        <p:spPr/>
        <p:txBody>
          <a:bodyPr/>
          <a:lstStyle/>
          <a:p>
            <a:r>
              <a:rPr lang="en-US"/>
              <a:t>Click to edit Master title style</a:t>
            </a:r>
            <a:endParaRPr lang="en-US" dirty="0"/>
          </a:p>
        </p:txBody>
      </p:sp>
      <p:sp>
        <p:nvSpPr>
          <p:cNvPr id="105621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21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1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21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1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218" name="Footer Placeholder 7"/>
          <p:cNvSpPr>
            <a:spLocks noGrp="1"/>
          </p:cNvSpPr>
          <p:nvPr>
            <p:ph type="ftr" sz="quarter" idx="11"/>
          </p:nvPr>
        </p:nvSpPr>
        <p:spPr/>
        <p:txBody>
          <a:bodyPr/>
          <a:lstStyle/>
          <a:p>
            <a:r>
              <a:rPr lang="en-US" dirty="0"/>
              <a:t>
              </a:t>
            </a:r>
          </a:p>
        </p:txBody>
      </p:sp>
      <p:sp>
        <p:nvSpPr>
          <p:cNvPr id="10562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29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29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298" name="Footer Placeholder 3"/>
          <p:cNvSpPr>
            <a:spLocks noGrp="1"/>
          </p:cNvSpPr>
          <p:nvPr>
            <p:ph type="ftr" sz="quarter" idx="11"/>
          </p:nvPr>
        </p:nvSpPr>
        <p:spPr/>
        <p:txBody>
          <a:bodyPr/>
          <a:lstStyle/>
          <a:p>
            <a:r>
              <a:rPr lang="en-US" dirty="0"/>
              <a:t>
              </a:t>
            </a:r>
          </a:p>
        </p:txBody>
      </p:sp>
      <p:sp>
        <p:nvSpPr>
          <p:cNvPr id="105629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620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6209" name="Footer Placeholder 2"/>
          <p:cNvSpPr>
            <a:spLocks noGrp="1"/>
          </p:cNvSpPr>
          <p:nvPr>
            <p:ph type="ftr" sz="quarter" idx="11"/>
          </p:nvPr>
        </p:nvSpPr>
        <p:spPr/>
        <p:txBody>
          <a:bodyPr/>
          <a:lstStyle/>
          <a:p>
            <a:r>
              <a:rPr lang="en-US" dirty="0"/>
              <a:t>
              </a:t>
            </a:r>
          </a:p>
        </p:txBody>
      </p:sp>
      <p:sp>
        <p:nvSpPr>
          <p:cNvPr id="105621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21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001" name="Group 8"/>
          <p:cNvGrpSpPr/>
          <p:nvPr/>
        </p:nvGrpSpPr>
        <p:grpSpPr>
          <a:xfrm>
            <a:off x="0" y="0"/>
            <a:ext cx="12192000" cy="6858000"/>
            <a:chOff x="0" y="0"/>
            <a:chExt cx="12192000" cy="6858000"/>
          </a:xfrm>
        </p:grpSpPr>
        <p:sp>
          <p:nvSpPr>
            <p:cNvPr id="105625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2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5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5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5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6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6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26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26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2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26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626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6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26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6269" name="Footer Placeholder 5"/>
          <p:cNvSpPr>
            <a:spLocks noGrp="1"/>
          </p:cNvSpPr>
          <p:nvPr>
            <p:ph type="ftr" sz="quarter" idx="11"/>
          </p:nvPr>
        </p:nvSpPr>
        <p:spPr/>
        <p:txBody>
          <a:bodyPr/>
          <a:lstStyle/>
          <a:p>
            <a:r>
              <a:rPr lang="en-US" dirty="0"/>
              <a:t>
              </a:t>
            </a:r>
          </a:p>
        </p:txBody>
      </p:sp>
      <p:sp>
        <p:nvSpPr>
          <p:cNvPr id="10562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2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990" name="Group 8"/>
          <p:cNvGrpSpPr/>
          <p:nvPr/>
        </p:nvGrpSpPr>
        <p:grpSpPr>
          <a:xfrm>
            <a:off x="0" y="0"/>
            <a:ext cx="12192000" cy="6858000"/>
            <a:chOff x="0" y="0"/>
            <a:chExt cx="12192000" cy="6858000"/>
          </a:xfrm>
        </p:grpSpPr>
        <p:sp>
          <p:nvSpPr>
            <p:cNvPr id="10561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1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7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7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7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8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8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18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18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1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18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618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618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8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6189" name="Footer Placeholder 5"/>
          <p:cNvSpPr>
            <a:spLocks noGrp="1"/>
          </p:cNvSpPr>
          <p:nvPr>
            <p:ph type="ftr" sz="quarter" idx="11"/>
          </p:nvPr>
        </p:nvSpPr>
        <p:spPr/>
        <p:txBody>
          <a:bodyPr/>
          <a:lstStyle/>
          <a:p>
            <a:r>
              <a:rPr lang="en-US" dirty="0"/>
              <a:t>
              </a:t>
            </a:r>
          </a:p>
        </p:txBody>
      </p:sp>
      <p:sp>
        <p:nvSpPr>
          <p:cNvPr id="10561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1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987" name="Group 8"/>
          <p:cNvGrpSpPr/>
          <p:nvPr/>
        </p:nvGrpSpPr>
        <p:grpSpPr>
          <a:xfrm>
            <a:off x="0" y="0"/>
            <a:ext cx="12192000" cy="6858000"/>
            <a:chOff x="0" y="0"/>
            <a:chExt cx="12192000" cy="6858000"/>
          </a:xfrm>
        </p:grpSpPr>
        <p:sp>
          <p:nvSpPr>
            <p:cNvPr id="105614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1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5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15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1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15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615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16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6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6162" name="Footer Placeholder 5"/>
          <p:cNvSpPr>
            <a:spLocks noGrp="1"/>
          </p:cNvSpPr>
          <p:nvPr>
            <p:ph type="ftr" sz="quarter" idx="11"/>
          </p:nvPr>
        </p:nvSpPr>
        <p:spPr/>
        <p:txBody>
          <a:bodyPr/>
          <a:lstStyle/>
          <a:p>
            <a:r>
              <a:rPr lang="en-US" dirty="0"/>
              <a:t>
              </a:t>
            </a:r>
          </a:p>
        </p:txBody>
      </p:sp>
      <p:sp>
        <p:nvSpPr>
          <p:cNvPr id="10561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1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997" name="Group 6"/>
          <p:cNvGrpSpPr/>
          <p:nvPr/>
        </p:nvGrpSpPr>
        <p:grpSpPr>
          <a:xfrm>
            <a:off x="0" y="0"/>
            <a:ext cx="12192000" cy="6858000"/>
            <a:chOff x="0" y="0"/>
            <a:chExt cx="12192000" cy="6858000"/>
          </a:xfrm>
        </p:grpSpPr>
        <p:sp>
          <p:nvSpPr>
            <p:cNvPr id="105622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22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2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2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3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3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23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62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23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623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23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6237" name="Footer Placeholder 4"/>
          <p:cNvSpPr>
            <a:spLocks noGrp="1"/>
          </p:cNvSpPr>
          <p:nvPr>
            <p:ph type="ftr" sz="quarter" idx="11"/>
          </p:nvPr>
        </p:nvSpPr>
        <p:spPr/>
        <p:txBody>
          <a:bodyPr/>
          <a:lstStyle/>
          <a:p>
            <a:r>
              <a:rPr lang="en-US" dirty="0"/>
              <a:t>
              </a:t>
            </a:r>
          </a:p>
        </p:txBody>
      </p:sp>
      <p:sp>
        <p:nvSpPr>
          <p:cNvPr id="105623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2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983" name="Group 2"/>
          <p:cNvGrpSpPr/>
          <p:nvPr/>
        </p:nvGrpSpPr>
        <p:grpSpPr>
          <a:xfrm>
            <a:off x="0" y="0"/>
            <a:ext cx="12192000" cy="6858000"/>
            <a:chOff x="0" y="0"/>
            <a:chExt cx="12192000" cy="6858000"/>
          </a:xfrm>
        </p:grpSpPr>
        <p:sp>
          <p:nvSpPr>
            <p:cNvPr id="105611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11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1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1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1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2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2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12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1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12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12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12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612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2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2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6130" name="Footer Placeholder 4"/>
          <p:cNvSpPr>
            <a:spLocks noGrp="1"/>
          </p:cNvSpPr>
          <p:nvPr>
            <p:ph type="ftr" sz="quarter" idx="11"/>
          </p:nvPr>
        </p:nvSpPr>
        <p:spPr/>
        <p:txBody>
          <a:bodyPr/>
          <a:lstStyle/>
          <a:p>
            <a:r>
              <a:rPr lang="en-US" dirty="0"/>
              <a:t>
              </a:t>
            </a:r>
          </a:p>
        </p:txBody>
      </p:sp>
      <p:sp>
        <p:nvSpPr>
          <p:cNvPr id="105613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1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999" name="Group 8"/>
          <p:cNvGrpSpPr/>
          <p:nvPr/>
        </p:nvGrpSpPr>
        <p:grpSpPr>
          <a:xfrm>
            <a:off x="0" y="0"/>
            <a:ext cx="12192000" cy="6858000"/>
            <a:chOff x="0" y="0"/>
            <a:chExt cx="12192000" cy="6858000"/>
          </a:xfrm>
        </p:grpSpPr>
        <p:sp>
          <p:nvSpPr>
            <p:cNvPr id="105624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24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4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4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4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4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24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24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2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24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25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25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252" name="Footer Placeholder 4"/>
          <p:cNvSpPr>
            <a:spLocks noGrp="1"/>
          </p:cNvSpPr>
          <p:nvPr>
            <p:ph type="ftr" sz="quarter" idx="11"/>
          </p:nvPr>
        </p:nvSpPr>
        <p:spPr/>
        <p:txBody>
          <a:bodyPr/>
          <a:lstStyle/>
          <a:p>
            <a:r>
              <a:rPr lang="en-US" dirty="0"/>
              <a:t>
              </a:t>
            </a:r>
          </a:p>
        </p:txBody>
      </p:sp>
      <p:sp>
        <p:nvSpPr>
          <p:cNvPr id="105625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2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616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16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6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6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6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7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7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4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4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17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6173" name="Footer Placeholder 7"/>
          <p:cNvSpPr>
            <a:spLocks noGrp="1"/>
          </p:cNvSpPr>
          <p:nvPr>
            <p:ph type="ftr" sz="quarter" idx="11"/>
          </p:nvPr>
        </p:nvSpPr>
        <p:spPr/>
        <p:txBody>
          <a:bodyPr/>
          <a:lstStyle/>
          <a:p>
            <a:r>
              <a:rPr lang="en-US" dirty="0"/>
              <a:t>
              </a:t>
            </a:r>
          </a:p>
        </p:txBody>
      </p:sp>
      <p:sp>
        <p:nvSpPr>
          <p:cNvPr id="10561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27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273"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274"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275"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276"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277"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278"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279"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280"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281"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4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4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282"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283"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28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22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22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22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223" name="Footer Placeholder 4"/>
          <p:cNvSpPr>
            <a:spLocks noGrp="1"/>
          </p:cNvSpPr>
          <p:nvPr>
            <p:ph type="ftr" sz="quarter" idx="11"/>
          </p:nvPr>
        </p:nvSpPr>
        <p:spPr/>
        <p:txBody>
          <a:bodyPr/>
          <a:lstStyle/>
          <a:p>
            <a:r>
              <a:rPr lang="en-US" dirty="0"/>
              <a:t>
              </a:t>
            </a:r>
          </a:p>
        </p:txBody>
      </p:sp>
      <p:sp>
        <p:nvSpPr>
          <p:cNvPr id="10562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985" name="Group 8"/>
          <p:cNvGrpSpPr/>
          <p:nvPr/>
        </p:nvGrpSpPr>
        <p:grpSpPr>
          <a:xfrm>
            <a:off x="0" y="0"/>
            <a:ext cx="12192000" cy="6858000"/>
            <a:chOff x="0" y="0"/>
            <a:chExt cx="12192000" cy="6858000"/>
          </a:xfrm>
        </p:grpSpPr>
        <p:sp>
          <p:nvSpPr>
            <p:cNvPr id="105613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13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3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3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3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3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13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14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14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1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14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14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14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146" name="Footer Placeholder 4"/>
          <p:cNvSpPr>
            <a:spLocks noGrp="1"/>
          </p:cNvSpPr>
          <p:nvPr>
            <p:ph type="ftr" sz="quarter" idx="11"/>
          </p:nvPr>
        </p:nvSpPr>
        <p:spPr/>
        <p:txBody>
          <a:bodyPr/>
          <a:lstStyle/>
          <a:p>
            <a:r>
              <a:rPr lang="en-US" dirty="0"/>
              <a:t>
              </a:t>
            </a:r>
          </a:p>
        </p:txBody>
      </p:sp>
      <p:sp>
        <p:nvSpPr>
          <p:cNvPr id="105614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1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805" name="Group 6"/>
          <p:cNvGrpSpPr/>
          <p:nvPr/>
        </p:nvGrpSpPr>
        <p:grpSpPr>
          <a:xfrm>
            <a:off x="0" y="0"/>
            <a:ext cx="12192000" cy="6858000"/>
            <a:chOff x="0" y="0"/>
            <a:chExt cx="12192000" cy="6858000"/>
          </a:xfrm>
        </p:grpSpPr>
        <p:sp>
          <p:nvSpPr>
            <p:cNvPr id="1050364"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66"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367"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368"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369"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370"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71"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063" name="Title 1"/>
          <p:cNvSpPr>
            <a:spLocks noGrp="1"/>
          </p:cNvSpPr>
          <p:nvPr>
            <p:ph type="title"/>
          </p:nvPr>
        </p:nvSpPr>
        <p:spPr/>
        <p:txBody>
          <a:bodyPr/>
          <a:lstStyle/>
          <a:p>
            <a:r>
              <a:rPr lang="en-US"/>
              <a:t>Click to edit Master title style</a:t>
            </a:r>
            <a:endParaRPr lang="en-US" dirty="0"/>
          </a:p>
        </p:txBody>
      </p:sp>
      <p:sp>
        <p:nvSpPr>
          <p:cNvPr id="106606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06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066" name="Footer Placeholder 4"/>
          <p:cNvSpPr>
            <a:spLocks noGrp="1"/>
          </p:cNvSpPr>
          <p:nvPr>
            <p:ph type="ftr" sz="quarter" idx="11"/>
          </p:nvPr>
        </p:nvSpPr>
        <p:spPr/>
        <p:txBody>
          <a:bodyPr/>
          <a:lstStyle/>
          <a:p>
            <a:r>
              <a:rPr lang="en-US" dirty="0"/>
              <a:t>
              </a:t>
            </a:r>
          </a:p>
        </p:txBody>
      </p:sp>
      <p:sp>
        <p:nvSpPr>
          <p:cNvPr id="106606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387" name="Group 7"/>
          <p:cNvGrpSpPr/>
          <p:nvPr/>
        </p:nvGrpSpPr>
        <p:grpSpPr>
          <a:xfrm>
            <a:off x="0" y="0"/>
            <a:ext cx="12192000" cy="6858000"/>
            <a:chOff x="0" y="0"/>
            <a:chExt cx="12192000" cy="6858000"/>
          </a:xfrm>
        </p:grpSpPr>
        <p:sp>
          <p:nvSpPr>
            <p:cNvPr id="106596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96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6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6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6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6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6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97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97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9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97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597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597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5976" name="Footer Placeholder 4"/>
          <p:cNvSpPr>
            <a:spLocks noGrp="1"/>
          </p:cNvSpPr>
          <p:nvPr>
            <p:ph type="ftr" sz="quarter" idx="11"/>
          </p:nvPr>
        </p:nvSpPr>
        <p:spPr/>
        <p:txBody>
          <a:bodyPr/>
          <a:lstStyle/>
          <a:p>
            <a:r>
              <a:rPr lang="en-US" dirty="0"/>
              <a:t>
              </a:t>
            </a:r>
          </a:p>
        </p:txBody>
      </p:sp>
      <p:sp>
        <p:nvSpPr>
          <p:cNvPr id="106597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9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041" name="Title 1"/>
          <p:cNvSpPr>
            <a:spLocks noGrp="1"/>
          </p:cNvSpPr>
          <p:nvPr>
            <p:ph type="title"/>
          </p:nvPr>
        </p:nvSpPr>
        <p:spPr/>
        <p:txBody>
          <a:bodyPr/>
          <a:lstStyle/>
          <a:p>
            <a:r>
              <a:rPr lang="en-US"/>
              <a:t>Click to edit Master title style</a:t>
            </a:r>
            <a:endParaRPr lang="en-US" dirty="0"/>
          </a:p>
        </p:txBody>
      </p:sp>
      <p:sp>
        <p:nvSpPr>
          <p:cNvPr id="106604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04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04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045" name="Footer Placeholder 5"/>
          <p:cNvSpPr>
            <a:spLocks noGrp="1"/>
          </p:cNvSpPr>
          <p:nvPr>
            <p:ph type="ftr" sz="quarter" idx="11"/>
          </p:nvPr>
        </p:nvSpPr>
        <p:spPr/>
        <p:txBody>
          <a:bodyPr/>
          <a:lstStyle/>
          <a:p>
            <a:r>
              <a:rPr lang="en-US" dirty="0"/>
              <a:t>
              </a:t>
            </a:r>
          </a:p>
        </p:txBody>
      </p:sp>
      <p:sp>
        <p:nvSpPr>
          <p:cNvPr id="106604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5937" name="Title 1"/>
          <p:cNvSpPr>
            <a:spLocks noGrp="1"/>
          </p:cNvSpPr>
          <p:nvPr>
            <p:ph type="title"/>
          </p:nvPr>
        </p:nvSpPr>
        <p:spPr/>
        <p:txBody>
          <a:bodyPr/>
          <a:lstStyle/>
          <a:p>
            <a:r>
              <a:rPr lang="en-US"/>
              <a:t>Click to edit Master title style</a:t>
            </a:r>
            <a:endParaRPr lang="en-US" dirty="0"/>
          </a:p>
        </p:txBody>
      </p:sp>
      <p:sp>
        <p:nvSpPr>
          <p:cNvPr id="106593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93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94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94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94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5943" name="Footer Placeholder 7"/>
          <p:cNvSpPr>
            <a:spLocks noGrp="1"/>
          </p:cNvSpPr>
          <p:nvPr>
            <p:ph type="ftr" sz="quarter" idx="11"/>
          </p:nvPr>
        </p:nvSpPr>
        <p:spPr/>
        <p:txBody>
          <a:bodyPr/>
          <a:lstStyle/>
          <a:p>
            <a:r>
              <a:rPr lang="en-US" dirty="0"/>
              <a:t>
              </a:t>
            </a:r>
          </a:p>
        </p:txBody>
      </p:sp>
      <p:sp>
        <p:nvSpPr>
          <p:cNvPr id="106594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589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589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5898" name="Footer Placeholder 3"/>
          <p:cNvSpPr>
            <a:spLocks noGrp="1"/>
          </p:cNvSpPr>
          <p:nvPr>
            <p:ph type="ftr" sz="quarter" idx="11"/>
          </p:nvPr>
        </p:nvSpPr>
        <p:spPr/>
        <p:txBody>
          <a:bodyPr/>
          <a:lstStyle/>
          <a:p>
            <a:r>
              <a:rPr lang="en-US" dirty="0"/>
              <a:t>
              </a:t>
            </a:r>
          </a:p>
        </p:txBody>
      </p:sp>
      <p:sp>
        <p:nvSpPr>
          <p:cNvPr id="106589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598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5990" name="Footer Placeholder 2"/>
          <p:cNvSpPr>
            <a:spLocks noGrp="1"/>
          </p:cNvSpPr>
          <p:nvPr>
            <p:ph type="ftr" sz="quarter" idx="11"/>
          </p:nvPr>
        </p:nvSpPr>
        <p:spPr/>
        <p:txBody>
          <a:bodyPr/>
          <a:lstStyle/>
          <a:p>
            <a:r>
              <a:rPr lang="en-US" dirty="0"/>
              <a:t>
              </a:t>
            </a:r>
          </a:p>
        </p:txBody>
      </p:sp>
      <p:sp>
        <p:nvSpPr>
          <p:cNvPr id="106599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99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381" name="Group 8"/>
          <p:cNvGrpSpPr/>
          <p:nvPr/>
        </p:nvGrpSpPr>
        <p:grpSpPr>
          <a:xfrm>
            <a:off x="0" y="0"/>
            <a:ext cx="12192000" cy="6858000"/>
            <a:chOff x="0" y="0"/>
            <a:chExt cx="12192000" cy="6858000"/>
          </a:xfrm>
        </p:grpSpPr>
        <p:sp>
          <p:nvSpPr>
            <p:cNvPr id="106591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91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1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1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1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2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2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592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92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9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92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592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92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2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5929" name="Footer Placeholder 5"/>
          <p:cNvSpPr>
            <a:spLocks noGrp="1"/>
          </p:cNvSpPr>
          <p:nvPr>
            <p:ph type="ftr" sz="quarter" idx="11"/>
          </p:nvPr>
        </p:nvSpPr>
        <p:spPr/>
        <p:txBody>
          <a:bodyPr/>
          <a:lstStyle/>
          <a:p>
            <a:r>
              <a:rPr lang="en-US" dirty="0"/>
              <a:t>
              </a:t>
            </a:r>
          </a:p>
        </p:txBody>
      </p:sp>
      <p:sp>
        <p:nvSpPr>
          <p:cNvPr id="106593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93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393" name="Group 8"/>
          <p:cNvGrpSpPr/>
          <p:nvPr/>
        </p:nvGrpSpPr>
        <p:grpSpPr>
          <a:xfrm>
            <a:off x="0" y="0"/>
            <a:ext cx="12192000" cy="6858000"/>
            <a:chOff x="0" y="0"/>
            <a:chExt cx="12192000" cy="6858000"/>
          </a:xfrm>
        </p:grpSpPr>
        <p:sp>
          <p:nvSpPr>
            <p:cNvPr id="106600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00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1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1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1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1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1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01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01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0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01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601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602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02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6022" name="Footer Placeholder 5"/>
          <p:cNvSpPr>
            <a:spLocks noGrp="1"/>
          </p:cNvSpPr>
          <p:nvPr>
            <p:ph type="ftr" sz="quarter" idx="11"/>
          </p:nvPr>
        </p:nvSpPr>
        <p:spPr/>
        <p:txBody>
          <a:bodyPr/>
          <a:lstStyle/>
          <a:p>
            <a:r>
              <a:rPr lang="en-US" dirty="0"/>
              <a:t>
              </a:t>
            </a:r>
          </a:p>
        </p:txBody>
      </p:sp>
      <p:sp>
        <p:nvSpPr>
          <p:cNvPr id="106602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02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395" name="Group 8"/>
          <p:cNvGrpSpPr/>
          <p:nvPr/>
        </p:nvGrpSpPr>
        <p:grpSpPr>
          <a:xfrm>
            <a:off x="0" y="0"/>
            <a:ext cx="12192000" cy="6858000"/>
            <a:chOff x="0" y="0"/>
            <a:chExt cx="12192000" cy="6858000"/>
          </a:xfrm>
        </p:grpSpPr>
        <p:sp>
          <p:nvSpPr>
            <p:cNvPr id="106602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0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2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2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2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3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3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03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0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03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03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03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03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038" name="Footer Placeholder 5"/>
          <p:cNvSpPr>
            <a:spLocks noGrp="1"/>
          </p:cNvSpPr>
          <p:nvPr>
            <p:ph type="ftr" sz="quarter" idx="11"/>
          </p:nvPr>
        </p:nvSpPr>
        <p:spPr/>
        <p:txBody>
          <a:bodyPr/>
          <a:lstStyle/>
          <a:p>
            <a:r>
              <a:rPr lang="en-US" dirty="0"/>
              <a:t>
              </a:t>
            </a:r>
          </a:p>
        </p:txBody>
      </p:sp>
      <p:sp>
        <p:nvSpPr>
          <p:cNvPr id="106603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04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379" name="Group 6"/>
          <p:cNvGrpSpPr/>
          <p:nvPr/>
        </p:nvGrpSpPr>
        <p:grpSpPr>
          <a:xfrm>
            <a:off x="0" y="0"/>
            <a:ext cx="12192000" cy="6858000"/>
            <a:chOff x="0" y="0"/>
            <a:chExt cx="12192000" cy="6858000"/>
          </a:xfrm>
        </p:grpSpPr>
        <p:sp>
          <p:nvSpPr>
            <p:cNvPr id="106590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90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0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0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0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0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0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90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59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90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591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1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5912" name="Footer Placeholder 4"/>
          <p:cNvSpPr>
            <a:spLocks noGrp="1"/>
          </p:cNvSpPr>
          <p:nvPr>
            <p:ph type="ftr" sz="quarter" idx="11"/>
          </p:nvPr>
        </p:nvSpPr>
        <p:spPr/>
        <p:txBody>
          <a:bodyPr/>
          <a:lstStyle/>
          <a:p>
            <a:r>
              <a:rPr lang="en-US" dirty="0"/>
              <a:t>
              </a:t>
            </a:r>
          </a:p>
        </p:txBody>
      </p:sp>
      <p:sp>
        <p:nvSpPr>
          <p:cNvPr id="106591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9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385" name="Group 2"/>
          <p:cNvGrpSpPr/>
          <p:nvPr/>
        </p:nvGrpSpPr>
        <p:grpSpPr>
          <a:xfrm>
            <a:off x="0" y="0"/>
            <a:ext cx="12192000" cy="6858000"/>
            <a:chOff x="0" y="0"/>
            <a:chExt cx="12192000" cy="6858000"/>
          </a:xfrm>
        </p:grpSpPr>
        <p:sp>
          <p:nvSpPr>
            <p:cNvPr id="106594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94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4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4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4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5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5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95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59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95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95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595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595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5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5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5960" name="Footer Placeholder 4"/>
          <p:cNvSpPr>
            <a:spLocks noGrp="1"/>
          </p:cNvSpPr>
          <p:nvPr>
            <p:ph type="ftr" sz="quarter" idx="11"/>
          </p:nvPr>
        </p:nvSpPr>
        <p:spPr/>
        <p:txBody>
          <a:bodyPr/>
          <a:lstStyle/>
          <a:p>
            <a:r>
              <a:rPr lang="en-US" dirty="0"/>
              <a:t>
              </a:t>
            </a:r>
          </a:p>
        </p:txBody>
      </p:sp>
      <p:sp>
        <p:nvSpPr>
          <p:cNvPr id="106596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96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391" name="Group 8"/>
          <p:cNvGrpSpPr/>
          <p:nvPr/>
        </p:nvGrpSpPr>
        <p:grpSpPr>
          <a:xfrm>
            <a:off x="0" y="0"/>
            <a:ext cx="12192000" cy="6858000"/>
            <a:chOff x="0" y="0"/>
            <a:chExt cx="12192000" cy="6858000"/>
          </a:xfrm>
        </p:grpSpPr>
        <p:sp>
          <p:nvSpPr>
            <p:cNvPr id="106599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99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9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9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9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9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99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00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0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00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00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00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005" name="Footer Placeholder 4"/>
          <p:cNvSpPr>
            <a:spLocks noGrp="1"/>
          </p:cNvSpPr>
          <p:nvPr>
            <p:ph type="ftr" sz="quarter" idx="11"/>
          </p:nvPr>
        </p:nvSpPr>
        <p:spPr/>
        <p:txBody>
          <a:bodyPr/>
          <a:lstStyle/>
          <a:p>
            <a:r>
              <a:rPr lang="en-US" dirty="0"/>
              <a:t>
              </a:t>
            </a:r>
          </a:p>
        </p:txBody>
      </p:sp>
      <p:sp>
        <p:nvSpPr>
          <p:cNvPr id="106600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0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597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598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98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8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98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598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598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4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4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598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5987" name="Footer Placeholder 7"/>
          <p:cNvSpPr>
            <a:spLocks noGrp="1"/>
          </p:cNvSpPr>
          <p:nvPr>
            <p:ph type="ftr" sz="quarter" idx="11"/>
          </p:nvPr>
        </p:nvSpPr>
        <p:spPr/>
        <p:txBody>
          <a:bodyPr/>
          <a:lstStyle/>
          <a:p>
            <a:r>
              <a:rPr lang="en-US" dirty="0"/>
              <a:t>
              </a:t>
            </a:r>
          </a:p>
        </p:txBody>
      </p:sp>
      <p:sp>
        <p:nvSpPr>
          <p:cNvPr id="106598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06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06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07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07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07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07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07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07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07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07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5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5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07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07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08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593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593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93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5935" name="Footer Placeholder 4"/>
          <p:cNvSpPr>
            <a:spLocks noGrp="1"/>
          </p:cNvSpPr>
          <p:nvPr>
            <p:ph type="ftr" sz="quarter" idx="11"/>
          </p:nvPr>
        </p:nvSpPr>
        <p:spPr/>
        <p:txBody>
          <a:bodyPr/>
          <a:lstStyle/>
          <a:p>
            <a:r>
              <a:rPr lang="en-US" dirty="0"/>
              <a:t>
              </a:t>
            </a:r>
          </a:p>
        </p:txBody>
      </p:sp>
      <p:sp>
        <p:nvSpPr>
          <p:cNvPr id="10659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398" name="Group 8"/>
          <p:cNvGrpSpPr/>
          <p:nvPr/>
        </p:nvGrpSpPr>
        <p:grpSpPr>
          <a:xfrm>
            <a:off x="0" y="0"/>
            <a:ext cx="12192000" cy="6858000"/>
            <a:chOff x="0" y="0"/>
            <a:chExt cx="12192000" cy="6858000"/>
          </a:xfrm>
        </p:grpSpPr>
        <p:sp>
          <p:nvSpPr>
            <p:cNvPr id="106604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04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4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5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5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5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5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05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05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0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05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05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05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060" name="Footer Placeholder 4"/>
          <p:cNvSpPr>
            <a:spLocks noGrp="1"/>
          </p:cNvSpPr>
          <p:nvPr>
            <p:ph type="ftr" sz="quarter" idx="11"/>
          </p:nvPr>
        </p:nvSpPr>
        <p:spPr/>
        <p:txBody>
          <a:bodyPr/>
          <a:lstStyle/>
          <a:p>
            <a:r>
              <a:rPr lang="en-US" dirty="0"/>
              <a:t>
              </a:t>
            </a:r>
          </a:p>
        </p:txBody>
      </p:sp>
      <p:sp>
        <p:nvSpPr>
          <p:cNvPr id="106606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06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201" name="Group 6"/>
          <p:cNvGrpSpPr/>
          <p:nvPr/>
        </p:nvGrpSpPr>
        <p:grpSpPr>
          <a:xfrm>
            <a:off x="0" y="0"/>
            <a:ext cx="12192000" cy="6858000"/>
            <a:chOff x="0" y="0"/>
            <a:chExt cx="12192000" cy="6858000"/>
          </a:xfrm>
        </p:grpSpPr>
        <p:sp>
          <p:nvSpPr>
            <p:cNvPr id="105080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1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81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81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81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81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1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3687" name="Title 1"/>
          <p:cNvSpPr>
            <a:spLocks noGrp="1"/>
          </p:cNvSpPr>
          <p:nvPr>
            <p:ph type="title"/>
          </p:nvPr>
        </p:nvSpPr>
        <p:spPr/>
        <p:txBody>
          <a:bodyPr/>
          <a:lstStyle/>
          <a:p>
            <a:r>
              <a:rPr lang="en-US"/>
              <a:t>Click to edit Master title style</a:t>
            </a:r>
            <a:endParaRPr lang="en-US" dirty="0"/>
          </a:p>
        </p:txBody>
      </p:sp>
      <p:sp>
        <p:nvSpPr>
          <p:cNvPr id="1053688"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689"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3690" name="Footer Placeholder 4"/>
          <p:cNvSpPr>
            <a:spLocks noGrp="1"/>
          </p:cNvSpPr>
          <p:nvPr>
            <p:ph type="ftr" sz="quarter" idx="11"/>
          </p:nvPr>
        </p:nvSpPr>
        <p:spPr/>
        <p:txBody>
          <a:bodyPr/>
          <a:lstStyle/>
          <a:p>
            <a:r>
              <a:rPr lang="en-US" dirty="0"/>
              <a:t>
              </a:t>
            </a:r>
          </a:p>
        </p:txBody>
      </p:sp>
      <p:sp>
        <p:nvSpPr>
          <p:cNvPr id="10536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664" name="Group 7"/>
          <p:cNvGrpSpPr/>
          <p:nvPr/>
        </p:nvGrpSpPr>
        <p:grpSpPr>
          <a:xfrm>
            <a:off x="0" y="0"/>
            <a:ext cx="12192000" cy="6858000"/>
            <a:chOff x="0" y="0"/>
            <a:chExt cx="12192000" cy="6858000"/>
          </a:xfrm>
        </p:grpSpPr>
        <p:sp>
          <p:nvSpPr>
            <p:cNvPr id="10538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8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0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80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80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8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81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381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81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3813" name="Footer Placeholder 4"/>
          <p:cNvSpPr>
            <a:spLocks noGrp="1"/>
          </p:cNvSpPr>
          <p:nvPr>
            <p:ph type="ftr" sz="quarter" idx="11"/>
          </p:nvPr>
        </p:nvSpPr>
        <p:spPr/>
        <p:txBody>
          <a:bodyPr/>
          <a:lstStyle/>
          <a:p>
            <a:r>
              <a:rPr lang="en-US" dirty="0"/>
              <a:t>
              </a:t>
            </a:r>
          </a:p>
        </p:txBody>
      </p:sp>
      <p:sp>
        <p:nvSpPr>
          <p:cNvPr id="10538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3851" name="Title 1"/>
          <p:cNvSpPr>
            <a:spLocks noGrp="1"/>
          </p:cNvSpPr>
          <p:nvPr>
            <p:ph type="title"/>
          </p:nvPr>
        </p:nvSpPr>
        <p:spPr/>
        <p:txBody>
          <a:bodyPr/>
          <a:lstStyle/>
          <a:p>
            <a:r>
              <a:rPr lang="en-US"/>
              <a:t>Click to edit Master title style</a:t>
            </a:r>
            <a:endParaRPr lang="en-US" dirty="0"/>
          </a:p>
        </p:txBody>
      </p:sp>
      <p:sp>
        <p:nvSpPr>
          <p:cNvPr id="105385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5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5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3855" name="Footer Placeholder 5"/>
          <p:cNvSpPr>
            <a:spLocks noGrp="1"/>
          </p:cNvSpPr>
          <p:nvPr>
            <p:ph type="ftr" sz="quarter" idx="11"/>
          </p:nvPr>
        </p:nvSpPr>
        <p:spPr/>
        <p:txBody>
          <a:bodyPr/>
          <a:lstStyle/>
          <a:p>
            <a:r>
              <a:rPr lang="en-US" dirty="0"/>
              <a:t>
              </a:t>
            </a:r>
          </a:p>
        </p:txBody>
      </p:sp>
      <p:sp>
        <p:nvSpPr>
          <p:cNvPr id="105385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3714" name="Title 1"/>
          <p:cNvSpPr>
            <a:spLocks noGrp="1"/>
          </p:cNvSpPr>
          <p:nvPr>
            <p:ph type="title"/>
          </p:nvPr>
        </p:nvSpPr>
        <p:spPr/>
        <p:txBody>
          <a:bodyPr/>
          <a:lstStyle/>
          <a:p>
            <a:r>
              <a:rPr lang="en-US"/>
              <a:t>Click to edit Master title style</a:t>
            </a:r>
            <a:endParaRPr lang="en-US" dirty="0"/>
          </a:p>
        </p:txBody>
      </p:sp>
      <p:sp>
        <p:nvSpPr>
          <p:cNvPr id="1053715"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16"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717"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18"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719"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3720" name="Footer Placeholder 7"/>
          <p:cNvSpPr>
            <a:spLocks noGrp="1"/>
          </p:cNvSpPr>
          <p:nvPr>
            <p:ph type="ftr" sz="quarter" idx="11"/>
          </p:nvPr>
        </p:nvSpPr>
        <p:spPr/>
        <p:txBody>
          <a:bodyPr/>
          <a:lstStyle/>
          <a:p>
            <a:r>
              <a:rPr lang="en-US" dirty="0"/>
              <a:t>
              </a:t>
            </a:r>
          </a:p>
        </p:txBody>
      </p:sp>
      <p:sp>
        <p:nvSpPr>
          <p:cNvPr id="10537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372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372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3724" name="Footer Placeholder 3"/>
          <p:cNvSpPr>
            <a:spLocks noGrp="1"/>
          </p:cNvSpPr>
          <p:nvPr>
            <p:ph type="ftr" sz="quarter" idx="11"/>
          </p:nvPr>
        </p:nvSpPr>
        <p:spPr/>
        <p:txBody>
          <a:bodyPr/>
          <a:lstStyle/>
          <a:p>
            <a:r>
              <a:rPr lang="en-US" dirty="0"/>
              <a:t>
              </a:t>
            </a:r>
          </a:p>
        </p:txBody>
      </p:sp>
      <p:sp>
        <p:nvSpPr>
          <p:cNvPr id="105372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381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3817" name="Footer Placeholder 2"/>
          <p:cNvSpPr>
            <a:spLocks noGrp="1"/>
          </p:cNvSpPr>
          <p:nvPr>
            <p:ph type="ftr" sz="quarter" idx="11"/>
          </p:nvPr>
        </p:nvSpPr>
        <p:spPr/>
        <p:txBody>
          <a:bodyPr/>
          <a:lstStyle/>
          <a:p>
            <a:r>
              <a:rPr lang="en-US" dirty="0"/>
              <a:t>
              </a:t>
            </a:r>
          </a:p>
        </p:txBody>
      </p:sp>
      <p:sp>
        <p:nvSpPr>
          <p:cNvPr id="105381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1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651" name="Group 8"/>
          <p:cNvGrpSpPr/>
          <p:nvPr/>
        </p:nvGrpSpPr>
        <p:grpSpPr>
          <a:xfrm>
            <a:off x="0" y="0"/>
            <a:ext cx="12192000" cy="6858000"/>
            <a:chOff x="0" y="0"/>
            <a:chExt cx="12192000" cy="6858000"/>
          </a:xfrm>
        </p:grpSpPr>
        <p:sp>
          <p:nvSpPr>
            <p:cNvPr id="105369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6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94"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95"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96"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97"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698"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699"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700"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7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70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3703"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70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05"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3706" name="Footer Placeholder 5"/>
          <p:cNvSpPr>
            <a:spLocks noGrp="1"/>
          </p:cNvSpPr>
          <p:nvPr>
            <p:ph type="ftr" sz="quarter" idx="11"/>
          </p:nvPr>
        </p:nvSpPr>
        <p:spPr/>
        <p:txBody>
          <a:bodyPr/>
          <a:lstStyle/>
          <a:p>
            <a:r>
              <a:rPr lang="en-US" dirty="0"/>
              <a:t>
              </a:t>
            </a:r>
          </a:p>
        </p:txBody>
      </p:sp>
      <p:sp>
        <p:nvSpPr>
          <p:cNvPr id="10537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7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662" name="Group 8"/>
          <p:cNvGrpSpPr/>
          <p:nvPr/>
        </p:nvGrpSpPr>
        <p:grpSpPr>
          <a:xfrm>
            <a:off x="0" y="0"/>
            <a:ext cx="12192000" cy="6858000"/>
            <a:chOff x="0" y="0"/>
            <a:chExt cx="12192000" cy="6858000"/>
          </a:xfrm>
        </p:grpSpPr>
        <p:sp>
          <p:nvSpPr>
            <p:cNvPr id="105378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78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8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8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8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8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8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79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79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7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79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379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379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9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3797" name="Footer Placeholder 5"/>
          <p:cNvSpPr>
            <a:spLocks noGrp="1"/>
          </p:cNvSpPr>
          <p:nvPr>
            <p:ph type="ftr" sz="quarter" idx="11"/>
          </p:nvPr>
        </p:nvSpPr>
        <p:spPr/>
        <p:txBody>
          <a:bodyPr/>
          <a:lstStyle/>
          <a:p>
            <a:r>
              <a:rPr lang="en-US" dirty="0"/>
              <a:t>
              </a:t>
            </a:r>
          </a:p>
        </p:txBody>
      </p:sp>
      <p:sp>
        <p:nvSpPr>
          <p:cNvPr id="105379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79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656" name="Group 8"/>
          <p:cNvGrpSpPr/>
          <p:nvPr/>
        </p:nvGrpSpPr>
        <p:grpSpPr>
          <a:xfrm>
            <a:off x="0" y="0"/>
            <a:ext cx="12192000" cy="6858000"/>
            <a:chOff x="0" y="0"/>
            <a:chExt cx="12192000" cy="6858000"/>
          </a:xfrm>
        </p:grpSpPr>
        <p:sp>
          <p:nvSpPr>
            <p:cNvPr id="105372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72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2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2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3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3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3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73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37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73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373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73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3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3739" name="Footer Placeholder 5"/>
          <p:cNvSpPr>
            <a:spLocks noGrp="1"/>
          </p:cNvSpPr>
          <p:nvPr>
            <p:ph type="ftr" sz="quarter" idx="11"/>
          </p:nvPr>
        </p:nvSpPr>
        <p:spPr/>
        <p:txBody>
          <a:bodyPr/>
          <a:lstStyle/>
          <a:p>
            <a:r>
              <a:rPr lang="en-US" dirty="0"/>
              <a:t>
              </a:t>
            </a:r>
          </a:p>
        </p:txBody>
      </p:sp>
      <p:sp>
        <p:nvSpPr>
          <p:cNvPr id="10537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7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669" name="Group 6"/>
          <p:cNvGrpSpPr/>
          <p:nvPr/>
        </p:nvGrpSpPr>
        <p:grpSpPr>
          <a:xfrm>
            <a:off x="0" y="0"/>
            <a:ext cx="12192000" cy="6858000"/>
            <a:chOff x="0" y="0"/>
            <a:chExt cx="12192000" cy="6858000"/>
          </a:xfrm>
        </p:grpSpPr>
        <p:sp>
          <p:nvSpPr>
            <p:cNvPr id="105383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83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3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3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4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4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4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84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38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84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384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84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3848" name="Footer Placeholder 4"/>
          <p:cNvSpPr>
            <a:spLocks noGrp="1"/>
          </p:cNvSpPr>
          <p:nvPr>
            <p:ph type="ftr" sz="quarter" idx="11"/>
          </p:nvPr>
        </p:nvSpPr>
        <p:spPr/>
        <p:txBody>
          <a:bodyPr/>
          <a:lstStyle/>
          <a:p>
            <a:r>
              <a:rPr lang="en-US" dirty="0"/>
              <a:t>
              </a:t>
            </a:r>
          </a:p>
        </p:txBody>
      </p:sp>
      <p:sp>
        <p:nvSpPr>
          <p:cNvPr id="105384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658" name="Group 2"/>
          <p:cNvGrpSpPr/>
          <p:nvPr/>
        </p:nvGrpSpPr>
        <p:grpSpPr>
          <a:xfrm>
            <a:off x="0" y="0"/>
            <a:ext cx="12192000" cy="6858000"/>
            <a:chOff x="0" y="0"/>
            <a:chExt cx="12192000" cy="6858000"/>
          </a:xfrm>
        </p:grpSpPr>
        <p:sp>
          <p:nvSpPr>
            <p:cNvPr id="105374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74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4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4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4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4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74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74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7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75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75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375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375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5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5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3757" name="Footer Placeholder 4"/>
          <p:cNvSpPr>
            <a:spLocks noGrp="1"/>
          </p:cNvSpPr>
          <p:nvPr>
            <p:ph type="ftr" sz="quarter" idx="11"/>
          </p:nvPr>
        </p:nvSpPr>
        <p:spPr/>
        <p:txBody>
          <a:bodyPr/>
          <a:lstStyle/>
          <a:p>
            <a:r>
              <a:rPr lang="en-US" dirty="0"/>
              <a:t>
              </a:t>
            </a:r>
          </a:p>
        </p:txBody>
      </p:sp>
      <p:sp>
        <p:nvSpPr>
          <p:cNvPr id="105375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7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672" name="Group 8"/>
          <p:cNvGrpSpPr/>
          <p:nvPr/>
        </p:nvGrpSpPr>
        <p:grpSpPr>
          <a:xfrm>
            <a:off x="0" y="0"/>
            <a:ext cx="12192000" cy="6858000"/>
            <a:chOff x="0" y="0"/>
            <a:chExt cx="12192000" cy="6858000"/>
          </a:xfrm>
        </p:grpSpPr>
        <p:sp>
          <p:nvSpPr>
            <p:cNvPr id="105385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85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5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6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6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6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6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86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86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86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386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386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3869" name="Footer Placeholder 4"/>
          <p:cNvSpPr>
            <a:spLocks noGrp="1"/>
          </p:cNvSpPr>
          <p:nvPr>
            <p:ph type="ftr" sz="quarter" idx="11"/>
          </p:nvPr>
        </p:nvSpPr>
        <p:spPr/>
        <p:txBody>
          <a:bodyPr/>
          <a:lstStyle/>
          <a:p>
            <a:r>
              <a:rPr lang="en-US" dirty="0"/>
              <a:t>
              </a:t>
            </a:r>
          </a:p>
        </p:txBody>
      </p:sp>
      <p:sp>
        <p:nvSpPr>
          <p:cNvPr id="105387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7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376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76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6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6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6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6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6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8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8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76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3768" name="Footer Placeholder 7"/>
          <p:cNvSpPr>
            <a:spLocks noGrp="1"/>
          </p:cNvSpPr>
          <p:nvPr>
            <p:ph type="ftr" sz="quarter" idx="11"/>
          </p:nvPr>
        </p:nvSpPr>
        <p:spPr/>
        <p:txBody>
          <a:bodyPr/>
          <a:lstStyle/>
          <a:p>
            <a:r>
              <a:rPr lang="en-US" dirty="0"/>
              <a:t>
              </a:t>
            </a:r>
          </a:p>
        </p:txBody>
      </p:sp>
      <p:sp>
        <p:nvSpPr>
          <p:cNvPr id="105376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377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377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7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77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7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7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77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377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377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377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9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9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378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3781" name="Footer Placeholder 7"/>
          <p:cNvSpPr>
            <a:spLocks noGrp="1"/>
          </p:cNvSpPr>
          <p:nvPr>
            <p:ph type="ftr" sz="quarter" idx="11"/>
          </p:nvPr>
        </p:nvSpPr>
        <p:spPr>
          <a:xfrm>
            <a:off x="561111" y="6391838"/>
            <a:ext cx="3644282" cy="304801"/>
          </a:xfrm>
        </p:spPr>
        <p:txBody>
          <a:bodyPr/>
          <a:lstStyle/>
          <a:p>
            <a:r>
              <a:rPr lang="en-US" dirty="0"/>
              <a:t>
              </a:t>
            </a:r>
          </a:p>
        </p:txBody>
      </p:sp>
      <p:sp>
        <p:nvSpPr>
          <p:cNvPr id="105378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370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371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71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3712" name="Footer Placeholder 4"/>
          <p:cNvSpPr>
            <a:spLocks noGrp="1"/>
          </p:cNvSpPr>
          <p:nvPr>
            <p:ph type="ftr" sz="quarter" idx="11"/>
          </p:nvPr>
        </p:nvSpPr>
        <p:spPr/>
        <p:txBody>
          <a:bodyPr/>
          <a:lstStyle/>
          <a:p>
            <a:r>
              <a:rPr lang="en-US" dirty="0"/>
              <a:t>
              </a:t>
            </a:r>
          </a:p>
        </p:txBody>
      </p:sp>
      <p:sp>
        <p:nvSpPr>
          <p:cNvPr id="10537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667" name="Group 8"/>
          <p:cNvGrpSpPr/>
          <p:nvPr/>
        </p:nvGrpSpPr>
        <p:grpSpPr>
          <a:xfrm>
            <a:off x="0" y="0"/>
            <a:ext cx="12192000" cy="6858000"/>
            <a:chOff x="0" y="0"/>
            <a:chExt cx="12192000" cy="6858000"/>
          </a:xfrm>
        </p:grpSpPr>
        <p:sp>
          <p:nvSpPr>
            <p:cNvPr id="105382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382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2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2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2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2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382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382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382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38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383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383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383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3833" name="Footer Placeholder 4"/>
          <p:cNvSpPr>
            <a:spLocks noGrp="1"/>
          </p:cNvSpPr>
          <p:nvPr>
            <p:ph type="ftr" sz="quarter" idx="11"/>
          </p:nvPr>
        </p:nvSpPr>
        <p:spPr/>
        <p:txBody>
          <a:bodyPr/>
          <a:lstStyle/>
          <a:p>
            <a:r>
              <a:rPr lang="en-US" dirty="0"/>
              <a:t>
              </a:t>
            </a:r>
          </a:p>
        </p:txBody>
      </p:sp>
      <p:sp>
        <p:nvSpPr>
          <p:cNvPr id="105383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38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179" name="Group 6"/>
          <p:cNvGrpSpPr/>
          <p:nvPr/>
        </p:nvGrpSpPr>
        <p:grpSpPr>
          <a:xfrm>
            <a:off x="0" y="0"/>
            <a:ext cx="12192000" cy="6858000"/>
            <a:chOff x="0" y="0"/>
            <a:chExt cx="12192000" cy="6858000"/>
          </a:xfrm>
        </p:grpSpPr>
        <p:sp>
          <p:nvSpPr>
            <p:cNvPr id="105078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8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78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78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78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78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9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4022" name="Title 1"/>
          <p:cNvSpPr>
            <a:spLocks noGrp="1"/>
          </p:cNvSpPr>
          <p:nvPr>
            <p:ph type="title"/>
          </p:nvPr>
        </p:nvSpPr>
        <p:spPr/>
        <p:txBody>
          <a:bodyPr/>
          <a:lstStyle/>
          <a:p>
            <a:r>
              <a:rPr lang="en-US"/>
              <a:t>Click to edit Master title style</a:t>
            </a:r>
            <a:endParaRPr lang="en-US" dirty="0"/>
          </a:p>
        </p:txBody>
      </p:sp>
      <p:sp>
        <p:nvSpPr>
          <p:cNvPr id="106402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02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4025" name="Footer Placeholder 4"/>
          <p:cNvSpPr>
            <a:spLocks noGrp="1"/>
          </p:cNvSpPr>
          <p:nvPr>
            <p:ph type="ftr" sz="quarter" idx="11"/>
          </p:nvPr>
        </p:nvSpPr>
        <p:spPr/>
        <p:txBody>
          <a:bodyPr/>
          <a:lstStyle/>
          <a:p>
            <a:r>
              <a:rPr lang="en-US" dirty="0"/>
              <a:t>
              </a:t>
            </a:r>
          </a:p>
        </p:txBody>
      </p:sp>
      <p:sp>
        <p:nvSpPr>
          <p:cNvPr id="10640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108" name="Group 7"/>
          <p:cNvGrpSpPr/>
          <p:nvPr/>
        </p:nvGrpSpPr>
        <p:grpSpPr>
          <a:xfrm>
            <a:off x="0" y="0"/>
            <a:ext cx="12192000" cy="6858000"/>
            <a:chOff x="0" y="0"/>
            <a:chExt cx="12192000" cy="6858000"/>
          </a:xfrm>
        </p:grpSpPr>
        <p:sp>
          <p:nvSpPr>
            <p:cNvPr id="106409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09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9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9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9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0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0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10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10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1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10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410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10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4108" name="Footer Placeholder 4"/>
          <p:cNvSpPr>
            <a:spLocks noGrp="1"/>
          </p:cNvSpPr>
          <p:nvPr>
            <p:ph type="ftr" sz="quarter" idx="11"/>
          </p:nvPr>
        </p:nvSpPr>
        <p:spPr/>
        <p:txBody>
          <a:bodyPr/>
          <a:lstStyle/>
          <a:p>
            <a:r>
              <a:rPr lang="en-US" dirty="0"/>
              <a:t>
              </a:t>
            </a:r>
          </a:p>
        </p:txBody>
      </p:sp>
      <p:sp>
        <p:nvSpPr>
          <p:cNvPr id="106410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016" name="Title 1"/>
          <p:cNvSpPr>
            <a:spLocks noGrp="1"/>
          </p:cNvSpPr>
          <p:nvPr>
            <p:ph type="title"/>
          </p:nvPr>
        </p:nvSpPr>
        <p:spPr/>
        <p:txBody>
          <a:bodyPr/>
          <a:lstStyle/>
          <a:p>
            <a:r>
              <a:rPr lang="en-US"/>
              <a:t>Click to edit Master title style</a:t>
            </a:r>
            <a:endParaRPr lang="en-US" dirty="0"/>
          </a:p>
        </p:txBody>
      </p:sp>
      <p:sp>
        <p:nvSpPr>
          <p:cNvPr id="106401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01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01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020" name="Footer Placeholder 5"/>
          <p:cNvSpPr>
            <a:spLocks noGrp="1"/>
          </p:cNvSpPr>
          <p:nvPr>
            <p:ph type="ftr" sz="quarter" idx="11"/>
          </p:nvPr>
        </p:nvSpPr>
        <p:spPr/>
        <p:txBody>
          <a:bodyPr/>
          <a:lstStyle/>
          <a:p>
            <a:r>
              <a:rPr lang="en-US" dirty="0"/>
              <a:t>
              </a:t>
            </a:r>
          </a:p>
        </p:txBody>
      </p:sp>
      <p:sp>
        <p:nvSpPr>
          <p:cNvPr id="106402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4156" name="Title 1"/>
          <p:cNvSpPr>
            <a:spLocks noGrp="1"/>
          </p:cNvSpPr>
          <p:nvPr>
            <p:ph type="title"/>
          </p:nvPr>
        </p:nvSpPr>
        <p:spPr/>
        <p:txBody>
          <a:bodyPr/>
          <a:lstStyle/>
          <a:p>
            <a:r>
              <a:rPr lang="en-US"/>
              <a:t>Click to edit Master title style</a:t>
            </a:r>
            <a:endParaRPr lang="en-US" dirty="0"/>
          </a:p>
        </p:txBody>
      </p:sp>
      <p:sp>
        <p:nvSpPr>
          <p:cNvPr id="106415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15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15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16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16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4162" name="Footer Placeholder 7"/>
          <p:cNvSpPr>
            <a:spLocks noGrp="1"/>
          </p:cNvSpPr>
          <p:nvPr>
            <p:ph type="ftr" sz="quarter" idx="11"/>
          </p:nvPr>
        </p:nvSpPr>
        <p:spPr/>
        <p:txBody>
          <a:bodyPr/>
          <a:lstStyle/>
          <a:p>
            <a:r>
              <a:rPr lang="en-US" dirty="0"/>
              <a:t>
              </a:t>
            </a:r>
          </a:p>
        </p:txBody>
      </p:sp>
      <p:sp>
        <p:nvSpPr>
          <p:cNvPr id="106416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405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405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4058" name="Footer Placeholder 3"/>
          <p:cNvSpPr>
            <a:spLocks noGrp="1"/>
          </p:cNvSpPr>
          <p:nvPr>
            <p:ph type="ftr" sz="quarter" idx="11"/>
          </p:nvPr>
        </p:nvSpPr>
        <p:spPr/>
        <p:txBody>
          <a:bodyPr/>
          <a:lstStyle/>
          <a:p>
            <a:r>
              <a:rPr lang="en-US" dirty="0"/>
              <a:t>
              </a:t>
            </a:r>
          </a:p>
        </p:txBody>
      </p:sp>
      <p:sp>
        <p:nvSpPr>
          <p:cNvPr id="106405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6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416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4165" name="Footer Placeholder 2"/>
          <p:cNvSpPr>
            <a:spLocks noGrp="1"/>
          </p:cNvSpPr>
          <p:nvPr>
            <p:ph type="ftr" sz="quarter" idx="11"/>
          </p:nvPr>
        </p:nvSpPr>
        <p:spPr/>
        <p:txBody>
          <a:bodyPr/>
          <a:lstStyle/>
          <a:p>
            <a:r>
              <a:rPr lang="en-US" dirty="0"/>
              <a:t>
              </a:t>
            </a:r>
          </a:p>
        </p:txBody>
      </p:sp>
      <p:sp>
        <p:nvSpPr>
          <p:cNvPr id="106416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6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106" name="Group 8"/>
          <p:cNvGrpSpPr/>
          <p:nvPr/>
        </p:nvGrpSpPr>
        <p:grpSpPr>
          <a:xfrm>
            <a:off x="0" y="0"/>
            <a:ext cx="12192000" cy="6858000"/>
            <a:chOff x="0" y="0"/>
            <a:chExt cx="12192000" cy="6858000"/>
          </a:xfrm>
        </p:grpSpPr>
        <p:sp>
          <p:nvSpPr>
            <p:cNvPr id="106407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07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8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8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8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8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8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08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08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0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08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408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09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9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4092" name="Footer Placeholder 5"/>
          <p:cNvSpPr>
            <a:spLocks noGrp="1"/>
          </p:cNvSpPr>
          <p:nvPr>
            <p:ph type="ftr" sz="quarter" idx="11"/>
          </p:nvPr>
        </p:nvSpPr>
        <p:spPr/>
        <p:txBody>
          <a:bodyPr/>
          <a:lstStyle/>
          <a:p>
            <a:r>
              <a:rPr lang="en-US" dirty="0"/>
              <a:t>
              </a:t>
            </a:r>
          </a:p>
        </p:txBody>
      </p:sp>
      <p:sp>
        <p:nvSpPr>
          <p:cNvPr id="10640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09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118" name="Group 8"/>
          <p:cNvGrpSpPr/>
          <p:nvPr/>
        </p:nvGrpSpPr>
        <p:grpSpPr>
          <a:xfrm>
            <a:off x="0" y="0"/>
            <a:ext cx="12192000" cy="6858000"/>
            <a:chOff x="0" y="0"/>
            <a:chExt cx="12192000" cy="6858000"/>
          </a:xfrm>
        </p:grpSpPr>
        <p:sp>
          <p:nvSpPr>
            <p:cNvPr id="106416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16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7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7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7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7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7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17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17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1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17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17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18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18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182" name="Footer Placeholder 5"/>
          <p:cNvSpPr>
            <a:spLocks noGrp="1"/>
          </p:cNvSpPr>
          <p:nvPr>
            <p:ph type="ftr" sz="quarter" idx="11"/>
          </p:nvPr>
        </p:nvSpPr>
        <p:spPr/>
        <p:txBody>
          <a:bodyPr/>
          <a:lstStyle/>
          <a:p>
            <a:r>
              <a:rPr lang="en-US" dirty="0"/>
              <a:t>
              </a:t>
            </a:r>
          </a:p>
        </p:txBody>
      </p:sp>
      <p:sp>
        <p:nvSpPr>
          <p:cNvPr id="106418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8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096" name="Group 8"/>
          <p:cNvGrpSpPr/>
          <p:nvPr/>
        </p:nvGrpSpPr>
        <p:grpSpPr>
          <a:xfrm>
            <a:off x="0" y="0"/>
            <a:ext cx="12192000" cy="6858000"/>
            <a:chOff x="0" y="0"/>
            <a:chExt cx="12192000" cy="6858000"/>
          </a:xfrm>
        </p:grpSpPr>
        <p:sp>
          <p:nvSpPr>
            <p:cNvPr id="106400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0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0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00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0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00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401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01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1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4013" name="Footer Placeholder 5"/>
          <p:cNvSpPr>
            <a:spLocks noGrp="1"/>
          </p:cNvSpPr>
          <p:nvPr>
            <p:ph type="ftr" sz="quarter" idx="11"/>
          </p:nvPr>
        </p:nvSpPr>
        <p:spPr/>
        <p:txBody>
          <a:bodyPr/>
          <a:lstStyle/>
          <a:p>
            <a:r>
              <a:rPr lang="en-US" dirty="0"/>
              <a:t>
              </a:t>
            </a:r>
          </a:p>
        </p:txBody>
      </p:sp>
      <p:sp>
        <p:nvSpPr>
          <p:cNvPr id="10640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0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110" name="Group 6"/>
          <p:cNvGrpSpPr/>
          <p:nvPr/>
        </p:nvGrpSpPr>
        <p:grpSpPr>
          <a:xfrm>
            <a:off x="0" y="0"/>
            <a:ext cx="12192000" cy="6858000"/>
            <a:chOff x="0" y="0"/>
            <a:chExt cx="12192000" cy="6858000"/>
          </a:xfrm>
        </p:grpSpPr>
        <p:sp>
          <p:nvSpPr>
            <p:cNvPr id="10641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11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1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1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1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1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1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11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41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12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412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12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4123" name="Footer Placeholder 4"/>
          <p:cNvSpPr>
            <a:spLocks noGrp="1"/>
          </p:cNvSpPr>
          <p:nvPr>
            <p:ph type="ftr" sz="quarter" idx="11"/>
          </p:nvPr>
        </p:nvSpPr>
        <p:spPr/>
        <p:txBody>
          <a:bodyPr/>
          <a:lstStyle/>
          <a:p>
            <a:r>
              <a:rPr lang="en-US" dirty="0"/>
              <a:t>
              </a:t>
            </a:r>
          </a:p>
        </p:txBody>
      </p:sp>
      <p:sp>
        <p:nvSpPr>
          <p:cNvPr id="106412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104" name="Group 2"/>
          <p:cNvGrpSpPr/>
          <p:nvPr/>
        </p:nvGrpSpPr>
        <p:grpSpPr>
          <a:xfrm>
            <a:off x="0" y="0"/>
            <a:ext cx="12192000" cy="6858000"/>
            <a:chOff x="0" y="0"/>
            <a:chExt cx="12192000" cy="6858000"/>
          </a:xfrm>
        </p:grpSpPr>
        <p:sp>
          <p:nvSpPr>
            <p:cNvPr id="106406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06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6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6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6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6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6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06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0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06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07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07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407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7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7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4075" name="Footer Placeholder 4"/>
          <p:cNvSpPr>
            <a:spLocks noGrp="1"/>
          </p:cNvSpPr>
          <p:nvPr>
            <p:ph type="ftr" sz="quarter" idx="11"/>
          </p:nvPr>
        </p:nvSpPr>
        <p:spPr/>
        <p:txBody>
          <a:bodyPr/>
          <a:lstStyle/>
          <a:p>
            <a:r>
              <a:rPr lang="en-US" dirty="0"/>
              <a:t>
              </a:t>
            </a:r>
          </a:p>
        </p:txBody>
      </p:sp>
      <p:sp>
        <p:nvSpPr>
          <p:cNvPr id="106407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07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114" name="Group 8"/>
          <p:cNvGrpSpPr/>
          <p:nvPr/>
        </p:nvGrpSpPr>
        <p:grpSpPr>
          <a:xfrm>
            <a:off x="0" y="0"/>
            <a:ext cx="12192000" cy="6858000"/>
            <a:chOff x="0" y="0"/>
            <a:chExt cx="12192000" cy="6858000"/>
          </a:xfrm>
        </p:grpSpPr>
        <p:sp>
          <p:nvSpPr>
            <p:cNvPr id="106414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14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4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4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4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4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4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14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1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15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415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15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4153" name="Footer Placeholder 4"/>
          <p:cNvSpPr>
            <a:spLocks noGrp="1"/>
          </p:cNvSpPr>
          <p:nvPr>
            <p:ph type="ftr" sz="quarter" idx="11"/>
          </p:nvPr>
        </p:nvSpPr>
        <p:spPr/>
        <p:txBody>
          <a:bodyPr/>
          <a:lstStyle/>
          <a:p>
            <a:r>
              <a:rPr lang="en-US" dirty="0"/>
              <a:t>
              </a:t>
            </a:r>
          </a:p>
        </p:txBody>
      </p:sp>
      <p:sp>
        <p:nvSpPr>
          <p:cNvPr id="106415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5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412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12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12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12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13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13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13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1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1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13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4134" name="Footer Placeholder 7"/>
          <p:cNvSpPr>
            <a:spLocks noGrp="1"/>
          </p:cNvSpPr>
          <p:nvPr>
            <p:ph type="ftr" sz="quarter" idx="11"/>
          </p:nvPr>
        </p:nvSpPr>
        <p:spPr/>
        <p:txBody>
          <a:bodyPr/>
          <a:lstStyle/>
          <a:p>
            <a:r>
              <a:rPr lang="en-US" dirty="0"/>
              <a:t>
              </a:t>
            </a:r>
          </a:p>
        </p:txBody>
      </p:sp>
      <p:sp>
        <p:nvSpPr>
          <p:cNvPr id="10641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04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04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04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04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4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04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04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05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05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05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0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0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05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054"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05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413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413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13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4139" name="Footer Placeholder 4"/>
          <p:cNvSpPr>
            <a:spLocks noGrp="1"/>
          </p:cNvSpPr>
          <p:nvPr>
            <p:ph type="ftr" sz="quarter" idx="11"/>
          </p:nvPr>
        </p:nvSpPr>
        <p:spPr/>
        <p:txBody>
          <a:bodyPr/>
          <a:lstStyle/>
          <a:p>
            <a:r>
              <a:rPr lang="en-US" dirty="0"/>
              <a:t>
              </a:t>
            </a:r>
          </a:p>
        </p:txBody>
      </p:sp>
      <p:sp>
        <p:nvSpPr>
          <p:cNvPr id="10641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7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100" name="Group 8"/>
          <p:cNvGrpSpPr/>
          <p:nvPr/>
        </p:nvGrpSpPr>
        <p:grpSpPr>
          <a:xfrm>
            <a:off x="0" y="0"/>
            <a:ext cx="12192000" cy="6858000"/>
            <a:chOff x="0" y="0"/>
            <a:chExt cx="12192000" cy="6858000"/>
          </a:xfrm>
        </p:grpSpPr>
        <p:sp>
          <p:nvSpPr>
            <p:cNvPr id="106402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02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2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3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3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3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03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03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03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0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03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03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03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040" name="Footer Placeholder 4"/>
          <p:cNvSpPr>
            <a:spLocks noGrp="1"/>
          </p:cNvSpPr>
          <p:nvPr>
            <p:ph type="ftr" sz="quarter" idx="11"/>
          </p:nvPr>
        </p:nvSpPr>
        <p:spPr/>
        <p:txBody>
          <a:bodyPr/>
          <a:lstStyle/>
          <a:p>
            <a:r>
              <a:rPr lang="en-US" dirty="0"/>
              <a:t>
              </a:t>
            </a:r>
          </a:p>
        </p:txBody>
      </p:sp>
      <p:sp>
        <p:nvSpPr>
          <p:cNvPr id="106404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0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157" name="Group 6"/>
          <p:cNvGrpSpPr/>
          <p:nvPr/>
        </p:nvGrpSpPr>
        <p:grpSpPr>
          <a:xfrm>
            <a:off x="0" y="0"/>
            <a:ext cx="12192000" cy="6858000"/>
            <a:chOff x="0" y="0"/>
            <a:chExt cx="12192000" cy="6858000"/>
          </a:xfrm>
        </p:grpSpPr>
        <p:sp>
          <p:nvSpPr>
            <p:cNvPr id="105075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6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76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76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76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76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6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1102" name="Title 1"/>
          <p:cNvSpPr>
            <a:spLocks noGrp="1"/>
          </p:cNvSpPr>
          <p:nvPr>
            <p:ph type="title"/>
          </p:nvPr>
        </p:nvSpPr>
        <p:spPr/>
        <p:txBody>
          <a:bodyPr/>
          <a:lstStyle/>
          <a:p>
            <a:r>
              <a:rPr lang="en-US"/>
              <a:t>Click to edit Master title style</a:t>
            </a:r>
            <a:endParaRPr lang="en-US" dirty="0"/>
          </a:p>
        </p:txBody>
      </p:sp>
      <p:sp>
        <p:nvSpPr>
          <p:cNvPr id="105110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0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1105" name="Footer Placeholder 4"/>
          <p:cNvSpPr>
            <a:spLocks noGrp="1"/>
          </p:cNvSpPr>
          <p:nvPr>
            <p:ph type="ftr" sz="quarter" idx="11"/>
          </p:nvPr>
        </p:nvSpPr>
        <p:spPr/>
        <p:txBody>
          <a:bodyPr/>
          <a:lstStyle/>
          <a:p>
            <a:r>
              <a:rPr lang="en-US" dirty="0"/>
              <a:t>
              </a:t>
            </a:r>
          </a:p>
        </p:txBody>
      </p:sp>
      <p:sp>
        <p:nvSpPr>
          <p:cNvPr id="10511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294" name="Group 7"/>
          <p:cNvGrpSpPr/>
          <p:nvPr/>
        </p:nvGrpSpPr>
        <p:grpSpPr>
          <a:xfrm>
            <a:off x="0" y="0"/>
            <a:ext cx="12192000" cy="6858000"/>
            <a:chOff x="0" y="0"/>
            <a:chExt cx="12192000" cy="6858000"/>
          </a:xfrm>
        </p:grpSpPr>
        <p:sp>
          <p:nvSpPr>
            <p:cNvPr id="10512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2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2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2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2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2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2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22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22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2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23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123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23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1233" name="Footer Placeholder 4"/>
          <p:cNvSpPr>
            <a:spLocks noGrp="1"/>
          </p:cNvSpPr>
          <p:nvPr>
            <p:ph type="ftr" sz="quarter" idx="11"/>
          </p:nvPr>
        </p:nvSpPr>
        <p:spPr/>
        <p:txBody>
          <a:bodyPr/>
          <a:lstStyle/>
          <a:p>
            <a:r>
              <a:rPr lang="en-US" dirty="0"/>
              <a:t>
              </a:t>
            </a:r>
          </a:p>
        </p:txBody>
      </p:sp>
      <p:sp>
        <p:nvSpPr>
          <p:cNvPr id="105123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2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1156" name="Title 1"/>
          <p:cNvSpPr>
            <a:spLocks noGrp="1"/>
          </p:cNvSpPr>
          <p:nvPr>
            <p:ph type="title"/>
          </p:nvPr>
        </p:nvSpPr>
        <p:spPr/>
        <p:txBody>
          <a:bodyPr/>
          <a:lstStyle/>
          <a:p>
            <a:r>
              <a:rPr lang="en-US"/>
              <a:t>Click to edit Master title style</a:t>
            </a:r>
            <a:endParaRPr lang="en-US" dirty="0"/>
          </a:p>
        </p:txBody>
      </p:sp>
      <p:sp>
        <p:nvSpPr>
          <p:cNvPr id="1051157"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58"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59"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1160" name="Footer Placeholder 5"/>
          <p:cNvSpPr>
            <a:spLocks noGrp="1"/>
          </p:cNvSpPr>
          <p:nvPr>
            <p:ph type="ftr" sz="quarter" idx="11"/>
          </p:nvPr>
        </p:nvSpPr>
        <p:spPr/>
        <p:txBody>
          <a:bodyPr/>
          <a:lstStyle/>
          <a:p>
            <a:r>
              <a:rPr lang="en-US" dirty="0"/>
              <a:t>
              </a:t>
            </a:r>
          </a:p>
        </p:txBody>
      </p:sp>
      <p:sp>
        <p:nvSpPr>
          <p:cNvPr id="10511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1162" name="Title 1"/>
          <p:cNvSpPr>
            <a:spLocks noGrp="1"/>
          </p:cNvSpPr>
          <p:nvPr>
            <p:ph type="title"/>
          </p:nvPr>
        </p:nvSpPr>
        <p:spPr/>
        <p:txBody>
          <a:bodyPr/>
          <a:lstStyle/>
          <a:p>
            <a:r>
              <a:rPr lang="en-US"/>
              <a:t>Click to edit Master title style</a:t>
            </a:r>
            <a:endParaRPr lang="en-US" dirty="0"/>
          </a:p>
        </p:txBody>
      </p:sp>
      <p:sp>
        <p:nvSpPr>
          <p:cNvPr id="105116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16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6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16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6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1168" name="Footer Placeholder 7"/>
          <p:cNvSpPr>
            <a:spLocks noGrp="1"/>
          </p:cNvSpPr>
          <p:nvPr>
            <p:ph type="ftr" sz="quarter" idx="11"/>
          </p:nvPr>
        </p:nvSpPr>
        <p:spPr/>
        <p:txBody>
          <a:bodyPr/>
          <a:lstStyle/>
          <a:p>
            <a:r>
              <a:rPr lang="en-US" dirty="0"/>
              <a:t>
              </a:t>
            </a:r>
          </a:p>
        </p:txBody>
      </p:sp>
      <p:sp>
        <p:nvSpPr>
          <p:cNvPr id="105116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115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115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1154" name="Footer Placeholder 3"/>
          <p:cNvSpPr>
            <a:spLocks noGrp="1"/>
          </p:cNvSpPr>
          <p:nvPr>
            <p:ph type="ftr" sz="quarter" idx="11"/>
          </p:nvPr>
        </p:nvSpPr>
        <p:spPr/>
        <p:txBody>
          <a:bodyPr/>
          <a:lstStyle/>
          <a:p>
            <a:r>
              <a:rPr lang="en-US" dirty="0"/>
              <a:t>
              </a:t>
            </a:r>
          </a:p>
        </p:txBody>
      </p:sp>
      <p:sp>
        <p:nvSpPr>
          <p:cNvPr id="105115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121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1212" name="Footer Placeholder 2"/>
          <p:cNvSpPr>
            <a:spLocks noGrp="1"/>
          </p:cNvSpPr>
          <p:nvPr>
            <p:ph type="ftr" sz="quarter" idx="11"/>
          </p:nvPr>
        </p:nvSpPr>
        <p:spPr/>
        <p:txBody>
          <a:bodyPr/>
          <a:lstStyle/>
          <a:p>
            <a:r>
              <a:rPr lang="en-US" dirty="0"/>
              <a:t>
              </a:t>
            </a:r>
          </a:p>
        </p:txBody>
      </p:sp>
      <p:sp>
        <p:nvSpPr>
          <p:cNvPr id="105121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21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280" name="Group 8"/>
          <p:cNvGrpSpPr/>
          <p:nvPr/>
        </p:nvGrpSpPr>
        <p:grpSpPr>
          <a:xfrm>
            <a:off x="0" y="0"/>
            <a:ext cx="12192000" cy="6858000"/>
            <a:chOff x="0" y="0"/>
            <a:chExt cx="12192000" cy="6858000"/>
          </a:xfrm>
        </p:grpSpPr>
        <p:sp>
          <p:nvSpPr>
            <p:cNvPr id="105112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12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2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2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2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2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2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12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12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1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13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113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13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13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1134" name="Footer Placeholder 5"/>
          <p:cNvSpPr>
            <a:spLocks noGrp="1"/>
          </p:cNvSpPr>
          <p:nvPr>
            <p:ph type="ftr" sz="quarter" idx="11"/>
          </p:nvPr>
        </p:nvSpPr>
        <p:spPr/>
        <p:txBody>
          <a:bodyPr/>
          <a:lstStyle/>
          <a:p>
            <a:r>
              <a:rPr lang="en-US" dirty="0"/>
              <a:t>
              </a:t>
            </a:r>
          </a:p>
        </p:txBody>
      </p:sp>
      <p:sp>
        <p:nvSpPr>
          <p:cNvPr id="105113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13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276" name="Group 8"/>
          <p:cNvGrpSpPr/>
          <p:nvPr/>
        </p:nvGrpSpPr>
        <p:grpSpPr>
          <a:xfrm>
            <a:off x="0" y="0"/>
            <a:ext cx="12192000" cy="6858000"/>
            <a:chOff x="0" y="0"/>
            <a:chExt cx="12192000" cy="6858000"/>
          </a:xfrm>
        </p:grpSpPr>
        <p:sp>
          <p:nvSpPr>
            <p:cNvPr id="10510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0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8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8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8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9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9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09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093"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0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095"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1096"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1097"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98"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1099" name="Footer Placeholder 5"/>
          <p:cNvSpPr>
            <a:spLocks noGrp="1"/>
          </p:cNvSpPr>
          <p:nvPr>
            <p:ph type="ftr" sz="quarter" idx="11"/>
          </p:nvPr>
        </p:nvSpPr>
        <p:spPr/>
        <p:txBody>
          <a:bodyPr/>
          <a:lstStyle/>
          <a:p>
            <a:r>
              <a:rPr lang="en-US" dirty="0"/>
              <a:t>
              </a:t>
            </a:r>
          </a:p>
        </p:txBody>
      </p:sp>
      <p:sp>
        <p:nvSpPr>
          <p:cNvPr id="10511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1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287" name="Group 8"/>
          <p:cNvGrpSpPr/>
          <p:nvPr/>
        </p:nvGrpSpPr>
        <p:grpSpPr>
          <a:xfrm>
            <a:off x="0" y="0"/>
            <a:ext cx="12192000" cy="6858000"/>
            <a:chOff x="0" y="0"/>
            <a:chExt cx="12192000" cy="6858000"/>
          </a:xfrm>
        </p:grpSpPr>
        <p:sp>
          <p:nvSpPr>
            <p:cNvPr id="105117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17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7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7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7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7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7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17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1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17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118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18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18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1183" name="Footer Placeholder 5"/>
          <p:cNvSpPr>
            <a:spLocks noGrp="1"/>
          </p:cNvSpPr>
          <p:nvPr>
            <p:ph type="ftr" sz="quarter" idx="11"/>
          </p:nvPr>
        </p:nvSpPr>
        <p:spPr/>
        <p:txBody>
          <a:bodyPr/>
          <a:lstStyle/>
          <a:p>
            <a:r>
              <a:rPr lang="en-US" dirty="0"/>
              <a:t>
              </a:t>
            </a:r>
          </a:p>
        </p:txBody>
      </p:sp>
      <p:sp>
        <p:nvSpPr>
          <p:cNvPr id="105118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18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289" name="Group 6"/>
          <p:cNvGrpSpPr/>
          <p:nvPr/>
        </p:nvGrpSpPr>
        <p:grpSpPr>
          <a:xfrm>
            <a:off x="0" y="0"/>
            <a:ext cx="12192000" cy="6858000"/>
            <a:chOff x="0" y="0"/>
            <a:chExt cx="12192000" cy="6858000"/>
          </a:xfrm>
        </p:grpSpPr>
        <p:sp>
          <p:nvSpPr>
            <p:cNvPr id="105118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187"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8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89"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9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9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92"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193"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11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195"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1196"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197"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1198" name="Footer Placeholder 4"/>
          <p:cNvSpPr>
            <a:spLocks noGrp="1"/>
          </p:cNvSpPr>
          <p:nvPr>
            <p:ph type="ftr" sz="quarter" idx="11"/>
          </p:nvPr>
        </p:nvSpPr>
        <p:spPr/>
        <p:txBody>
          <a:bodyPr/>
          <a:lstStyle/>
          <a:p>
            <a:r>
              <a:rPr lang="en-US" dirty="0"/>
              <a:t>
              </a:t>
            </a:r>
          </a:p>
        </p:txBody>
      </p:sp>
      <p:sp>
        <p:nvSpPr>
          <p:cNvPr id="1051199"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20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274" name="Group 2"/>
          <p:cNvGrpSpPr/>
          <p:nvPr/>
        </p:nvGrpSpPr>
        <p:grpSpPr>
          <a:xfrm>
            <a:off x="0" y="0"/>
            <a:ext cx="12192000" cy="6858000"/>
            <a:chOff x="0" y="0"/>
            <a:chExt cx="12192000" cy="6858000"/>
          </a:xfrm>
        </p:grpSpPr>
        <p:sp>
          <p:nvSpPr>
            <p:cNvPr id="105106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06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6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7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7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7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7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07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07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07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07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107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107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8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08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1082" name="Footer Placeholder 4"/>
          <p:cNvSpPr>
            <a:spLocks noGrp="1"/>
          </p:cNvSpPr>
          <p:nvPr>
            <p:ph type="ftr" sz="quarter" idx="11"/>
          </p:nvPr>
        </p:nvSpPr>
        <p:spPr/>
        <p:txBody>
          <a:bodyPr/>
          <a:lstStyle/>
          <a:p>
            <a:r>
              <a:rPr lang="en-US" dirty="0"/>
              <a:t>
              </a:t>
            </a:r>
          </a:p>
        </p:txBody>
      </p:sp>
      <p:sp>
        <p:nvSpPr>
          <p:cNvPr id="105108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0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282" name="Group 8"/>
          <p:cNvGrpSpPr/>
          <p:nvPr/>
        </p:nvGrpSpPr>
        <p:grpSpPr>
          <a:xfrm>
            <a:off x="0" y="0"/>
            <a:ext cx="12192000" cy="6858000"/>
            <a:chOff x="0" y="0"/>
            <a:chExt cx="12192000" cy="6858000"/>
          </a:xfrm>
        </p:grpSpPr>
        <p:sp>
          <p:nvSpPr>
            <p:cNvPr id="105113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13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3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4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4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4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14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14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1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14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114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114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1149" name="Footer Placeholder 4"/>
          <p:cNvSpPr>
            <a:spLocks noGrp="1"/>
          </p:cNvSpPr>
          <p:nvPr>
            <p:ph type="ftr" sz="quarter" idx="11"/>
          </p:nvPr>
        </p:nvSpPr>
        <p:spPr/>
        <p:txBody>
          <a:bodyPr/>
          <a:lstStyle/>
          <a:p>
            <a:r>
              <a:rPr lang="en-US" dirty="0"/>
              <a:t>
              </a:t>
            </a:r>
          </a:p>
        </p:txBody>
      </p:sp>
      <p:sp>
        <p:nvSpPr>
          <p:cNvPr id="105115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1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120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202"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03"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204"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05"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206"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207"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3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3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208"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1209" name="Footer Placeholder 7"/>
          <p:cNvSpPr>
            <a:spLocks noGrp="1"/>
          </p:cNvSpPr>
          <p:nvPr>
            <p:ph type="ftr" sz="quarter" idx="11"/>
          </p:nvPr>
        </p:nvSpPr>
        <p:spPr/>
        <p:txBody>
          <a:bodyPr/>
          <a:lstStyle/>
          <a:p>
            <a:r>
              <a:rPr lang="en-US" dirty="0"/>
              <a:t>
              </a:t>
            </a:r>
          </a:p>
        </p:txBody>
      </p:sp>
      <p:sp>
        <p:nvSpPr>
          <p:cNvPr id="105121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110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110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10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11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11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11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11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111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111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111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3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3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111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1118" name="Footer Placeholder 7"/>
          <p:cNvSpPr>
            <a:spLocks noGrp="1"/>
          </p:cNvSpPr>
          <p:nvPr>
            <p:ph type="ftr" sz="quarter" idx="11"/>
          </p:nvPr>
        </p:nvSpPr>
        <p:spPr>
          <a:xfrm>
            <a:off x="561111" y="6391838"/>
            <a:ext cx="3644282" cy="304801"/>
          </a:xfrm>
        </p:spPr>
        <p:txBody>
          <a:bodyPr/>
          <a:lstStyle/>
          <a:p>
            <a:r>
              <a:rPr lang="en-US" dirty="0"/>
              <a:t>
              </a:t>
            </a:r>
          </a:p>
        </p:txBody>
      </p:sp>
      <p:sp>
        <p:nvSpPr>
          <p:cNvPr id="105111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121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121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21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1218" name="Footer Placeholder 4"/>
          <p:cNvSpPr>
            <a:spLocks noGrp="1"/>
          </p:cNvSpPr>
          <p:nvPr>
            <p:ph type="ftr" sz="quarter" idx="11"/>
          </p:nvPr>
        </p:nvSpPr>
        <p:spPr/>
        <p:txBody>
          <a:bodyPr/>
          <a:lstStyle/>
          <a:p>
            <a:r>
              <a:rPr lang="en-US" dirty="0"/>
              <a:t>
              </a:t>
            </a:r>
          </a:p>
        </p:txBody>
      </p:sp>
      <p:sp>
        <p:nvSpPr>
          <p:cNvPr id="10512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272" name="Group 8"/>
          <p:cNvGrpSpPr/>
          <p:nvPr/>
        </p:nvGrpSpPr>
        <p:grpSpPr>
          <a:xfrm>
            <a:off x="0" y="0"/>
            <a:ext cx="12192000" cy="6858000"/>
            <a:chOff x="0" y="0"/>
            <a:chExt cx="12192000" cy="6858000"/>
          </a:xfrm>
        </p:grpSpPr>
        <p:sp>
          <p:nvSpPr>
            <p:cNvPr id="105105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05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5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5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5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5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05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105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05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10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06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106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06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1064" name="Footer Placeholder 4"/>
          <p:cNvSpPr>
            <a:spLocks noGrp="1"/>
          </p:cNvSpPr>
          <p:nvPr>
            <p:ph type="ftr" sz="quarter" idx="11"/>
          </p:nvPr>
        </p:nvSpPr>
        <p:spPr/>
        <p:txBody>
          <a:bodyPr/>
          <a:lstStyle/>
          <a:p>
            <a:r>
              <a:rPr lang="en-US" dirty="0"/>
              <a:t>
              </a:t>
            </a:r>
          </a:p>
        </p:txBody>
      </p:sp>
      <p:sp>
        <p:nvSpPr>
          <p:cNvPr id="105106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0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135" name="Group 6"/>
          <p:cNvGrpSpPr/>
          <p:nvPr/>
        </p:nvGrpSpPr>
        <p:grpSpPr>
          <a:xfrm>
            <a:off x="0" y="0"/>
            <a:ext cx="12192000" cy="6858000"/>
            <a:chOff x="0" y="0"/>
            <a:chExt cx="12192000" cy="6858000"/>
          </a:xfrm>
        </p:grpSpPr>
        <p:sp>
          <p:nvSpPr>
            <p:cNvPr id="105073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3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73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73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73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73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4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0702" name="Title 1"/>
          <p:cNvSpPr>
            <a:spLocks noGrp="1"/>
          </p:cNvSpPr>
          <p:nvPr>
            <p:ph type="title"/>
          </p:nvPr>
        </p:nvSpPr>
        <p:spPr/>
        <p:txBody>
          <a:bodyPr/>
          <a:lstStyle/>
          <a:p>
            <a:r>
              <a:rPr lang="en-US"/>
              <a:t>Click to edit Master title style</a:t>
            </a:r>
            <a:endParaRPr lang="en-US" dirty="0"/>
          </a:p>
        </p:txBody>
      </p:sp>
      <p:sp>
        <p:nvSpPr>
          <p:cNvPr id="106070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70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0705" name="Footer Placeholder 4"/>
          <p:cNvSpPr>
            <a:spLocks noGrp="1"/>
          </p:cNvSpPr>
          <p:nvPr>
            <p:ph type="ftr" sz="quarter" idx="11"/>
          </p:nvPr>
        </p:nvSpPr>
        <p:spPr/>
        <p:txBody>
          <a:bodyPr/>
          <a:lstStyle/>
          <a:p>
            <a:r>
              <a:rPr lang="en-US" dirty="0"/>
              <a:t>
              </a:t>
            </a:r>
          </a:p>
        </p:txBody>
      </p:sp>
      <p:sp>
        <p:nvSpPr>
          <p:cNvPr id="106070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49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642" name="Group 7"/>
          <p:cNvGrpSpPr/>
          <p:nvPr/>
        </p:nvGrpSpPr>
        <p:grpSpPr>
          <a:xfrm>
            <a:off x="0" y="0"/>
            <a:ext cx="12192000" cy="6858000"/>
            <a:chOff x="0" y="0"/>
            <a:chExt cx="12192000" cy="6858000"/>
          </a:xfrm>
        </p:grpSpPr>
        <p:sp>
          <p:nvSpPr>
            <p:cNvPr id="10607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7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7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7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7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8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81"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782"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783"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7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785"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786"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787"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788" name="Footer Placeholder 4"/>
          <p:cNvSpPr>
            <a:spLocks noGrp="1"/>
          </p:cNvSpPr>
          <p:nvPr>
            <p:ph type="ftr" sz="quarter" idx="11"/>
          </p:nvPr>
        </p:nvSpPr>
        <p:spPr/>
        <p:txBody>
          <a:bodyPr/>
          <a:lstStyle/>
          <a:p>
            <a:r>
              <a:rPr lang="en-US" dirty="0"/>
              <a:t>
              </a:t>
            </a:r>
          </a:p>
        </p:txBody>
      </p:sp>
      <p:sp>
        <p:nvSpPr>
          <p:cNvPr id="106078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7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0707" name="Title 1"/>
          <p:cNvSpPr>
            <a:spLocks noGrp="1"/>
          </p:cNvSpPr>
          <p:nvPr>
            <p:ph type="title"/>
          </p:nvPr>
        </p:nvSpPr>
        <p:spPr/>
        <p:txBody>
          <a:bodyPr/>
          <a:lstStyle/>
          <a:p>
            <a:r>
              <a:rPr lang="en-US"/>
              <a:t>Click to edit Master title style</a:t>
            </a:r>
            <a:endParaRPr lang="en-US" dirty="0"/>
          </a:p>
        </p:txBody>
      </p:sp>
      <p:sp>
        <p:nvSpPr>
          <p:cNvPr id="106070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70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71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0711" name="Footer Placeholder 5"/>
          <p:cNvSpPr>
            <a:spLocks noGrp="1"/>
          </p:cNvSpPr>
          <p:nvPr>
            <p:ph type="ftr" sz="quarter" idx="11"/>
          </p:nvPr>
        </p:nvSpPr>
        <p:spPr/>
        <p:txBody>
          <a:bodyPr/>
          <a:lstStyle/>
          <a:p>
            <a:r>
              <a:rPr lang="en-US" dirty="0"/>
              <a:t>
              </a:t>
            </a:r>
          </a:p>
        </p:txBody>
      </p:sp>
      <p:sp>
        <p:nvSpPr>
          <p:cNvPr id="10607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640" name="Title 1"/>
          <p:cNvSpPr>
            <a:spLocks noGrp="1"/>
          </p:cNvSpPr>
          <p:nvPr>
            <p:ph type="title"/>
          </p:nvPr>
        </p:nvSpPr>
        <p:spPr/>
        <p:txBody>
          <a:bodyPr/>
          <a:lstStyle/>
          <a:p>
            <a:r>
              <a:rPr lang="en-US"/>
              <a:t>Click to edit Master title style</a:t>
            </a:r>
            <a:endParaRPr lang="en-US" dirty="0"/>
          </a:p>
        </p:txBody>
      </p:sp>
      <p:sp>
        <p:nvSpPr>
          <p:cNvPr id="106064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64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64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64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64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646" name="Footer Placeholder 7"/>
          <p:cNvSpPr>
            <a:spLocks noGrp="1"/>
          </p:cNvSpPr>
          <p:nvPr>
            <p:ph type="ftr" sz="quarter" idx="11"/>
          </p:nvPr>
        </p:nvSpPr>
        <p:spPr/>
        <p:txBody>
          <a:bodyPr/>
          <a:lstStyle/>
          <a:p>
            <a:r>
              <a:rPr lang="en-US" dirty="0"/>
              <a:t>
              </a:t>
            </a:r>
          </a:p>
        </p:txBody>
      </p:sp>
      <p:sp>
        <p:nvSpPr>
          <p:cNvPr id="106064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074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074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0746" name="Footer Placeholder 3"/>
          <p:cNvSpPr>
            <a:spLocks noGrp="1"/>
          </p:cNvSpPr>
          <p:nvPr>
            <p:ph type="ftr" sz="quarter" idx="11"/>
          </p:nvPr>
        </p:nvSpPr>
        <p:spPr/>
        <p:txBody>
          <a:bodyPr/>
          <a:lstStyle/>
          <a:p>
            <a:r>
              <a:rPr lang="en-US" dirty="0"/>
              <a:t>
              </a:t>
            </a:r>
          </a:p>
        </p:txBody>
      </p:sp>
      <p:sp>
        <p:nvSpPr>
          <p:cNvPr id="106074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670"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671" name="Footer Placeholder 2"/>
          <p:cNvSpPr>
            <a:spLocks noGrp="1"/>
          </p:cNvSpPr>
          <p:nvPr>
            <p:ph type="ftr" sz="quarter" idx="11"/>
          </p:nvPr>
        </p:nvSpPr>
        <p:spPr/>
        <p:txBody>
          <a:bodyPr/>
          <a:lstStyle/>
          <a:p>
            <a:r>
              <a:rPr lang="en-US" dirty="0"/>
              <a:t>
              </a:t>
            </a:r>
          </a:p>
        </p:txBody>
      </p:sp>
      <p:sp>
        <p:nvSpPr>
          <p:cNvPr id="1060672"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73"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626" name="Group 8"/>
          <p:cNvGrpSpPr/>
          <p:nvPr/>
        </p:nvGrpSpPr>
        <p:grpSpPr>
          <a:xfrm>
            <a:off x="0" y="0"/>
            <a:ext cx="12192000" cy="6858000"/>
            <a:chOff x="0" y="0"/>
            <a:chExt cx="12192000" cy="6858000"/>
          </a:xfrm>
        </p:grpSpPr>
        <p:sp>
          <p:nvSpPr>
            <p:cNvPr id="106065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65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55"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56"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57"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58"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59"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660"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661"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6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663"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0664"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665"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66"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0667" name="Footer Placeholder 5"/>
          <p:cNvSpPr>
            <a:spLocks noGrp="1"/>
          </p:cNvSpPr>
          <p:nvPr>
            <p:ph type="ftr" sz="quarter" idx="11"/>
          </p:nvPr>
        </p:nvSpPr>
        <p:spPr/>
        <p:txBody>
          <a:bodyPr/>
          <a:lstStyle/>
          <a:p>
            <a:r>
              <a:rPr lang="en-US" dirty="0"/>
              <a:t>
              </a:t>
            </a:r>
          </a:p>
        </p:txBody>
      </p:sp>
      <p:sp>
        <p:nvSpPr>
          <p:cNvPr id="106066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6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639" name="Group 8"/>
          <p:cNvGrpSpPr/>
          <p:nvPr/>
        </p:nvGrpSpPr>
        <p:grpSpPr>
          <a:xfrm>
            <a:off x="0" y="0"/>
            <a:ext cx="12192000" cy="6858000"/>
            <a:chOff x="0" y="0"/>
            <a:chExt cx="12192000" cy="6858000"/>
          </a:xfrm>
        </p:grpSpPr>
        <p:sp>
          <p:nvSpPr>
            <p:cNvPr id="10607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7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7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7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7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7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07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07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7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0762" name="Footer Placeholder 5"/>
          <p:cNvSpPr>
            <a:spLocks noGrp="1"/>
          </p:cNvSpPr>
          <p:nvPr>
            <p:ph type="ftr" sz="quarter" idx="11"/>
          </p:nvPr>
        </p:nvSpPr>
        <p:spPr/>
        <p:txBody>
          <a:bodyPr/>
          <a:lstStyle/>
          <a:p>
            <a:r>
              <a:rPr lang="en-US" dirty="0"/>
              <a:t>
              </a:t>
            </a:r>
          </a:p>
        </p:txBody>
      </p:sp>
      <p:sp>
        <p:nvSpPr>
          <p:cNvPr id="10607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7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622" name="Group 8"/>
          <p:cNvGrpSpPr/>
          <p:nvPr/>
        </p:nvGrpSpPr>
        <p:grpSpPr>
          <a:xfrm>
            <a:off x="0" y="0"/>
            <a:ext cx="12192000" cy="6858000"/>
            <a:chOff x="0" y="0"/>
            <a:chExt cx="12192000" cy="6858000"/>
          </a:xfrm>
        </p:grpSpPr>
        <p:sp>
          <p:nvSpPr>
            <p:cNvPr id="106062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62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2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2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2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2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3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63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6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63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063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63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3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0637" name="Footer Placeholder 5"/>
          <p:cNvSpPr>
            <a:spLocks noGrp="1"/>
          </p:cNvSpPr>
          <p:nvPr>
            <p:ph type="ftr" sz="quarter" idx="11"/>
          </p:nvPr>
        </p:nvSpPr>
        <p:spPr/>
        <p:txBody>
          <a:bodyPr/>
          <a:lstStyle/>
          <a:p>
            <a:r>
              <a:rPr lang="en-US" dirty="0"/>
              <a:t>
              </a:t>
            </a:r>
          </a:p>
        </p:txBody>
      </p:sp>
      <p:sp>
        <p:nvSpPr>
          <p:cNvPr id="106063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3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634" name="Group 6"/>
          <p:cNvGrpSpPr/>
          <p:nvPr/>
        </p:nvGrpSpPr>
        <p:grpSpPr>
          <a:xfrm>
            <a:off x="0" y="0"/>
            <a:ext cx="12192000" cy="6858000"/>
            <a:chOff x="0" y="0"/>
            <a:chExt cx="12192000" cy="6858000"/>
          </a:xfrm>
        </p:grpSpPr>
        <p:sp>
          <p:nvSpPr>
            <p:cNvPr id="106071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714"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1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16"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1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1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19"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720"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07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72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0723"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724"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0725" name="Footer Placeholder 4"/>
          <p:cNvSpPr>
            <a:spLocks noGrp="1"/>
          </p:cNvSpPr>
          <p:nvPr>
            <p:ph type="ftr" sz="quarter" idx="11"/>
          </p:nvPr>
        </p:nvSpPr>
        <p:spPr/>
        <p:txBody>
          <a:bodyPr/>
          <a:lstStyle/>
          <a:p>
            <a:r>
              <a:rPr lang="en-US" dirty="0"/>
              <a:t>
              </a:t>
            </a:r>
          </a:p>
        </p:txBody>
      </p:sp>
      <p:sp>
        <p:nvSpPr>
          <p:cNvPr id="1060726"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7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644" name="Group 2"/>
          <p:cNvGrpSpPr/>
          <p:nvPr/>
        </p:nvGrpSpPr>
        <p:grpSpPr>
          <a:xfrm>
            <a:off x="0" y="0"/>
            <a:ext cx="12192000" cy="6858000"/>
            <a:chOff x="0" y="0"/>
            <a:chExt cx="12192000" cy="6858000"/>
          </a:xfrm>
        </p:grpSpPr>
        <p:sp>
          <p:nvSpPr>
            <p:cNvPr id="106079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79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9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9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9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9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9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7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7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80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80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80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80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0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80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806" name="Footer Placeholder 4"/>
          <p:cNvSpPr>
            <a:spLocks noGrp="1"/>
          </p:cNvSpPr>
          <p:nvPr>
            <p:ph type="ftr" sz="quarter" idx="11"/>
          </p:nvPr>
        </p:nvSpPr>
        <p:spPr/>
        <p:txBody>
          <a:bodyPr/>
          <a:lstStyle/>
          <a:p>
            <a:r>
              <a:rPr lang="en-US" dirty="0"/>
              <a:t>
              </a:t>
            </a:r>
          </a:p>
        </p:txBody>
      </p:sp>
      <p:sp>
        <p:nvSpPr>
          <p:cNvPr id="106080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8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0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629" name="Group 8"/>
          <p:cNvGrpSpPr/>
          <p:nvPr/>
        </p:nvGrpSpPr>
        <p:grpSpPr>
          <a:xfrm>
            <a:off x="0" y="0"/>
            <a:ext cx="12192000" cy="6858000"/>
            <a:chOff x="0" y="0"/>
            <a:chExt cx="12192000" cy="6858000"/>
          </a:xfrm>
        </p:grpSpPr>
        <p:sp>
          <p:nvSpPr>
            <p:cNvPr id="106067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67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7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7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7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7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68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68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6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68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068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68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0686" name="Footer Placeholder 4"/>
          <p:cNvSpPr>
            <a:spLocks noGrp="1"/>
          </p:cNvSpPr>
          <p:nvPr>
            <p:ph type="ftr" sz="quarter" idx="11"/>
          </p:nvPr>
        </p:nvSpPr>
        <p:spPr/>
        <p:txBody>
          <a:bodyPr/>
          <a:lstStyle/>
          <a:p>
            <a:r>
              <a:rPr lang="en-US" dirty="0"/>
              <a:t>
              </a:t>
            </a:r>
          </a:p>
        </p:txBody>
      </p:sp>
      <p:sp>
        <p:nvSpPr>
          <p:cNvPr id="106068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6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76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76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76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76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76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77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77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3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3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77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773" name="Footer Placeholder 7"/>
          <p:cNvSpPr>
            <a:spLocks noGrp="1"/>
          </p:cNvSpPr>
          <p:nvPr>
            <p:ph type="ftr" sz="quarter" idx="11"/>
          </p:nvPr>
        </p:nvSpPr>
        <p:spPr/>
        <p:txBody>
          <a:bodyPr/>
          <a:lstStyle/>
          <a:p>
            <a:r>
              <a:rPr lang="en-US" dirty="0"/>
              <a:t>
              </a:t>
            </a:r>
          </a:p>
        </p:txBody>
      </p:sp>
      <p:sp>
        <p:nvSpPr>
          <p:cNvPr id="106077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068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69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69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69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9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69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69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69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69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69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3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3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69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0700" name="Footer Placeholder 7"/>
          <p:cNvSpPr>
            <a:spLocks noGrp="1"/>
          </p:cNvSpPr>
          <p:nvPr>
            <p:ph type="ftr" sz="quarter" idx="11"/>
          </p:nvPr>
        </p:nvSpPr>
        <p:spPr>
          <a:xfrm>
            <a:off x="561111" y="6391838"/>
            <a:ext cx="3644282" cy="304801"/>
          </a:xfrm>
        </p:spPr>
        <p:txBody>
          <a:bodyPr/>
          <a:lstStyle/>
          <a:p>
            <a:r>
              <a:rPr lang="en-US" dirty="0"/>
              <a:t>
              </a:t>
            </a:r>
          </a:p>
        </p:txBody>
      </p:sp>
      <p:sp>
        <p:nvSpPr>
          <p:cNvPr id="10607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064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064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65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0651" name="Footer Placeholder 4"/>
          <p:cNvSpPr>
            <a:spLocks noGrp="1"/>
          </p:cNvSpPr>
          <p:nvPr>
            <p:ph type="ftr" sz="quarter" idx="11"/>
          </p:nvPr>
        </p:nvSpPr>
        <p:spPr/>
        <p:txBody>
          <a:bodyPr/>
          <a:lstStyle/>
          <a:p>
            <a:r>
              <a:rPr lang="en-US" dirty="0"/>
              <a:t>
              </a:t>
            </a:r>
          </a:p>
        </p:txBody>
      </p:sp>
      <p:sp>
        <p:nvSpPr>
          <p:cNvPr id="10606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636" name="Group 8"/>
          <p:cNvGrpSpPr/>
          <p:nvPr/>
        </p:nvGrpSpPr>
        <p:grpSpPr>
          <a:xfrm>
            <a:off x="0" y="0"/>
            <a:ext cx="12192000" cy="6858000"/>
            <a:chOff x="0" y="0"/>
            <a:chExt cx="12192000" cy="6858000"/>
          </a:xfrm>
        </p:grpSpPr>
        <p:sp>
          <p:nvSpPr>
            <p:cNvPr id="106072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72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3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3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3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3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73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73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73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7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73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073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74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0741" name="Footer Placeholder 4"/>
          <p:cNvSpPr>
            <a:spLocks noGrp="1"/>
          </p:cNvSpPr>
          <p:nvPr>
            <p:ph type="ftr" sz="quarter" idx="11"/>
          </p:nvPr>
        </p:nvSpPr>
        <p:spPr/>
        <p:txBody>
          <a:bodyPr/>
          <a:lstStyle/>
          <a:p>
            <a:r>
              <a:rPr lang="en-US" dirty="0"/>
              <a:t>
              </a:t>
            </a:r>
          </a:p>
        </p:txBody>
      </p:sp>
      <p:sp>
        <p:nvSpPr>
          <p:cNvPr id="106074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7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113" name="Group 6"/>
          <p:cNvGrpSpPr/>
          <p:nvPr/>
        </p:nvGrpSpPr>
        <p:grpSpPr>
          <a:xfrm>
            <a:off x="0" y="0"/>
            <a:ext cx="12192000" cy="6858000"/>
            <a:chOff x="0" y="0"/>
            <a:chExt cx="12192000" cy="6858000"/>
          </a:xfrm>
        </p:grpSpPr>
        <p:sp>
          <p:nvSpPr>
            <p:cNvPr id="105070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1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71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71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71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71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1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7293" name="Title 1"/>
          <p:cNvSpPr>
            <a:spLocks noGrp="1"/>
          </p:cNvSpPr>
          <p:nvPr>
            <p:ph type="title"/>
          </p:nvPr>
        </p:nvSpPr>
        <p:spPr/>
        <p:txBody>
          <a:bodyPr/>
          <a:lstStyle/>
          <a:p>
            <a:r>
              <a:rPr lang="en-US"/>
              <a:t>Click to edit Master title style</a:t>
            </a:r>
            <a:endParaRPr lang="en-US" dirty="0"/>
          </a:p>
        </p:txBody>
      </p:sp>
      <p:sp>
        <p:nvSpPr>
          <p:cNvPr id="1057294"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295"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7296" name="Footer Placeholder 4"/>
          <p:cNvSpPr>
            <a:spLocks noGrp="1"/>
          </p:cNvSpPr>
          <p:nvPr>
            <p:ph type="ftr" sz="quarter" idx="11"/>
          </p:nvPr>
        </p:nvSpPr>
        <p:spPr/>
        <p:txBody>
          <a:bodyPr/>
          <a:lstStyle/>
          <a:p>
            <a:r>
              <a:rPr lang="en-US" dirty="0"/>
              <a:t>
              </a:t>
            </a:r>
          </a:p>
        </p:txBody>
      </p:sp>
      <p:sp>
        <p:nvSpPr>
          <p:cNvPr id="10572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165" name="Group 7"/>
          <p:cNvGrpSpPr/>
          <p:nvPr/>
        </p:nvGrpSpPr>
        <p:grpSpPr>
          <a:xfrm>
            <a:off x="0" y="0"/>
            <a:ext cx="12192000" cy="6858000"/>
            <a:chOff x="0" y="0"/>
            <a:chExt cx="12192000" cy="6858000"/>
          </a:xfrm>
        </p:grpSpPr>
        <p:sp>
          <p:nvSpPr>
            <p:cNvPr id="105737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3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8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38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38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3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384"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7385"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386"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7387" name="Footer Placeholder 4"/>
          <p:cNvSpPr>
            <a:spLocks noGrp="1"/>
          </p:cNvSpPr>
          <p:nvPr>
            <p:ph type="ftr" sz="quarter" idx="11"/>
          </p:nvPr>
        </p:nvSpPr>
        <p:spPr/>
        <p:txBody>
          <a:bodyPr/>
          <a:lstStyle/>
          <a:p>
            <a:r>
              <a:rPr lang="en-US" dirty="0"/>
              <a:t>
              </a:t>
            </a:r>
          </a:p>
        </p:txBody>
      </p:sp>
      <p:sp>
        <p:nvSpPr>
          <p:cNvPr id="105738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3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7270" name="Title 1"/>
          <p:cNvSpPr>
            <a:spLocks noGrp="1"/>
          </p:cNvSpPr>
          <p:nvPr>
            <p:ph type="title"/>
          </p:nvPr>
        </p:nvSpPr>
        <p:spPr/>
        <p:txBody>
          <a:bodyPr/>
          <a:lstStyle/>
          <a:p>
            <a:r>
              <a:rPr lang="en-US"/>
              <a:t>Click to edit Master title style</a:t>
            </a:r>
            <a:endParaRPr lang="en-US" dirty="0"/>
          </a:p>
        </p:txBody>
      </p:sp>
      <p:sp>
        <p:nvSpPr>
          <p:cNvPr id="1057271"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272"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273"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7274" name="Footer Placeholder 5"/>
          <p:cNvSpPr>
            <a:spLocks noGrp="1"/>
          </p:cNvSpPr>
          <p:nvPr>
            <p:ph type="ftr" sz="quarter" idx="11"/>
          </p:nvPr>
        </p:nvSpPr>
        <p:spPr/>
        <p:txBody>
          <a:bodyPr/>
          <a:lstStyle/>
          <a:p>
            <a:r>
              <a:rPr lang="en-US" dirty="0"/>
              <a:t>
              </a:t>
            </a:r>
          </a:p>
        </p:txBody>
      </p:sp>
      <p:sp>
        <p:nvSpPr>
          <p:cNvPr id="105727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7345" name="Title 1"/>
          <p:cNvSpPr>
            <a:spLocks noGrp="1"/>
          </p:cNvSpPr>
          <p:nvPr>
            <p:ph type="title"/>
          </p:nvPr>
        </p:nvSpPr>
        <p:spPr/>
        <p:txBody>
          <a:bodyPr/>
          <a:lstStyle/>
          <a:p>
            <a:r>
              <a:rPr lang="en-US"/>
              <a:t>Click to edit Master title style</a:t>
            </a:r>
            <a:endParaRPr lang="en-US" dirty="0"/>
          </a:p>
        </p:txBody>
      </p:sp>
      <p:sp>
        <p:nvSpPr>
          <p:cNvPr id="1057346"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47"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348"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49"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350"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7351" name="Footer Placeholder 7"/>
          <p:cNvSpPr>
            <a:spLocks noGrp="1"/>
          </p:cNvSpPr>
          <p:nvPr>
            <p:ph type="ftr" sz="quarter" idx="11"/>
          </p:nvPr>
        </p:nvSpPr>
        <p:spPr/>
        <p:txBody>
          <a:bodyPr/>
          <a:lstStyle/>
          <a:p>
            <a:r>
              <a:rPr lang="en-US" dirty="0"/>
              <a:t>
              </a:t>
            </a:r>
          </a:p>
        </p:txBody>
      </p:sp>
      <p:sp>
        <p:nvSpPr>
          <p:cNvPr id="105735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726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726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7268" name="Footer Placeholder 3"/>
          <p:cNvSpPr>
            <a:spLocks noGrp="1"/>
          </p:cNvSpPr>
          <p:nvPr>
            <p:ph type="ftr" sz="quarter" idx="11"/>
          </p:nvPr>
        </p:nvSpPr>
        <p:spPr/>
        <p:txBody>
          <a:bodyPr/>
          <a:lstStyle/>
          <a:p>
            <a:r>
              <a:rPr lang="en-US" dirty="0"/>
              <a:t>
              </a:t>
            </a:r>
          </a:p>
        </p:txBody>
      </p:sp>
      <p:sp>
        <p:nvSpPr>
          <p:cNvPr id="105726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7326"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7327" name="Footer Placeholder 2"/>
          <p:cNvSpPr>
            <a:spLocks noGrp="1"/>
          </p:cNvSpPr>
          <p:nvPr>
            <p:ph type="ftr" sz="quarter" idx="11"/>
          </p:nvPr>
        </p:nvSpPr>
        <p:spPr/>
        <p:txBody>
          <a:bodyPr/>
          <a:lstStyle/>
          <a:p>
            <a:r>
              <a:rPr lang="en-US" dirty="0"/>
              <a:t>
              </a:t>
            </a:r>
          </a:p>
        </p:txBody>
      </p:sp>
      <p:sp>
        <p:nvSpPr>
          <p:cNvPr id="1057328"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329"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168" name="Group 8"/>
          <p:cNvGrpSpPr/>
          <p:nvPr/>
        </p:nvGrpSpPr>
        <p:grpSpPr>
          <a:xfrm>
            <a:off x="0" y="0"/>
            <a:ext cx="12192000" cy="6858000"/>
            <a:chOff x="0" y="0"/>
            <a:chExt cx="12192000" cy="6858000"/>
          </a:xfrm>
        </p:grpSpPr>
        <p:sp>
          <p:nvSpPr>
            <p:cNvPr id="10574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02"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03"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04"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05"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06"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407"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408"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4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410"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7411"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412"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13"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7414" name="Footer Placeholder 5"/>
          <p:cNvSpPr>
            <a:spLocks noGrp="1"/>
          </p:cNvSpPr>
          <p:nvPr>
            <p:ph type="ftr" sz="quarter" idx="11"/>
          </p:nvPr>
        </p:nvSpPr>
        <p:spPr/>
        <p:txBody>
          <a:bodyPr/>
          <a:lstStyle/>
          <a:p>
            <a:r>
              <a:rPr lang="en-US" dirty="0"/>
              <a:t>
              </a:t>
            </a:r>
          </a:p>
        </p:txBody>
      </p:sp>
      <p:sp>
        <p:nvSpPr>
          <p:cNvPr id="105741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41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152" name="Group 8"/>
          <p:cNvGrpSpPr/>
          <p:nvPr/>
        </p:nvGrpSpPr>
        <p:grpSpPr>
          <a:xfrm>
            <a:off x="0" y="0"/>
            <a:ext cx="12192000" cy="6858000"/>
            <a:chOff x="0" y="0"/>
            <a:chExt cx="12192000" cy="6858000"/>
          </a:xfrm>
        </p:grpSpPr>
        <p:sp>
          <p:nvSpPr>
            <p:cNvPr id="10572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2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8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28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28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2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28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728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728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8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7290" name="Footer Placeholder 5"/>
          <p:cNvSpPr>
            <a:spLocks noGrp="1"/>
          </p:cNvSpPr>
          <p:nvPr>
            <p:ph type="ftr" sz="quarter" idx="11"/>
          </p:nvPr>
        </p:nvSpPr>
        <p:spPr/>
        <p:txBody>
          <a:bodyPr/>
          <a:lstStyle/>
          <a:p>
            <a:r>
              <a:rPr lang="en-US" dirty="0"/>
              <a:t>
              </a:t>
            </a:r>
          </a:p>
        </p:txBody>
      </p:sp>
      <p:sp>
        <p:nvSpPr>
          <p:cNvPr id="10572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29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170" name="Group 8"/>
          <p:cNvGrpSpPr/>
          <p:nvPr/>
        </p:nvGrpSpPr>
        <p:grpSpPr>
          <a:xfrm>
            <a:off x="0" y="0"/>
            <a:ext cx="12192000" cy="6858000"/>
            <a:chOff x="0" y="0"/>
            <a:chExt cx="12192000" cy="6858000"/>
          </a:xfrm>
        </p:grpSpPr>
        <p:sp>
          <p:nvSpPr>
            <p:cNvPr id="105741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41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1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2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2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2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42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42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74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42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742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42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42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7430" name="Footer Placeholder 5"/>
          <p:cNvSpPr>
            <a:spLocks noGrp="1"/>
          </p:cNvSpPr>
          <p:nvPr>
            <p:ph type="ftr" sz="quarter" idx="11"/>
          </p:nvPr>
        </p:nvSpPr>
        <p:spPr/>
        <p:txBody>
          <a:bodyPr/>
          <a:lstStyle/>
          <a:p>
            <a:r>
              <a:rPr lang="en-US" dirty="0"/>
              <a:t>
              </a:t>
            </a:r>
          </a:p>
        </p:txBody>
      </p:sp>
      <p:sp>
        <p:nvSpPr>
          <p:cNvPr id="105743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43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159" name="Group 6"/>
          <p:cNvGrpSpPr/>
          <p:nvPr/>
        </p:nvGrpSpPr>
        <p:grpSpPr>
          <a:xfrm>
            <a:off x="0" y="0"/>
            <a:ext cx="12192000" cy="6858000"/>
            <a:chOff x="0" y="0"/>
            <a:chExt cx="12192000" cy="6858000"/>
          </a:xfrm>
        </p:grpSpPr>
        <p:sp>
          <p:nvSpPr>
            <p:cNvPr id="105733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331"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3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33"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3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3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36"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33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73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339"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7340"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341"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7342" name="Footer Placeholder 4"/>
          <p:cNvSpPr>
            <a:spLocks noGrp="1"/>
          </p:cNvSpPr>
          <p:nvPr>
            <p:ph type="ftr" sz="quarter" idx="11"/>
          </p:nvPr>
        </p:nvSpPr>
        <p:spPr/>
        <p:txBody>
          <a:bodyPr/>
          <a:lstStyle/>
          <a:p>
            <a:r>
              <a:rPr lang="en-US" dirty="0"/>
              <a:t>
              </a:t>
            </a:r>
          </a:p>
        </p:txBody>
      </p:sp>
      <p:sp>
        <p:nvSpPr>
          <p:cNvPr id="105734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148" name="Group 2"/>
          <p:cNvGrpSpPr/>
          <p:nvPr/>
        </p:nvGrpSpPr>
        <p:grpSpPr>
          <a:xfrm>
            <a:off x="0" y="0"/>
            <a:ext cx="12192000" cy="6858000"/>
            <a:chOff x="0" y="0"/>
            <a:chExt cx="12192000" cy="6858000"/>
          </a:xfrm>
        </p:grpSpPr>
        <p:sp>
          <p:nvSpPr>
            <p:cNvPr id="105724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24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5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5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5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5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25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25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2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25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25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725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726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6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26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7263" name="Footer Placeholder 4"/>
          <p:cNvSpPr>
            <a:spLocks noGrp="1"/>
          </p:cNvSpPr>
          <p:nvPr>
            <p:ph type="ftr" sz="quarter" idx="11"/>
          </p:nvPr>
        </p:nvSpPr>
        <p:spPr/>
        <p:txBody>
          <a:bodyPr/>
          <a:lstStyle/>
          <a:p>
            <a:r>
              <a:rPr lang="en-US" dirty="0"/>
              <a:t>
              </a:t>
            </a:r>
          </a:p>
        </p:txBody>
      </p:sp>
      <p:sp>
        <p:nvSpPr>
          <p:cNvPr id="105726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2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156" name="Group 8"/>
          <p:cNvGrpSpPr/>
          <p:nvPr/>
        </p:nvGrpSpPr>
        <p:grpSpPr>
          <a:xfrm>
            <a:off x="0" y="0"/>
            <a:ext cx="12192000" cy="6858000"/>
            <a:chOff x="0" y="0"/>
            <a:chExt cx="12192000" cy="6858000"/>
          </a:xfrm>
        </p:grpSpPr>
        <p:sp>
          <p:nvSpPr>
            <p:cNvPr id="10573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31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1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1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1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1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1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31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3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32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732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732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7323" name="Footer Placeholder 4"/>
          <p:cNvSpPr>
            <a:spLocks noGrp="1"/>
          </p:cNvSpPr>
          <p:nvPr>
            <p:ph type="ftr" sz="quarter" idx="11"/>
          </p:nvPr>
        </p:nvSpPr>
        <p:spPr/>
        <p:txBody>
          <a:bodyPr/>
          <a:lstStyle/>
          <a:p>
            <a:r>
              <a:rPr lang="en-US" dirty="0"/>
              <a:t>
              </a:t>
            </a:r>
          </a:p>
        </p:txBody>
      </p:sp>
      <p:sp>
        <p:nvSpPr>
          <p:cNvPr id="105732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3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739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39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9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39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9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39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9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6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6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39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7398" name="Footer Placeholder 7"/>
          <p:cNvSpPr>
            <a:spLocks noGrp="1"/>
          </p:cNvSpPr>
          <p:nvPr>
            <p:ph type="ftr" sz="quarter" idx="11"/>
          </p:nvPr>
        </p:nvSpPr>
        <p:spPr/>
        <p:txBody>
          <a:bodyPr/>
          <a:lstStyle/>
          <a:p>
            <a:r>
              <a:rPr lang="en-US" dirty="0"/>
              <a:t>
              </a:t>
            </a:r>
          </a:p>
        </p:txBody>
      </p:sp>
      <p:sp>
        <p:nvSpPr>
          <p:cNvPr id="105739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729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729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0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30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30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0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30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730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730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730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6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6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730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7309" name="Footer Placeholder 7"/>
          <p:cNvSpPr>
            <a:spLocks noGrp="1"/>
          </p:cNvSpPr>
          <p:nvPr>
            <p:ph type="ftr" sz="quarter" idx="11"/>
          </p:nvPr>
        </p:nvSpPr>
        <p:spPr>
          <a:xfrm>
            <a:off x="561111" y="6391838"/>
            <a:ext cx="3644282" cy="304801"/>
          </a:xfrm>
        </p:spPr>
        <p:txBody>
          <a:bodyPr/>
          <a:lstStyle/>
          <a:p>
            <a:r>
              <a:rPr lang="en-US" dirty="0"/>
              <a:t>
              </a:t>
            </a:r>
          </a:p>
        </p:txBody>
      </p:sp>
      <p:sp>
        <p:nvSpPr>
          <p:cNvPr id="105731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735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735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35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7356" name="Footer Placeholder 4"/>
          <p:cNvSpPr>
            <a:spLocks noGrp="1"/>
          </p:cNvSpPr>
          <p:nvPr>
            <p:ph type="ftr" sz="quarter" idx="11"/>
          </p:nvPr>
        </p:nvSpPr>
        <p:spPr/>
        <p:txBody>
          <a:bodyPr/>
          <a:lstStyle/>
          <a:p>
            <a:r>
              <a:rPr lang="en-US" dirty="0"/>
              <a:t>
              </a:t>
            </a:r>
          </a:p>
        </p:txBody>
      </p:sp>
      <p:sp>
        <p:nvSpPr>
          <p:cNvPr id="105735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163" name="Group 8"/>
          <p:cNvGrpSpPr/>
          <p:nvPr/>
        </p:nvGrpSpPr>
        <p:grpSpPr>
          <a:xfrm>
            <a:off x="0" y="0"/>
            <a:ext cx="12192000" cy="6858000"/>
            <a:chOff x="0" y="0"/>
            <a:chExt cx="12192000" cy="6858000"/>
          </a:xfrm>
        </p:grpSpPr>
        <p:sp>
          <p:nvSpPr>
            <p:cNvPr id="105735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73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6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6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6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736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736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736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73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736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736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737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7371" name="Footer Placeholder 4"/>
          <p:cNvSpPr>
            <a:spLocks noGrp="1"/>
          </p:cNvSpPr>
          <p:nvPr>
            <p:ph type="ftr" sz="quarter" idx="11"/>
          </p:nvPr>
        </p:nvSpPr>
        <p:spPr/>
        <p:txBody>
          <a:bodyPr/>
          <a:lstStyle/>
          <a:p>
            <a:r>
              <a:rPr lang="en-US" dirty="0"/>
              <a:t>
              </a:t>
            </a:r>
          </a:p>
        </p:txBody>
      </p:sp>
      <p:sp>
        <p:nvSpPr>
          <p:cNvPr id="10573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73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91" name="Group 6"/>
          <p:cNvGrpSpPr/>
          <p:nvPr/>
        </p:nvGrpSpPr>
        <p:grpSpPr>
          <a:xfrm>
            <a:off x="0" y="0"/>
            <a:ext cx="12192000" cy="6858000"/>
            <a:chOff x="0" y="0"/>
            <a:chExt cx="12192000" cy="6858000"/>
          </a:xfrm>
        </p:grpSpPr>
        <p:sp>
          <p:nvSpPr>
            <p:cNvPr id="105068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8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68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68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68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68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9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4520" name="Title 1"/>
          <p:cNvSpPr>
            <a:spLocks noGrp="1"/>
          </p:cNvSpPr>
          <p:nvPr>
            <p:ph type="title"/>
          </p:nvPr>
        </p:nvSpPr>
        <p:spPr/>
        <p:txBody>
          <a:bodyPr/>
          <a:lstStyle/>
          <a:p>
            <a:r>
              <a:rPr lang="en-US"/>
              <a:t>Click to edit Master title style</a:t>
            </a:r>
            <a:endParaRPr lang="en-US" dirty="0"/>
          </a:p>
        </p:txBody>
      </p:sp>
      <p:sp>
        <p:nvSpPr>
          <p:cNvPr id="105452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52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4523" name="Footer Placeholder 4"/>
          <p:cNvSpPr>
            <a:spLocks noGrp="1"/>
          </p:cNvSpPr>
          <p:nvPr>
            <p:ph type="ftr" sz="quarter" idx="11"/>
          </p:nvPr>
        </p:nvSpPr>
        <p:spPr/>
        <p:txBody>
          <a:bodyPr/>
          <a:lstStyle/>
          <a:p>
            <a:r>
              <a:rPr lang="en-US" dirty="0"/>
              <a:t>
              </a:t>
            </a:r>
          </a:p>
        </p:txBody>
      </p:sp>
      <p:sp>
        <p:nvSpPr>
          <p:cNvPr id="10545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752" name="Group 7"/>
          <p:cNvGrpSpPr/>
          <p:nvPr/>
        </p:nvGrpSpPr>
        <p:grpSpPr>
          <a:xfrm>
            <a:off x="0" y="0"/>
            <a:ext cx="12192000" cy="6858000"/>
            <a:chOff x="0" y="0"/>
            <a:chExt cx="12192000" cy="6858000"/>
          </a:xfrm>
        </p:grpSpPr>
        <p:sp>
          <p:nvSpPr>
            <p:cNvPr id="105447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4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7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8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8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8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83"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484"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485"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4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487"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488"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489"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490" name="Footer Placeholder 4"/>
          <p:cNvSpPr>
            <a:spLocks noGrp="1"/>
          </p:cNvSpPr>
          <p:nvPr>
            <p:ph type="ftr" sz="quarter" idx="11"/>
          </p:nvPr>
        </p:nvSpPr>
        <p:spPr/>
        <p:txBody>
          <a:bodyPr/>
          <a:lstStyle/>
          <a:p>
            <a:r>
              <a:rPr lang="en-US" dirty="0"/>
              <a:t>
              </a:t>
            </a:r>
          </a:p>
        </p:txBody>
      </p:sp>
      <p:sp>
        <p:nvSpPr>
          <p:cNvPr id="105449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4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553" name="Title 1"/>
          <p:cNvSpPr>
            <a:spLocks noGrp="1"/>
          </p:cNvSpPr>
          <p:nvPr>
            <p:ph type="title"/>
          </p:nvPr>
        </p:nvSpPr>
        <p:spPr/>
        <p:txBody>
          <a:bodyPr/>
          <a:lstStyle/>
          <a:p>
            <a:r>
              <a:rPr lang="en-US"/>
              <a:t>Click to edit Master title style</a:t>
            </a:r>
            <a:endParaRPr lang="en-US" dirty="0"/>
          </a:p>
        </p:txBody>
      </p:sp>
      <p:sp>
        <p:nvSpPr>
          <p:cNvPr id="105455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55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55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557" name="Footer Placeholder 5"/>
          <p:cNvSpPr>
            <a:spLocks noGrp="1"/>
          </p:cNvSpPr>
          <p:nvPr>
            <p:ph type="ftr" sz="quarter" idx="11"/>
          </p:nvPr>
        </p:nvSpPr>
        <p:spPr/>
        <p:txBody>
          <a:bodyPr/>
          <a:lstStyle/>
          <a:p>
            <a:r>
              <a:rPr lang="en-US" dirty="0"/>
              <a:t>
              </a:t>
            </a:r>
          </a:p>
        </p:txBody>
      </p:sp>
      <p:sp>
        <p:nvSpPr>
          <p:cNvPr id="10545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4493" name="Title 1"/>
          <p:cNvSpPr>
            <a:spLocks noGrp="1"/>
          </p:cNvSpPr>
          <p:nvPr>
            <p:ph type="title"/>
          </p:nvPr>
        </p:nvSpPr>
        <p:spPr/>
        <p:txBody>
          <a:bodyPr/>
          <a:lstStyle/>
          <a:p>
            <a:r>
              <a:rPr lang="en-US"/>
              <a:t>Click to edit Master title style</a:t>
            </a:r>
            <a:endParaRPr lang="en-US" dirty="0"/>
          </a:p>
        </p:txBody>
      </p:sp>
      <p:sp>
        <p:nvSpPr>
          <p:cNvPr id="105449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49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49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49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49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4499" name="Footer Placeholder 7"/>
          <p:cNvSpPr>
            <a:spLocks noGrp="1"/>
          </p:cNvSpPr>
          <p:nvPr>
            <p:ph type="ftr" sz="quarter" idx="11"/>
          </p:nvPr>
        </p:nvSpPr>
        <p:spPr/>
        <p:txBody>
          <a:bodyPr/>
          <a:lstStyle/>
          <a:p>
            <a:r>
              <a:rPr lang="en-US" dirty="0"/>
              <a:t>
              </a:t>
            </a:r>
          </a:p>
        </p:txBody>
      </p:sp>
      <p:sp>
        <p:nvSpPr>
          <p:cNvPr id="105450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4608"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4609"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4610" name="Footer Placeholder 3"/>
          <p:cNvSpPr>
            <a:spLocks noGrp="1"/>
          </p:cNvSpPr>
          <p:nvPr>
            <p:ph type="ftr" sz="quarter" idx="11"/>
          </p:nvPr>
        </p:nvSpPr>
        <p:spPr/>
        <p:txBody>
          <a:bodyPr/>
          <a:lstStyle/>
          <a:p>
            <a:r>
              <a:rPr lang="en-US" dirty="0"/>
              <a:t>
              </a:t>
            </a:r>
          </a:p>
        </p:txBody>
      </p:sp>
      <p:sp>
        <p:nvSpPr>
          <p:cNvPr id="1054611"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450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4502" name="Footer Placeholder 2"/>
          <p:cNvSpPr>
            <a:spLocks noGrp="1"/>
          </p:cNvSpPr>
          <p:nvPr>
            <p:ph type="ftr" sz="quarter" idx="11"/>
          </p:nvPr>
        </p:nvSpPr>
        <p:spPr/>
        <p:txBody>
          <a:bodyPr/>
          <a:lstStyle/>
          <a:p>
            <a:r>
              <a:rPr lang="en-US" dirty="0"/>
              <a:t>
              </a:t>
            </a:r>
          </a:p>
        </p:txBody>
      </p:sp>
      <p:sp>
        <p:nvSpPr>
          <p:cNvPr id="105450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50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767" name="Group 8"/>
          <p:cNvGrpSpPr/>
          <p:nvPr/>
        </p:nvGrpSpPr>
        <p:grpSpPr>
          <a:xfrm>
            <a:off x="0" y="0"/>
            <a:ext cx="12192000" cy="6858000"/>
            <a:chOff x="0" y="0"/>
            <a:chExt cx="12192000" cy="6858000"/>
          </a:xfrm>
        </p:grpSpPr>
        <p:sp>
          <p:nvSpPr>
            <p:cNvPr id="105459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59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9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9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9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9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9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59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59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6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60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60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60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60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605" name="Footer Placeholder 5"/>
          <p:cNvSpPr>
            <a:spLocks noGrp="1"/>
          </p:cNvSpPr>
          <p:nvPr>
            <p:ph type="ftr" sz="quarter" idx="11"/>
          </p:nvPr>
        </p:nvSpPr>
        <p:spPr/>
        <p:txBody>
          <a:bodyPr/>
          <a:lstStyle/>
          <a:p>
            <a:r>
              <a:rPr lang="en-US" dirty="0"/>
              <a:t>
              </a:t>
            </a:r>
          </a:p>
        </p:txBody>
      </p:sp>
      <p:sp>
        <p:nvSpPr>
          <p:cNvPr id="10546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60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3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750" name="Group 8"/>
          <p:cNvGrpSpPr/>
          <p:nvPr/>
        </p:nvGrpSpPr>
        <p:grpSpPr>
          <a:xfrm>
            <a:off x="0" y="0"/>
            <a:ext cx="12192000" cy="6858000"/>
            <a:chOff x="0" y="0"/>
            <a:chExt cx="12192000" cy="6858000"/>
          </a:xfrm>
        </p:grpSpPr>
        <p:sp>
          <p:nvSpPr>
            <p:cNvPr id="105446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46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6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6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6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6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6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46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46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4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47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447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447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7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4474" name="Footer Placeholder 5"/>
          <p:cNvSpPr>
            <a:spLocks noGrp="1"/>
          </p:cNvSpPr>
          <p:nvPr>
            <p:ph type="ftr" sz="quarter" idx="11"/>
          </p:nvPr>
        </p:nvSpPr>
        <p:spPr/>
        <p:txBody>
          <a:bodyPr/>
          <a:lstStyle/>
          <a:p>
            <a:r>
              <a:rPr lang="en-US" dirty="0"/>
              <a:t>
              </a:t>
            </a:r>
          </a:p>
        </p:txBody>
      </p:sp>
      <p:sp>
        <p:nvSpPr>
          <p:cNvPr id="105447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47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763" name="Group 8"/>
          <p:cNvGrpSpPr/>
          <p:nvPr/>
        </p:nvGrpSpPr>
        <p:grpSpPr>
          <a:xfrm>
            <a:off x="0" y="0"/>
            <a:ext cx="12192000" cy="6858000"/>
            <a:chOff x="0" y="0"/>
            <a:chExt cx="12192000" cy="6858000"/>
          </a:xfrm>
        </p:grpSpPr>
        <p:sp>
          <p:nvSpPr>
            <p:cNvPr id="1054559"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5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65"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566"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45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568"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4569"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570"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571"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4572" name="Footer Placeholder 5"/>
          <p:cNvSpPr>
            <a:spLocks noGrp="1"/>
          </p:cNvSpPr>
          <p:nvPr>
            <p:ph type="ftr" sz="quarter" idx="11"/>
          </p:nvPr>
        </p:nvSpPr>
        <p:spPr/>
        <p:txBody>
          <a:bodyPr/>
          <a:lstStyle/>
          <a:p>
            <a:r>
              <a:rPr lang="en-US" dirty="0"/>
              <a:t>
              </a:t>
            </a:r>
          </a:p>
        </p:txBody>
      </p:sp>
      <p:sp>
        <p:nvSpPr>
          <p:cNvPr id="10545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5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760" name="Group 6"/>
          <p:cNvGrpSpPr/>
          <p:nvPr/>
        </p:nvGrpSpPr>
        <p:grpSpPr>
          <a:xfrm>
            <a:off x="0" y="0"/>
            <a:ext cx="12192000" cy="6858000"/>
            <a:chOff x="0" y="0"/>
            <a:chExt cx="12192000" cy="6858000"/>
          </a:xfrm>
        </p:grpSpPr>
        <p:sp>
          <p:nvSpPr>
            <p:cNvPr id="105453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53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4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4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4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4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4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54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45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54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454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54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4550" name="Footer Placeholder 4"/>
          <p:cNvSpPr>
            <a:spLocks noGrp="1"/>
          </p:cNvSpPr>
          <p:nvPr>
            <p:ph type="ftr" sz="quarter" idx="11"/>
          </p:nvPr>
        </p:nvSpPr>
        <p:spPr/>
        <p:txBody>
          <a:bodyPr/>
          <a:lstStyle/>
          <a:p>
            <a:r>
              <a:rPr lang="en-US" dirty="0"/>
              <a:t>
              </a:t>
            </a:r>
          </a:p>
        </p:txBody>
      </p:sp>
      <p:sp>
        <p:nvSpPr>
          <p:cNvPr id="105455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5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747" name="Group 2"/>
          <p:cNvGrpSpPr/>
          <p:nvPr/>
        </p:nvGrpSpPr>
        <p:grpSpPr>
          <a:xfrm>
            <a:off x="0" y="0"/>
            <a:ext cx="12192000" cy="6858000"/>
            <a:chOff x="0" y="0"/>
            <a:chExt cx="12192000" cy="6858000"/>
          </a:xfrm>
        </p:grpSpPr>
        <p:sp>
          <p:nvSpPr>
            <p:cNvPr id="105443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438"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39"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40"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41"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42"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443"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44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4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446"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447"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448"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449"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5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51"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452" name="Footer Placeholder 4"/>
          <p:cNvSpPr>
            <a:spLocks noGrp="1"/>
          </p:cNvSpPr>
          <p:nvPr>
            <p:ph type="ftr" sz="quarter" idx="11"/>
          </p:nvPr>
        </p:nvSpPr>
        <p:spPr/>
        <p:txBody>
          <a:bodyPr/>
          <a:lstStyle/>
          <a:p>
            <a:r>
              <a:rPr lang="en-US" dirty="0"/>
              <a:t>
              </a:t>
            </a:r>
          </a:p>
        </p:txBody>
      </p:sp>
      <p:sp>
        <p:nvSpPr>
          <p:cNvPr id="1054453"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4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756" name="Group 8"/>
          <p:cNvGrpSpPr/>
          <p:nvPr/>
        </p:nvGrpSpPr>
        <p:grpSpPr>
          <a:xfrm>
            <a:off x="0" y="0"/>
            <a:ext cx="12192000" cy="6858000"/>
            <a:chOff x="0" y="0"/>
            <a:chExt cx="12192000" cy="6858000"/>
          </a:xfrm>
        </p:grpSpPr>
        <p:sp>
          <p:nvSpPr>
            <p:cNvPr id="105450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50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0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0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0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1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1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5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5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51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451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51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4517" name="Footer Placeholder 4"/>
          <p:cNvSpPr>
            <a:spLocks noGrp="1"/>
          </p:cNvSpPr>
          <p:nvPr>
            <p:ph type="ftr" sz="quarter" idx="11"/>
          </p:nvPr>
        </p:nvSpPr>
        <p:spPr/>
        <p:txBody>
          <a:bodyPr/>
          <a:lstStyle/>
          <a:p>
            <a:r>
              <a:rPr lang="en-US" dirty="0"/>
              <a:t>
              </a:t>
            </a:r>
          </a:p>
        </p:txBody>
      </p:sp>
      <p:sp>
        <p:nvSpPr>
          <p:cNvPr id="105451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5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42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42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42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3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43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43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43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0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0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43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435" name="Footer Placeholder 7"/>
          <p:cNvSpPr>
            <a:spLocks noGrp="1"/>
          </p:cNvSpPr>
          <p:nvPr>
            <p:ph type="ftr" sz="quarter" idx="11"/>
          </p:nvPr>
        </p:nvSpPr>
        <p:spPr/>
        <p:txBody>
          <a:bodyPr/>
          <a:lstStyle/>
          <a:p>
            <a:r>
              <a:rPr lang="en-US" dirty="0"/>
              <a:t>
              </a:t>
            </a:r>
          </a:p>
        </p:txBody>
      </p:sp>
      <p:sp>
        <p:nvSpPr>
          <p:cNvPr id="105443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452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52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52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52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52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53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53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53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53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53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0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0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53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4536" name="Footer Placeholder 7"/>
          <p:cNvSpPr>
            <a:spLocks noGrp="1"/>
          </p:cNvSpPr>
          <p:nvPr>
            <p:ph type="ftr" sz="quarter" idx="11"/>
          </p:nvPr>
        </p:nvSpPr>
        <p:spPr>
          <a:xfrm>
            <a:off x="561111" y="6391838"/>
            <a:ext cx="3644282" cy="304801"/>
          </a:xfrm>
        </p:spPr>
        <p:txBody>
          <a:bodyPr/>
          <a:lstStyle/>
          <a:p>
            <a:r>
              <a:rPr lang="en-US" dirty="0"/>
              <a:t>
              </a:t>
            </a:r>
          </a:p>
        </p:txBody>
      </p:sp>
      <p:sp>
        <p:nvSpPr>
          <p:cNvPr id="105453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445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445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45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4458" name="Footer Placeholder 4"/>
          <p:cNvSpPr>
            <a:spLocks noGrp="1"/>
          </p:cNvSpPr>
          <p:nvPr>
            <p:ph type="ftr" sz="quarter" idx="11"/>
          </p:nvPr>
        </p:nvSpPr>
        <p:spPr/>
        <p:txBody>
          <a:bodyPr/>
          <a:lstStyle/>
          <a:p>
            <a:r>
              <a:rPr lang="en-US" dirty="0"/>
              <a:t>
              </a:t>
            </a:r>
          </a:p>
        </p:txBody>
      </p:sp>
      <p:sp>
        <p:nvSpPr>
          <p:cNvPr id="10544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765" name="Group 8"/>
          <p:cNvGrpSpPr/>
          <p:nvPr/>
        </p:nvGrpSpPr>
        <p:grpSpPr>
          <a:xfrm>
            <a:off x="0" y="0"/>
            <a:ext cx="12192000" cy="6858000"/>
            <a:chOff x="0" y="0"/>
            <a:chExt cx="12192000" cy="6858000"/>
          </a:xfrm>
        </p:grpSpPr>
        <p:sp>
          <p:nvSpPr>
            <p:cNvPr id="105457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57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7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7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7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8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58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58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58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5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58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58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58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4588" name="Footer Placeholder 4"/>
          <p:cNvSpPr>
            <a:spLocks noGrp="1"/>
          </p:cNvSpPr>
          <p:nvPr>
            <p:ph type="ftr" sz="quarter" idx="11"/>
          </p:nvPr>
        </p:nvSpPr>
        <p:spPr/>
        <p:txBody>
          <a:bodyPr/>
          <a:lstStyle/>
          <a:p>
            <a:r>
              <a:rPr lang="en-US" dirty="0"/>
              <a:t>
              </a:t>
            </a:r>
          </a:p>
        </p:txBody>
      </p:sp>
      <p:sp>
        <p:nvSpPr>
          <p:cNvPr id="105458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5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4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69" name="Group 6"/>
          <p:cNvGrpSpPr/>
          <p:nvPr/>
        </p:nvGrpSpPr>
        <p:grpSpPr>
          <a:xfrm>
            <a:off x="0" y="0"/>
            <a:ext cx="12192000" cy="6858000"/>
            <a:chOff x="0" y="0"/>
            <a:chExt cx="12192000" cy="6858000"/>
          </a:xfrm>
        </p:grpSpPr>
        <p:sp>
          <p:nvSpPr>
            <p:cNvPr id="105065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6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66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66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66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66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6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4595" name="Title 1"/>
          <p:cNvSpPr>
            <a:spLocks noGrp="1"/>
          </p:cNvSpPr>
          <p:nvPr>
            <p:ph type="title"/>
          </p:nvPr>
        </p:nvSpPr>
        <p:spPr/>
        <p:txBody>
          <a:bodyPr/>
          <a:lstStyle/>
          <a:p>
            <a:r>
              <a:rPr lang="en-US"/>
              <a:t>Click to edit Master title style</a:t>
            </a:r>
            <a:endParaRPr lang="en-US" dirty="0"/>
          </a:p>
        </p:txBody>
      </p:sp>
      <p:sp>
        <p:nvSpPr>
          <p:cNvPr id="1064596"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597"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4598" name="Footer Placeholder 4"/>
          <p:cNvSpPr>
            <a:spLocks noGrp="1"/>
          </p:cNvSpPr>
          <p:nvPr>
            <p:ph type="ftr" sz="quarter" idx="11"/>
          </p:nvPr>
        </p:nvSpPr>
        <p:spPr/>
        <p:txBody>
          <a:bodyPr/>
          <a:lstStyle/>
          <a:p>
            <a:r>
              <a:rPr lang="en-US" dirty="0"/>
              <a:t>
              </a:t>
            </a:r>
          </a:p>
        </p:txBody>
      </p:sp>
      <p:sp>
        <p:nvSpPr>
          <p:cNvPr id="10645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192" name="Group 7"/>
          <p:cNvGrpSpPr/>
          <p:nvPr/>
        </p:nvGrpSpPr>
        <p:grpSpPr>
          <a:xfrm>
            <a:off x="0" y="0"/>
            <a:ext cx="12192000" cy="6858000"/>
            <a:chOff x="0" y="0"/>
            <a:chExt cx="12192000" cy="6858000"/>
          </a:xfrm>
        </p:grpSpPr>
        <p:sp>
          <p:nvSpPr>
            <p:cNvPr id="106460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6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0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60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60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6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61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461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61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4613" name="Footer Placeholder 4"/>
          <p:cNvSpPr>
            <a:spLocks noGrp="1"/>
          </p:cNvSpPr>
          <p:nvPr>
            <p:ph type="ftr" sz="quarter" idx="11"/>
          </p:nvPr>
        </p:nvSpPr>
        <p:spPr/>
        <p:txBody>
          <a:bodyPr/>
          <a:lstStyle/>
          <a:p>
            <a:r>
              <a:rPr lang="en-US" dirty="0"/>
              <a:t>
              </a:t>
            </a:r>
          </a:p>
        </p:txBody>
      </p:sp>
      <p:sp>
        <p:nvSpPr>
          <p:cNvPr id="10646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61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4729" name="Title 1"/>
          <p:cNvSpPr>
            <a:spLocks noGrp="1"/>
          </p:cNvSpPr>
          <p:nvPr>
            <p:ph type="title"/>
          </p:nvPr>
        </p:nvSpPr>
        <p:spPr/>
        <p:txBody>
          <a:bodyPr/>
          <a:lstStyle/>
          <a:p>
            <a:r>
              <a:rPr lang="en-US"/>
              <a:t>Click to edit Master title style</a:t>
            </a:r>
            <a:endParaRPr lang="en-US" dirty="0"/>
          </a:p>
        </p:txBody>
      </p:sp>
      <p:sp>
        <p:nvSpPr>
          <p:cNvPr id="106473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73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73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4733" name="Footer Placeholder 5"/>
          <p:cNvSpPr>
            <a:spLocks noGrp="1"/>
          </p:cNvSpPr>
          <p:nvPr>
            <p:ph type="ftr" sz="quarter" idx="11"/>
          </p:nvPr>
        </p:nvSpPr>
        <p:spPr/>
        <p:txBody>
          <a:bodyPr/>
          <a:lstStyle/>
          <a:p>
            <a:r>
              <a:rPr lang="en-US" dirty="0"/>
              <a:t>
              </a:t>
            </a:r>
          </a:p>
        </p:txBody>
      </p:sp>
      <p:sp>
        <p:nvSpPr>
          <p:cNvPr id="106473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4632" name="Title 1"/>
          <p:cNvSpPr>
            <a:spLocks noGrp="1"/>
          </p:cNvSpPr>
          <p:nvPr>
            <p:ph type="title"/>
          </p:nvPr>
        </p:nvSpPr>
        <p:spPr/>
        <p:txBody>
          <a:bodyPr/>
          <a:lstStyle/>
          <a:p>
            <a:r>
              <a:rPr lang="en-US"/>
              <a:t>Click to edit Master title style</a:t>
            </a:r>
            <a:endParaRPr lang="en-US" dirty="0"/>
          </a:p>
        </p:txBody>
      </p:sp>
      <p:sp>
        <p:nvSpPr>
          <p:cNvPr id="106463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63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63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63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63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4638" name="Footer Placeholder 7"/>
          <p:cNvSpPr>
            <a:spLocks noGrp="1"/>
          </p:cNvSpPr>
          <p:nvPr>
            <p:ph type="ftr" sz="quarter" idx="11"/>
          </p:nvPr>
        </p:nvSpPr>
        <p:spPr/>
        <p:txBody>
          <a:bodyPr/>
          <a:lstStyle/>
          <a:p>
            <a:r>
              <a:rPr lang="en-US" dirty="0"/>
              <a:t>
              </a:t>
            </a:r>
          </a:p>
        </p:txBody>
      </p:sp>
      <p:sp>
        <p:nvSpPr>
          <p:cNvPr id="106463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472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472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4727" name="Footer Placeholder 3"/>
          <p:cNvSpPr>
            <a:spLocks noGrp="1"/>
          </p:cNvSpPr>
          <p:nvPr>
            <p:ph type="ftr" sz="quarter" idx="11"/>
          </p:nvPr>
        </p:nvSpPr>
        <p:spPr/>
        <p:txBody>
          <a:bodyPr/>
          <a:lstStyle/>
          <a:p>
            <a:r>
              <a:rPr lang="en-US" dirty="0"/>
              <a:t>
              </a:t>
            </a:r>
          </a:p>
        </p:txBody>
      </p:sp>
      <p:sp>
        <p:nvSpPr>
          <p:cNvPr id="106472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465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4656" name="Footer Placeholder 2"/>
          <p:cNvSpPr>
            <a:spLocks noGrp="1"/>
          </p:cNvSpPr>
          <p:nvPr>
            <p:ph type="ftr" sz="quarter" idx="11"/>
          </p:nvPr>
        </p:nvSpPr>
        <p:spPr/>
        <p:txBody>
          <a:bodyPr/>
          <a:lstStyle/>
          <a:p>
            <a:r>
              <a:rPr lang="en-US" dirty="0"/>
              <a:t>
              </a:t>
            </a:r>
          </a:p>
        </p:txBody>
      </p:sp>
      <p:sp>
        <p:nvSpPr>
          <p:cNvPr id="106465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65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189" name="Group 8"/>
          <p:cNvGrpSpPr/>
          <p:nvPr/>
        </p:nvGrpSpPr>
        <p:grpSpPr>
          <a:xfrm>
            <a:off x="0" y="0"/>
            <a:ext cx="12192000" cy="6858000"/>
            <a:chOff x="0" y="0"/>
            <a:chExt cx="12192000" cy="6858000"/>
          </a:xfrm>
        </p:grpSpPr>
        <p:sp>
          <p:nvSpPr>
            <p:cNvPr id="106457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57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8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8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8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8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58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58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58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5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58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458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59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59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4592" name="Footer Placeholder 5"/>
          <p:cNvSpPr>
            <a:spLocks noGrp="1"/>
          </p:cNvSpPr>
          <p:nvPr>
            <p:ph type="ftr" sz="quarter" idx="11"/>
          </p:nvPr>
        </p:nvSpPr>
        <p:spPr/>
        <p:txBody>
          <a:bodyPr/>
          <a:lstStyle/>
          <a:p>
            <a:r>
              <a:rPr lang="en-US" dirty="0"/>
              <a:t>
              </a:t>
            </a:r>
          </a:p>
        </p:txBody>
      </p:sp>
      <p:sp>
        <p:nvSpPr>
          <p:cNvPr id="10645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59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202" name="Group 8"/>
          <p:cNvGrpSpPr/>
          <p:nvPr/>
        </p:nvGrpSpPr>
        <p:grpSpPr>
          <a:xfrm>
            <a:off x="0" y="0"/>
            <a:ext cx="12192000" cy="6858000"/>
            <a:chOff x="0" y="0"/>
            <a:chExt cx="12192000" cy="6858000"/>
          </a:xfrm>
        </p:grpSpPr>
        <p:sp>
          <p:nvSpPr>
            <p:cNvPr id="106467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67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7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8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8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8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83"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684"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685"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6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687"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4688"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4689"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90"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4691" name="Footer Placeholder 5"/>
          <p:cNvSpPr>
            <a:spLocks noGrp="1"/>
          </p:cNvSpPr>
          <p:nvPr>
            <p:ph type="ftr" sz="quarter" idx="11"/>
          </p:nvPr>
        </p:nvSpPr>
        <p:spPr/>
        <p:txBody>
          <a:bodyPr/>
          <a:lstStyle/>
          <a:p>
            <a:r>
              <a:rPr lang="en-US" dirty="0"/>
              <a:t>
              </a:t>
            </a:r>
          </a:p>
        </p:txBody>
      </p:sp>
      <p:sp>
        <p:nvSpPr>
          <p:cNvPr id="106469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69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194" name="Group 8"/>
          <p:cNvGrpSpPr/>
          <p:nvPr/>
        </p:nvGrpSpPr>
        <p:grpSpPr>
          <a:xfrm>
            <a:off x="0" y="0"/>
            <a:ext cx="12192000" cy="6858000"/>
            <a:chOff x="0" y="0"/>
            <a:chExt cx="12192000" cy="6858000"/>
          </a:xfrm>
        </p:grpSpPr>
        <p:sp>
          <p:nvSpPr>
            <p:cNvPr id="106461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61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1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1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2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2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2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62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6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62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462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62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2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4629" name="Footer Placeholder 5"/>
          <p:cNvSpPr>
            <a:spLocks noGrp="1"/>
          </p:cNvSpPr>
          <p:nvPr>
            <p:ph type="ftr" sz="quarter" idx="11"/>
          </p:nvPr>
        </p:nvSpPr>
        <p:spPr/>
        <p:txBody>
          <a:bodyPr/>
          <a:lstStyle/>
          <a:p>
            <a:r>
              <a:rPr lang="en-US" dirty="0"/>
              <a:t>
              </a:t>
            </a:r>
          </a:p>
        </p:txBody>
      </p:sp>
      <p:sp>
        <p:nvSpPr>
          <p:cNvPr id="106463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63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204" name="Group 6"/>
          <p:cNvGrpSpPr/>
          <p:nvPr/>
        </p:nvGrpSpPr>
        <p:grpSpPr>
          <a:xfrm>
            <a:off x="0" y="0"/>
            <a:ext cx="12192000" cy="6858000"/>
            <a:chOff x="0" y="0"/>
            <a:chExt cx="12192000" cy="6858000"/>
          </a:xfrm>
        </p:grpSpPr>
        <p:sp>
          <p:nvSpPr>
            <p:cNvPr id="106469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69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9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9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9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9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0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70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47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70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470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70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4706" name="Footer Placeholder 4"/>
          <p:cNvSpPr>
            <a:spLocks noGrp="1"/>
          </p:cNvSpPr>
          <p:nvPr>
            <p:ph type="ftr" sz="quarter" idx="11"/>
          </p:nvPr>
        </p:nvSpPr>
        <p:spPr/>
        <p:txBody>
          <a:bodyPr/>
          <a:lstStyle/>
          <a:p>
            <a:r>
              <a:rPr lang="en-US" dirty="0"/>
              <a:t>
              </a:t>
            </a:r>
          </a:p>
        </p:txBody>
      </p:sp>
      <p:sp>
        <p:nvSpPr>
          <p:cNvPr id="106470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7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5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200" name="Group 2"/>
          <p:cNvGrpSpPr/>
          <p:nvPr/>
        </p:nvGrpSpPr>
        <p:grpSpPr>
          <a:xfrm>
            <a:off x="0" y="0"/>
            <a:ext cx="12192000" cy="6858000"/>
            <a:chOff x="0" y="0"/>
            <a:chExt cx="12192000" cy="6858000"/>
          </a:xfrm>
        </p:grpSpPr>
        <p:sp>
          <p:nvSpPr>
            <p:cNvPr id="1064659"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660"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61"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62"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63"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64"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665"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66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6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668"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669"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4670"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4671"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72"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73"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4674" name="Footer Placeholder 4"/>
          <p:cNvSpPr>
            <a:spLocks noGrp="1"/>
          </p:cNvSpPr>
          <p:nvPr>
            <p:ph type="ftr" sz="quarter" idx="11"/>
          </p:nvPr>
        </p:nvSpPr>
        <p:spPr/>
        <p:txBody>
          <a:bodyPr/>
          <a:lstStyle/>
          <a:p>
            <a:r>
              <a:rPr lang="en-US" dirty="0"/>
              <a:t>
              </a:t>
            </a:r>
          </a:p>
        </p:txBody>
      </p:sp>
      <p:sp>
        <p:nvSpPr>
          <p:cNvPr id="1064675"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67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210" name="Group 8"/>
          <p:cNvGrpSpPr/>
          <p:nvPr/>
        </p:nvGrpSpPr>
        <p:grpSpPr>
          <a:xfrm>
            <a:off x="0" y="0"/>
            <a:ext cx="12192000" cy="6858000"/>
            <a:chOff x="0" y="0"/>
            <a:chExt cx="12192000" cy="6858000"/>
          </a:xfrm>
        </p:grpSpPr>
        <p:sp>
          <p:nvSpPr>
            <p:cNvPr id="106473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73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3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3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3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4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4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74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74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74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474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474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4747" name="Footer Placeholder 4"/>
          <p:cNvSpPr>
            <a:spLocks noGrp="1"/>
          </p:cNvSpPr>
          <p:nvPr>
            <p:ph type="ftr" sz="quarter" idx="11"/>
          </p:nvPr>
        </p:nvSpPr>
        <p:spPr/>
        <p:txBody>
          <a:bodyPr/>
          <a:lstStyle/>
          <a:p>
            <a:r>
              <a:rPr lang="en-US" dirty="0"/>
              <a:t>
              </a:t>
            </a:r>
          </a:p>
        </p:txBody>
      </p:sp>
      <p:sp>
        <p:nvSpPr>
          <p:cNvPr id="106474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7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464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64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64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4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64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65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65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2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2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65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4653" name="Footer Placeholder 7"/>
          <p:cNvSpPr>
            <a:spLocks noGrp="1"/>
          </p:cNvSpPr>
          <p:nvPr>
            <p:ph type="ftr" sz="quarter" idx="11"/>
          </p:nvPr>
        </p:nvSpPr>
        <p:spPr/>
        <p:txBody>
          <a:bodyPr/>
          <a:lstStyle/>
          <a:p>
            <a:r>
              <a:rPr lang="en-US" dirty="0"/>
              <a:t>
              </a:t>
            </a:r>
          </a:p>
        </p:txBody>
      </p:sp>
      <p:sp>
        <p:nvSpPr>
          <p:cNvPr id="106465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475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475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75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75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75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75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75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475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475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475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2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2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476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4761" name="Footer Placeholder 7"/>
          <p:cNvSpPr>
            <a:spLocks noGrp="1"/>
          </p:cNvSpPr>
          <p:nvPr>
            <p:ph type="ftr" sz="quarter" idx="11"/>
          </p:nvPr>
        </p:nvSpPr>
        <p:spPr>
          <a:xfrm>
            <a:off x="561111" y="6391838"/>
            <a:ext cx="3644282" cy="304801"/>
          </a:xfrm>
        </p:spPr>
        <p:txBody>
          <a:bodyPr/>
          <a:lstStyle/>
          <a:p>
            <a:r>
              <a:rPr lang="en-US" dirty="0"/>
              <a:t>
              </a:t>
            </a:r>
          </a:p>
        </p:txBody>
      </p:sp>
      <p:sp>
        <p:nvSpPr>
          <p:cNvPr id="106476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464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464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64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4643" name="Footer Placeholder 4"/>
          <p:cNvSpPr>
            <a:spLocks noGrp="1"/>
          </p:cNvSpPr>
          <p:nvPr>
            <p:ph type="ftr" sz="quarter" idx="11"/>
          </p:nvPr>
        </p:nvSpPr>
        <p:spPr/>
        <p:txBody>
          <a:bodyPr/>
          <a:lstStyle/>
          <a:p>
            <a:r>
              <a:rPr lang="en-US" dirty="0"/>
              <a:t>
              </a:t>
            </a:r>
          </a:p>
        </p:txBody>
      </p:sp>
      <p:sp>
        <p:nvSpPr>
          <p:cNvPr id="10646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206" name="Group 8"/>
          <p:cNvGrpSpPr/>
          <p:nvPr/>
        </p:nvGrpSpPr>
        <p:grpSpPr>
          <a:xfrm>
            <a:off x="0" y="0"/>
            <a:ext cx="12192000" cy="6858000"/>
            <a:chOff x="0" y="0"/>
            <a:chExt cx="12192000" cy="6858000"/>
          </a:xfrm>
        </p:grpSpPr>
        <p:sp>
          <p:nvSpPr>
            <p:cNvPr id="1064709"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7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13"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14"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715"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4716"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717"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47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719"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4720"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721"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4722" name="Footer Placeholder 4"/>
          <p:cNvSpPr>
            <a:spLocks noGrp="1"/>
          </p:cNvSpPr>
          <p:nvPr>
            <p:ph type="ftr" sz="quarter" idx="11"/>
          </p:nvPr>
        </p:nvSpPr>
        <p:spPr/>
        <p:txBody>
          <a:bodyPr/>
          <a:lstStyle/>
          <a:p>
            <a:r>
              <a:rPr lang="en-US" dirty="0"/>
              <a:t>
              </a:t>
            </a:r>
          </a:p>
        </p:txBody>
      </p:sp>
      <p:sp>
        <p:nvSpPr>
          <p:cNvPr id="106472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7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47" name="Group 6"/>
          <p:cNvGrpSpPr/>
          <p:nvPr/>
        </p:nvGrpSpPr>
        <p:grpSpPr>
          <a:xfrm>
            <a:off x="0" y="0"/>
            <a:ext cx="12192000" cy="6858000"/>
            <a:chOff x="0" y="0"/>
            <a:chExt cx="12192000" cy="6858000"/>
          </a:xfrm>
        </p:grpSpPr>
        <p:sp>
          <p:nvSpPr>
            <p:cNvPr id="105063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3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63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63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63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63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4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340" name="Title 1"/>
          <p:cNvSpPr>
            <a:spLocks noGrp="1"/>
          </p:cNvSpPr>
          <p:nvPr>
            <p:ph type="title"/>
          </p:nvPr>
        </p:nvSpPr>
        <p:spPr/>
        <p:txBody>
          <a:bodyPr/>
          <a:lstStyle/>
          <a:p>
            <a:r>
              <a:rPr lang="en-US"/>
              <a:t>Click to edit Master title style</a:t>
            </a:r>
            <a:endParaRPr lang="en-US" dirty="0"/>
          </a:p>
        </p:txBody>
      </p:sp>
      <p:sp>
        <p:nvSpPr>
          <p:cNvPr id="105634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34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343" name="Footer Placeholder 4"/>
          <p:cNvSpPr>
            <a:spLocks noGrp="1"/>
          </p:cNvSpPr>
          <p:nvPr>
            <p:ph type="ftr" sz="quarter" idx="11"/>
          </p:nvPr>
        </p:nvSpPr>
        <p:spPr/>
        <p:txBody>
          <a:bodyPr/>
          <a:lstStyle/>
          <a:p>
            <a:r>
              <a:rPr lang="en-US" dirty="0"/>
              <a:t>
              </a:t>
            </a:r>
          </a:p>
        </p:txBody>
      </p:sp>
      <p:sp>
        <p:nvSpPr>
          <p:cNvPr id="10563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018" name="Group 7"/>
          <p:cNvGrpSpPr/>
          <p:nvPr/>
        </p:nvGrpSpPr>
        <p:grpSpPr>
          <a:xfrm>
            <a:off x="0" y="0"/>
            <a:ext cx="12192000" cy="6858000"/>
            <a:chOff x="0" y="0"/>
            <a:chExt cx="12192000" cy="6858000"/>
          </a:xfrm>
        </p:grpSpPr>
        <p:sp>
          <p:nvSpPr>
            <p:cNvPr id="105639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3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9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9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9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9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96"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397"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398"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3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400"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401"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402"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403" name="Footer Placeholder 4"/>
          <p:cNvSpPr>
            <a:spLocks noGrp="1"/>
          </p:cNvSpPr>
          <p:nvPr>
            <p:ph type="ftr" sz="quarter" idx="11"/>
          </p:nvPr>
        </p:nvSpPr>
        <p:spPr/>
        <p:txBody>
          <a:bodyPr/>
          <a:lstStyle/>
          <a:p>
            <a:r>
              <a:rPr lang="en-US" dirty="0"/>
              <a:t>
              </a:t>
            </a:r>
          </a:p>
        </p:txBody>
      </p:sp>
      <p:sp>
        <p:nvSpPr>
          <p:cNvPr id="105640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6334" name="Title 1"/>
          <p:cNvSpPr>
            <a:spLocks noGrp="1"/>
          </p:cNvSpPr>
          <p:nvPr>
            <p:ph type="title"/>
          </p:nvPr>
        </p:nvSpPr>
        <p:spPr/>
        <p:txBody>
          <a:bodyPr/>
          <a:lstStyle/>
          <a:p>
            <a:r>
              <a:rPr lang="en-US"/>
              <a:t>Click to edit Master title style</a:t>
            </a:r>
            <a:endParaRPr lang="en-US" dirty="0"/>
          </a:p>
        </p:txBody>
      </p:sp>
      <p:sp>
        <p:nvSpPr>
          <p:cNvPr id="105633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33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33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6338" name="Footer Placeholder 5"/>
          <p:cNvSpPr>
            <a:spLocks noGrp="1"/>
          </p:cNvSpPr>
          <p:nvPr>
            <p:ph type="ftr" sz="quarter" idx="11"/>
          </p:nvPr>
        </p:nvSpPr>
        <p:spPr/>
        <p:txBody>
          <a:bodyPr/>
          <a:lstStyle/>
          <a:p>
            <a:r>
              <a:rPr lang="en-US" dirty="0"/>
              <a:t>
              </a:t>
            </a:r>
          </a:p>
        </p:txBody>
      </p:sp>
      <p:sp>
        <p:nvSpPr>
          <p:cNvPr id="105633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423" name="Title 1"/>
          <p:cNvSpPr>
            <a:spLocks noGrp="1"/>
          </p:cNvSpPr>
          <p:nvPr>
            <p:ph type="title"/>
          </p:nvPr>
        </p:nvSpPr>
        <p:spPr/>
        <p:txBody>
          <a:bodyPr/>
          <a:lstStyle/>
          <a:p>
            <a:r>
              <a:rPr lang="en-US"/>
              <a:t>Click to edit Master title style</a:t>
            </a:r>
            <a:endParaRPr lang="en-US" dirty="0"/>
          </a:p>
        </p:txBody>
      </p:sp>
      <p:sp>
        <p:nvSpPr>
          <p:cNvPr id="105642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42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42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42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42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429" name="Footer Placeholder 7"/>
          <p:cNvSpPr>
            <a:spLocks noGrp="1"/>
          </p:cNvSpPr>
          <p:nvPr>
            <p:ph type="ftr" sz="quarter" idx="11"/>
          </p:nvPr>
        </p:nvSpPr>
        <p:spPr/>
        <p:txBody>
          <a:bodyPr/>
          <a:lstStyle/>
          <a:p>
            <a:r>
              <a:rPr lang="en-US" dirty="0"/>
              <a:t>
              </a:t>
            </a:r>
          </a:p>
        </p:txBody>
      </p:sp>
      <p:sp>
        <p:nvSpPr>
          <p:cNvPr id="105643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431"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432"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433" name="Footer Placeholder 3"/>
          <p:cNvSpPr>
            <a:spLocks noGrp="1"/>
          </p:cNvSpPr>
          <p:nvPr>
            <p:ph type="ftr" sz="quarter" idx="11"/>
          </p:nvPr>
        </p:nvSpPr>
        <p:spPr/>
        <p:txBody>
          <a:bodyPr/>
          <a:lstStyle/>
          <a:p>
            <a:r>
              <a:rPr lang="en-US" dirty="0"/>
              <a:t>
              </a:t>
            </a:r>
          </a:p>
        </p:txBody>
      </p:sp>
      <p:sp>
        <p:nvSpPr>
          <p:cNvPr id="1056434"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645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6452" name="Footer Placeholder 2"/>
          <p:cNvSpPr>
            <a:spLocks noGrp="1"/>
          </p:cNvSpPr>
          <p:nvPr>
            <p:ph type="ftr" sz="quarter" idx="11"/>
          </p:nvPr>
        </p:nvSpPr>
        <p:spPr/>
        <p:txBody>
          <a:bodyPr/>
          <a:lstStyle/>
          <a:p>
            <a:r>
              <a:rPr lang="en-US" dirty="0"/>
              <a:t>
              </a:t>
            </a:r>
          </a:p>
        </p:txBody>
      </p:sp>
      <p:sp>
        <p:nvSpPr>
          <p:cNvPr id="105645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5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013" name="Group 8"/>
          <p:cNvGrpSpPr/>
          <p:nvPr/>
        </p:nvGrpSpPr>
        <p:grpSpPr>
          <a:xfrm>
            <a:off x="0" y="0"/>
            <a:ext cx="12192000" cy="6858000"/>
            <a:chOff x="0" y="0"/>
            <a:chExt cx="12192000" cy="6858000"/>
          </a:xfrm>
        </p:grpSpPr>
        <p:sp>
          <p:nvSpPr>
            <p:cNvPr id="105634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3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4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4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4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5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5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35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35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3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35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635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35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5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6359" name="Footer Placeholder 5"/>
          <p:cNvSpPr>
            <a:spLocks noGrp="1"/>
          </p:cNvSpPr>
          <p:nvPr>
            <p:ph type="ftr" sz="quarter" idx="11"/>
          </p:nvPr>
        </p:nvSpPr>
        <p:spPr/>
        <p:txBody>
          <a:bodyPr/>
          <a:lstStyle/>
          <a:p>
            <a:r>
              <a:rPr lang="en-US" dirty="0"/>
              <a:t>
              </a:t>
            </a:r>
          </a:p>
        </p:txBody>
      </p:sp>
      <p:sp>
        <p:nvSpPr>
          <p:cNvPr id="105636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3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020" name="Group 8"/>
          <p:cNvGrpSpPr/>
          <p:nvPr/>
        </p:nvGrpSpPr>
        <p:grpSpPr>
          <a:xfrm>
            <a:off x="0" y="0"/>
            <a:ext cx="12192000" cy="6858000"/>
            <a:chOff x="0" y="0"/>
            <a:chExt cx="12192000" cy="6858000"/>
          </a:xfrm>
        </p:grpSpPr>
        <p:sp>
          <p:nvSpPr>
            <p:cNvPr id="105640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40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0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0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1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1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1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41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41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4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41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641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641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41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6420" name="Footer Placeholder 5"/>
          <p:cNvSpPr>
            <a:spLocks noGrp="1"/>
          </p:cNvSpPr>
          <p:nvPr>
            <p:ph type="ftr" sz="quarter" idx="11"/>
          </p:nvPr>
        </p:nvSpPr>
        <p:spPr/>
        <p:txBody>
          <a:bodyPr/>
          <a:lstStyle/>
          <a:p>
            <a:r>
              <a:rPr lang="en-US" dirty="0"/>
              <a:t>
              </a:t>
            </a:r>
          </a:p>
        </p:txBody>
      </p:sp>
      <p:sp>
        <p:nvSpPr>
          <p:cNvPr id="105642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2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007" name="Group 8"/>
          <p:cNvGrpSpPr/>
          <p:nvPr/>
        </p:nvGrpSpPr>
        <p:grpSpPr>
          <a:xfrm>
            <a:off x="0" y="0"/>
            <a:ext cx="12192000" cy="6858000"/>
            <a:chOff x="0" y="0"/>
            <a:chExt cx="12192000" cy="6858000"/>
          </a:xfrm>
        </p:grpSpPr>
        <p:sp>
          <p:nvSpPr>
            <p:cNvPr id="105630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3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0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30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3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30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631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31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1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6313" name="Footer Placeholder 5"/>
          <p:cNvSpPr>
            <a:spLocks noGrp="1"/>
          </p:cNvSpPr>
          <p:nvPr>
            <p:ph type="ftr" sz="quarter" idx="11"/>
          </p:nvPr>
        </p:nvSpPr>
        <p:spPr/>
        <p:txBody>
          <a:bodyPr/>
          <a:lstStyle/>
          <a:p>
            <a:r>
              <a:rPr lang="en-US" dirty="0"/>
              <a:t>
              </a:t>
            </a:r>
          </a:p>
        </p:txBody>
      </p:sp>
      <p:sp>
        <p:nvSpPr>
          <p:cNvPr id="10563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3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027" name="Group 6"/>
          <p:cNvGrpSpPr/>
          <p:nvPr/>
        </p:nvGrpSpPr>
        <p:grpSpPr>
          <a:xfrm>
            <a:off x="0" y="0"/>
            <a:ext cx="12192000" cy="6858000"/>
            <a:chOff x="0" y="0"/>
            <a:chExt cx="12192000" cy="6858000"/>
          </a:xfrm>
        </p:grpSpPr>
        <p:sp>
          <p:nvSpPr>
            <p:cNvPr id="105645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45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5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5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6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6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46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64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46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646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46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6467" name="Footer Placeholder 4"/>
          <p:cNvSpPr>
            <a:spLocks noGrp="1"/>
          </p:cNvSpPr>
          <p:nvPr>
            <p:ph type="ftr" sz="quarter" idx="11"/>
          </p:nvPr>
        </p:nvSpPr>
        <p:spPr/>
        <p:txBody>
          <a:bodyPr/>
          <a:lstStyle/>
          <a:p>
            <a:r>
              <a:rPr lang="en-US" dirty="0"/>
              <a:t>
              </a:t>
            </a:r>
          </a:p>
        </p:txBody>
      </p:sp>
      <p:sp>
        <p:nvSpPr>
          <p:cNvPr id="105646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016" name="Group 2"/>
          <p:cNvGrpSpPr/>
          <p:nvPr/>
        </p:nvGrpSpPr>
        <p:grpSpPr>
          <a:xfrm>
            <a:off x="0" y="0"/>
            <a:ext cx="12192000" cy="6858000"/>
            <a:chOff x="0" y="0"/>
            <a:chExt cx="12192000" cy="6858000"/>
          </a:xfrm>
        </p:grpSpPr>
        <p:sp>
          <p:nvSpPr>
            <p:cNvPr id="105637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37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7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7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7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7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37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37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3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38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38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638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638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8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8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6387" name="Footer Placeholder 4"/>
          <p:cNvSpPr>
            <a:spLocks noGrp="1"/>
          </p:cNvSpPr>
          <p:nvPr>
            <p:ph type="ftr" sz="quarter" idx="11"/>
          </p:nvPr>
        </p:nvSpPr>
        <p:spPr/>
        <p:txBody>
          <a:bodyPr/>
          <a:lstStyle/>
          <a:p>
            <a:r>
              <a:rPr lang="en-US" dirty="0"/>
              <a:t>
              </a:t>
            </a:r>
          </a:p>
        </p:txBody>
      </p:sp>
      <p:sp>
        <p:nvSpPr>
          <p:cNvPr id="105638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3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029" name="Group 8"/>
          <p:cNvGrpSpPr/>
          <p:nvPr/>
        </p:nvGrpSpPr>
        <p:grpSpPr>
          <a:xfrm>
            <a:off x="0" y="0"/>
            <a:ext cx="12192000" cy="6858000"/>
            <a:chOff x="0" y="0"/>
            <a:chExt cx="12192000" cy="6858000"/>
          </a:xfrm>
        </p:grpSpPr>
        <p:sp>
          <p:nvSpPr>
            <p:cNvPr id="1056470"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47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7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73"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74"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75"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76"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47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4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479"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480"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481"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482" name="Footer Placeholder 4"/>
          <p:cNvSpPr>
            <a:spLocks noGrp="1"/>
          </p:cNvSpPr>
          <p:nvPr>
            <p:ph type="ftr" sz="quarter" idx="11"/>
          </p:nvPr>
        </p:nvSpPr>
        <p:spPr/>
        <p:txBody>
          <a:bodyPr/>
          <a:lstStyle/>
          <a:p>
            <a:r>
              <a:rPr lang="en-US" dirty="0"/>
              <a:t>
              </a:t>
            </a:r>
          </a:p>
        </p:txBody>
      </p:sp>
      <p:sp>
        <p:nvSpPr>
          <p:cNvPr id="1056483"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636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36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6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6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6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6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6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4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4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36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6370" name="Footer Placeholder 7"/>
          <p:cNvSpPr>
            <a:spLocks noGrp="1"/>
          </p:cNvSpPr>
          <p:nvPr>
            <p:ph type="ftr" sz="quarter" idx="11"/>
          </p:nvPr>
        </p:nvSpPr>
        <p:spPr/>
        <p:txBody>
          <a:bodyPr/>
          <a:lstStyle/>
          <a:p>
            <a:r>
              <a:rPr lang="en-US" dirty="0"/>
              <a:t>
              </a:t>
            </a:r>
          </a:p>
        </p:txBody>
      </p:sp>
      <p:sp>
        <p:nvSpPr>
          <p:cNvPr id="105637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31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317"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18"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319"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20"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2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322"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323"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324"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325"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4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4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326"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327"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32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329"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330"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331"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332" name="Footer Placeholder 4"/>
          <p:cNvSpPr>
            <a:spLocks noGrp="1"/>
          </p:cNvSpPr>
          <p:nvPr>
            <p:ph type="ftr" sz="quarter" idx="11"/>
          </p:nvPr>
        </p:nvSpPr>
        <p:spPr/>
        <p:txBody>
          <a:bodyPr/>
          <a:lstStyle/>
          <a:p>
            <a:r>
              <a:rPr lang="en-US" dirty="0"/>
              <a:t>
              </a:t>
            </a:r>
          </a:p>
        </p:txBody>
      </p:sp>
      <p:sp>
        <p:nvSpPr>
          <p:cNvPr id="10563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024" name="Group 8"/>
          <p:cNvGrpSpPr/>
          <p:nvPr/>
        </p:nvGrpSpPr>
        <p:grpSpPr>
          <a:xfrm>
            <a:off x="0" y="0"/>
            <a:ext cx="12192000" cy="6858000"/>
            <a:chOff x="0" y="0"/>
            <a:chExt cx="12192000" cy="6858000"/>
          </a:xfrm>
        </p:grpSpPr>
        <p:sp>
          <p:nvSpPr>
            <p:cNvPr id="105643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43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3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3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3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4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44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44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44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4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44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44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44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448" name="Footer Placeholder 4"/>
          <p:cNvSpPr>
            <a:spLocks noGrp="1"/>
          </p:cNvSpPr>
          <p:nvPr>
            <p:ph type="ftr" sz="quarter" idx="11"/>
          </p:nvPr>
        </p:nvSpPr>
        <p:spPr/>
        <p:txBody>
          <a:bodyPr/>
          <a:lstStyle/>
          <a:p>
            <a:r>
              <a:rPr lang="en-US" dirty="0"/>
              <a:t>
              </a:t>
            </a:r>
          </a:p>
        </p:txBody>
      </p:sp>
      <p:sp>
        <p:nvSpPr>
          <p:cNvPr id="105644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4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25" name="Group 6"/>
          <p:cNvGrpSpPr/>
          <p:nvPr/>
        </p:nvGrpSpPr>
        <p:grpSpPr>
          <a:xfrm>
            <a:off x="0" y="0"/>
            <a:ext cx="12192000" cy="6858000"/>
            <a:chOff x="0" y="0"/>
            <a:chExt cx="12192000" cy="6858000"/>
          </a:xfrm>
        </p:grpSpPr>
        <p:sp>
          <p:nvSpPr>
            <p:cNvPr id="105060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1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61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61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61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61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1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5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890" name="Title 1"/>
          <p:cNvSpPr>
            <a:spLocks noGrp="1"/>
          </p:cNvSpPr>
          <p:nvPr>
            <p:ph type="title"/>
          </p:nvPr>
        </p:nvSpPr>
        <p:spPr/>
        <p:txBody>
          <a:bodyPr/>
          <a:lstStyle/>
          <a:p>
            <a:r>
              <a:rPr lang="en-US"/>
              <a:t>Click to edit Master title style</a:t>
            </a:r>
            <a:endParaRPr lang="en-US" dirty="0"/>
          </a:p>
        </p:txBody>
      </p:sp>
      <p:sp>
        <p:nvSpPr>
          <p:cNvPr id="106689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89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893" name="Footer Placeholder 4"/>
          <p:cNvSpPr>
            <a:spLocks noGrp="1"/>
          </p:cNvSpPr>
          <p:nvPr>
            <p:ph type="ftr" sz="quarter" idx="11"/>
          </p:nvPr>
        </p:nvSpPr>
        <p:spPr/>
        <p:txBody>
          <a:bodyPr/>
          <a:lstStyle/>
          <a:p>
            <a:r>
              <a:rPr lang="en-US" dirty="0"/>
              <a:t>
              </a:t>
            </a:r>
          </a:p>
        </p:txBody>
      </p:sp>
      <p:sp>
        <p:nvSpPr>
          <p:cNvPr id="10668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514" name="Group 7"/>
          <p:cNvGrpSpPr/>
          <p:nvPr/>
        </p:nvGrpSpPr>
        <p:grpSpPr>
          <a:xfrm>
            <a:off x="0" y="0"/>
            <a:ext cx="12192000" cy="6858000"/>
            <a:chOff x="0" y="0"/>
            <a:chExt cx="12192000" cy="6858000"/>
          </a:xfrm>
        </p:grpSpPr>
        <p:sp>
          <p:nvSpPr>
            <p:cNvPr id="10669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9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9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9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9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69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9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6962" name="Footer Placeholder 4"/>
          <p:cNvSpPr>
            <a:spLocks noGrp="1"/>
          </p:cNvSpPr>
          <p:nvPr>
            <p:ph type="ftr" sz="quarter" idx="11"/>
          </p:nvPr>
        </p:nvSpPr>
        <p:spPr/>
        <p:txBody>
          <a:bodyPr/>
          <a:lstStyle/>
          <a:p>
            <a:r>
              <a:rPr lang="en-US" dirty="0"/>
              <a:t>
              </a:t>
            </a:r>
          </a:p>
        </p:txBody>
      </p:sp>
      <p:sp>
        <p:nvSpPr>
          <p:cNvPr id="1066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9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837" name="Title 1"/>
          <p:cNvSpPr>
            <a:spLocks noGrp="1"/>
          </p:cNvSpPr>
          <p:nvPr>
            <p:ph type="title"/>
          </p:nvPr>
        </p:nvSpPr>
        <p:spPr/>
        <p:txBody>
          <a:bodyPr/>
          <a:lstStyle/>
          <a:p>
            <a:r>
              <a:rPr lang="en-US"/>
              <a:t>Click to edit Master title style</a:t>
            </a:r>
            <a:endParaRPr lang="en-US" dirty="0"/>
          </a:p>
        </p:txBody>
      </p:sp>
      <p:sp>
        <p:nvSpPr>
          <p:cNvPr id="106683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83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84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841" name="Footer Placeholder 5"/>
          <p:cNvSpPr>
            <a:spLocks noGrp="1"/>
          </p:cNvSpPr>
          <p:nvPr>
            <p:ph type="ftr" sz="quarter" idx="11"/>
          </p:nvPr>
        </p:nvSpPr>
        <p:spPr/>
        <p:txBody>
          <a:bodyPr/>
          <a:lstStyle/>
          <a:p>
            <a:r>
              <a:rPr lang="en-US" dirty="0"/>
              <a:t>
              </a:t>
            </a:r>
          </a:p>
        </p:txBody>
      </p:sp>
      <p:sp>
        <p:nvSpPr>
          <p:cNvPr id="106684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6926" name="Title 1"/>
          <p:cNvSpPr>
            <a:spLocks noGrp="1"/>
          </p:cNvSpPr>
          <p:nvPr>
            <p:ph type="title"/>
          </p:nvPr>
        </p:nvSpPr>
        <p:spPr/>
        <p:txBody>
          <a:bodyPr/>
          <a:lstStyle/>
          <a:p>
            <a:r>
              <a:rPr lang="en-US"/>
              <a:t>Click to edit Master title style</a:t>
            </a:r>
            <a:endParaRPr lang="en-US" dirty="0"/>
          </a:p>
        </p:txBody>
      </p:sp>
      <p:sp>
        <p:nvSpPr>
          <p:cNvPr id="106692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92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92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93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93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6932" name="Footer Placeholder 7"/>
          <p:cNvSpPr>
            <a:spLocks noGrp="1"/>
          </p:cNvSpPr>
          <p:nvPr>
            <p:ph type="ftr" sz="quarter" idx="11"/>
          </p:nvPr>
        </p:nvSpPr>
        <p:spPr/>
        <p:txBody>
          <a:bodyPr/>
          <a:lstStyle/>
          <a:p>
            <a:r>
              <a:rPr lang="en-US" dirty="0"/>
              <a:t>
              </a:t>
            </a:r>
          </a:p>
        </p:txBody>
      </p:sp>
      <p:sp>
        <p:nvSpPr>
          <p:cNvPr id="106693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6905"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6906"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6907" name="Footer Placeholder 3"/>
          <p:cNvSpPr>
            <a:spLocks noGrp="1"/>
          </p:cNvSpPr>
          <p:nvPr>
            <p:ph type="ftr" sz="quarter" idx="11"/>
          </p:nvPr>
        </p:nvSpPr>
        <p:spPr/>
        <p:txBody>
          <a:bodyPr/>
          <a:lstStyle/>
          <a:p>
            <a:r>
              <a:rPr lang="en-US" dirty="0"/>
              <a:t>
              </a:t>
            </a:r>
          </a:p>
        </p:txBody>
      </p:sp>
      <p:sp>
        <p:nvSpPr>
          <p:cNvPr id="1066908"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698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6986" name="Footer Placeholder 2"/>
          <p:cNvSpPr>
            <a:spLocks noGrp="1"/>
          </p:cNvSpPr>
          <p:nvPr>
            <p:ph type="ftr" sz="quarter" idx="11"/>
          </p:nvPr>
        </p:nvSpPr>
        <p:spPr/>
        <p:txBody>
          <a:bodyPr/>
          <a:lstStyle/>
          <a:p>
            <a:r>
              <a:rPr lang="en-US" dirty="0"/>
              <a:t>
              </a:t>
            </a:r>
          </a:p>
        </p:txBody>
      </p:sp>
      <p:sp>
        <p:nvSpPr>
          <p:cNvPr id="106698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98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509" name="Group 8"/>
          <p:cNvGrpSpPr/>
          <p:nvPr/>
        </p:nvGrpSpPr>
        <p:grpSpPr>
          <a:xfrm>
            <a:off x="0" y="0"/>
            <a:ext cx="12192000" cy="6858000"/>
            <a:chOff x="0" y="0"/>
            <a:chExt cx="12192000" cy="6858000"/>
          </a:xfrm>
        </p:grpSpPr>
        <p:sp>
          <p:nvSpPr>
            <p:cNvPr id="10669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9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1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1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1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1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1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91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91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9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91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692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92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92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6923" name="Footer Placeholder 5"/>
          <p:cNvSpPr>
            <a:spLocks noGrp="1"/>
          </p:cNvSpPr>
          <p:nvPr>
            <p:ph type="ftr" sz="quarter" idx="11"/>
          </p:nvPr>
        </p:nvSpPr>
        <p:spPr/>
        <p:txBody>
          <a:bodyPr/>
          <a:lstStyle/>
          <a:p>
            <a:r>
              <a:rPr lang="en-US" dirty="0"/>
              <a:t>
              </a:t>
            </a:r>
          </a:p>
        </p:txBody>
      </p:sp>
      <p:sp>
        <p:nvSpPr>
          <p:cNvPr id="106692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92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520" name="Group 8"/>
          <p:cNvGrpSpPr/>
          <p:nvPr/>
        </p:nvGrpSpPr>
        <p:grpSpPr>
          <a:xfrm>
            <a:off x="0" y="0"/>
            <a:ext cx="12192000" cy="6858000"/>
            <a:chOff x="0" y="0"/>
            <a:chExt cx="12192000" cy="6858000"/>
          </a:xfrm>
        </p:grpSpPr>
        <p:sp>
          <p:nvSpPr>
            <p:cNvPr id="106698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99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9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9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9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9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95"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996"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997"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9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999"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7000"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7001"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7002"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7003" name="Footer Placeholder 5"/>
          <p:cNvSpPr>
            <a:spLocks noGrp="1"/>
          </p:cNvSpPr>
          <p:nvPr>
            <p:ph type="ftr" sz="quarter" idx="11"/>
          </p:nvPr>
        </p:nvSpPr>
        <p:spPr/>
        <p:txBody>
          <a:bodyPr/>
          <a:lstStyle/>
          <a:p>
            <a:r>
              <a:rPr lang="en-US" dirty="0"/>
              <a:t>
              </a:t>
            </a:r>
          </a:p>
        </p:txBody>
      </p:sp>
      <p:sp>
        <p:nvSpPr>
          <p:cNvPr id="106700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00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503" name="Group 8"/>
          <p:cNvGrpSpPr/>
          <p:nvPr/>
        </p:nvGrpSpPr>
        <p:grpSpPr>
          <a:xfrm>
            <a:off x="0" y="0"/>
            <a:ext cx="12192000" cy="6858000"/>
            <a:chOff x="0" y="0"/>
            <a:chExt cx="12192000" cy="6858000"/>
          </a:xfrm>
        </p:grpSpPr>
        <p:sp>
          <p:nvSpPr>
            <p:cNvPr id="106686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8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6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86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8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87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87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87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7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874" name="Footer Placeholder 5"/>
          <p:cNvSpPr>
            <a:spLocks noGrp="1"/>
          </p:cNvSpPr>
          <p:nvPr>
            <p:ph type="ftr" sz="quarter" idx="11"/>
          </p:nvPr>
        </p:nvSpPr>
        <p:spPr/>
        <p:txBody>
          <a:bodyPr/>
          <a:lstStyle/>
          <a:p>
            <a:r>
              <a:rPr lang="en-US" dirty="0"/>
              <a:t>
              </a:t>
            </a:r>
          </a:p>
        </p:txBody>
      </p:sp>
      <p:sp>
        <p:nvSpPr>
          <p:cNvPr id="106687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87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512" name="Group 6"/>
          <p:cNvGrpSpPr/>
          <p:nvPr/>
        </p:nvGrpSpPr>
        <p:grpSpPr>
          <a:xfrm>
            <a:off x="0" y="0"/>
            <a:ext cx="12192000" cy="6858000"/>
            <a:chOff x="0" y="0"/>
            <a:chExt cx="12192000" cy="6858000"/>
          </a:xfrm>
        </p:grpSpPr>
        <p:sp>
          <p:nvSpPr>
            <p:cNvPr id="106693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93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3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3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3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3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4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94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69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94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694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94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6946" name="Footer Placeholder 4"/>
          <p:cNvSpPr>
            <a:spLocks noGrp="1"/>
          </p:cNvSpPr>
          <p:nvPr>
            <p:ph type="ftr" sz="quarter" idx="11"/>
          </p:nvPr>
        </p:nvSpPr>
        <p:spPr/>
        <p:txBody>
          <a:bodyPr/>
          <a:lstStyle/>
          <a:p>
            <a:r>
              <a:rPr lang="en-US" dirty="0"/>
              <a:t>
              </a:t>
            </a:r>
          </a:p>
        </p:txBody>
      </p:sp>
      <p:sp>
        <p:nvSpPr>
          <p:cNvPr id="106694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9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501" name="Group 2"/>
          <p:cNvGrpSpPr/>
          <p:nvPr/>
        </p:nvGrpSpPr>
        <p:grpSpPr>
          <a:xfrm>
            <a:off x="0" y="0"/>
            <a:ext cx="12192000" cy="6858000"/>
            <a:chOff x="0" y="0"/>
            <a:chExt cx="12192000" cy="6858000"/>
          </a:xfrm>
        </p:grpSpPr>
        <p:sp>
          <p:nvSpPr>
            <p:cNvPr id="1066843"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844"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45"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46"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47"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48"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49"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85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8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852"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853"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854"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6855"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56"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57"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6858" name="Footer Placeholder 4"/>
          <p:cNvSpPr>
            <a:spLocks noGrp="1"/>
          </p:cNvSpPr>
          <p:nvPr>
            <p:ph type="ftr" sz="quarter" idx="11"/>
          </p:nvPr>
        </p:nvSpPr>
        <p:spPr/>
        <p:txBody>
          <a:bodyPr/>
          <a:lstStyle/>
          <a:p>
            <a:r>
              <a:rPr lang="en-US" dirty="0"/>
              <a:t>
              </a:t>
            </a:r>
          </a:p>
        </p:txBody>
      </p:sp>
      <p:sp>
        <p:nvSpPr>
          <p:cNvPr id="106685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8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516" name="Group 8"/>
          <p:cNvGrpSpPr/>
          <p:nvPr/>
        </p:nvGrpSpPr>
        <p:grpSpPr>
          <a:xfrm>
            <a:off x="0" y="0"/>
            <a:ext cx="12192000" cy="6858000"/>
            <a:chOff x="0" y="0"/>
            <a:chExt cx="12192000" cy="6858000"/>
          </a:xfrm>
        </p:grpSpPr>
        <p:sp>
          <p:nvSpPr>
            <p:cNvPr id="106696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96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6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68"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6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7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971"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97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97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974"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975"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976"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977" name="Footer Placeholder 4"/>
          <p:cNvSpPr>
            <a:spLocks noGrp="1"/>
          </p:cNvSpPr>
          <p:nvPr>
            <p:ph type="ftr" sz="quarter" idx="11"/>
          </p:nvPr>
        </p:nvSpPr>
        <p:spPr/>
        <p:txBody>
          <a:bodyPr/>
          <a:lstStyle/>
          <a:p>
            <a:r>
              <a:rPr lang="en-US" dirty="0"/>
              <a:t>
              </a:t>
            </a:r>
          </a:p>
        </p:txBody>
      </p:sp>
      <p:sp>
        <p:nvSpPr>
          <p:cNvPr id="1066978"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9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689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89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89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9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89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90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90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7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7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90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6903" name="Footer Placeholder 7"/>
          <p:cNvSpPr>
            <a:spLocks noGrp="1"/>
          </p:cNvSpPr>
          <p:nvPr>
            <p:ph type="ftr" sz="quarter" idx="11"/>
          </p:nvPr>
        </p:nvSpPr>
        <p:spPr/>
        <p:txBody>
          <a:bodyPr/>
          <a:lstStyle/>
          <a:p>
            <a:r>
              <a:rPr lang="en-US" dirty="0"/>
              <a:t>
              </a:t>
            </a:r>
          </a:p>
        </p:txBody>
      </p:sp>
      <p:sp>
        <p:nvSpPr>
          <p:cNvPr id="10669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87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87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87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88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8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88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88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88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88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88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6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6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88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88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88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6980"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6981"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982"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6983" name="Footer Placeholder 4"/>
          <p:cNvSpPr>
            <a:spLocks noGrp="1"/>
          </p:cNvSpPr>
          <p:nvPr>
            <p:ph type="ftr" sz="quarter" idx="11"/>
          </p:nvPr>
        </p:nvSpPr>
        <p:spPr/>
        <p:txBody>
          <a:bodyPr/>
          <a:lstStyle/>
          <a:p>
            <a:r>
              <a:rPr lang="en-US" dirty="0"/>
              <a:t>
              </a:t>
            </a:r>
          </a:p>
        </p:txBody>
      </p:sp>
      <p:sp>
        <p:nvSpPr>
          <p:cNvPr id="10669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498" name="Group 8"/>
          <p:cNvGrpSpPr/>
          <p:nvPr/>
        </p:nvGrpSpPr>
        <p:grpSpPr>
          <a:xfrm>
            <a:off x="0" y="0"/>
            <a:ext cx="12192000" cy="6858000"/>
            <a:chOff x="0" y="0"/>
            <a:chExt cx="12192000" cy="6858000"/>
          </a:xfrm>
        </p:grpSpPr>
        <p:sp>
          <p:nvSpPr>
            <p:cNvPr id="106682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82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2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2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2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2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82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82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82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8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83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83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83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834" name="Footer Placeholder 4"/>
          <p:cNvSpPr>
            <a:spLocks noGrp="1"/>
          </p:cNvSpPr>
          <p:nvPr>
            <p:ph type="ftr" sz="quarter" idx="11"/>
          </p:nvPr>
        </p:nvSpPr>
        <p:spPr/>
        <p:txBody>
          <a:bodyPr/>
          <a:lstStyle/>
          <a:p>
            <a:r>
              <a:rPr lang="en-US" dirty="0"/>
              <a:t>
              </a:t>
            </a:r>
          </a:p>
        </p:txBody>
      </p:sp>
      <p:sp>
        <p:nvSpPr>
          <p:cNvPr id="106683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83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003" name="Group 6"/>
          <p:cNvGrpSpPr/>
          <p:nvPr/>
        </p:nvGrpSpPr>
        <p:grpSpPr>
          <a:xfrm>
            <a:off x="0" y="0"/>
            <a:ext cx="12192000" cy="6858000"/>
            <a:chOff x="0" y="0"/>
            <a:chExt cx="12192000" cy="6858000"/>
          </a:xfrm>
        </p:grpSpPr>
        <p:sp>
          <p:nvSpPr>
            <p:cNvPr id="1050583"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85"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586"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587"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588"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589"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90"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9882" name="Title 1"/>
          <p:cNvSpPr>
            <a:spLocks noGrp="1"/>
          </p:cNvSpPr>
          <p:nvPr>
            <p:ph type="title"/>
          </p:nvPr>
        </p:nvSpPr>
        <p:spPr/>
        <p:txBody>
          <a:bodyPr/>
          <a:lstStyle/>
          <a:p>
            <a:r>
              <a:rPr lang="en-US"/>
              <a:t>Click to edit Master title style</a:t>
            </a:r>
            <a:endParaRPr lang="en-US" dirty="0"/>
          </a:p>
        </p:txBody>
      </p:sp>
      <p:sp>
        <p:nvSpPr>
          <p:cNvPr id="105988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88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9885" name="Footer Placeholder 4"/>
          <p:cNvSpPr>
            <a:spLocks noGrp="1"/>
          </p:cNvSpPr>
          <p:nvPr>
            <p:ph type="ftr" sz="quarter" idx="11"/>
          </p:nvPr>
        </p:nvSpPr>
        <p:spPr/>
        <p:txBody>
          <a:bodyPr/>
          <a:lstStyle/>
          <a:p>
            <a:r>
              <a:rPr lang="en-US" dirty="0"/>
              <a:t>
              </a:t>
            </a:r>
          </a:p>
        </p:txBody>
      </p:sp>
      <p:sp>
        <p:nvSpPr>
          <p:cNvPr id="105988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526" name="Group 7"/>
          <p:cNvGrpSpPr/>
          <p:nvPr/>
        </p:nvGrpSpPr>
        <p:grpSpPr>
          <a:xfrm>
            <a:off x="0" y="0"/>
            <a:ext cx="12192000" cy="6858000"/>
            <a:chOff x="0" y="0"/>
            <a:chExt cx="12192000" cy="6858000"/>
          </a:xfrm>
        </p:grpSpPr>
        <p:sp>
          <p:nvSpPr>
            <p:cNvPr id="106002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02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2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2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2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2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28"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029"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030"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0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03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03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034"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035" name="Footer Placeholder 4"/>
          <p:cNvSpPr>
            <a:spLocks noGrp="1"/>
          </p:cNvSpPr>
          <p:nvPr>
            <p:ph type="ftr" sz="quarter" idx="11"/>
          </p:nvPr>
        </p:nvSpPr>
        <p:spPr/>
        <p:txBody>
          <a:bodyPr/>
          <a:lstStyle/>
          <a:p>
            <a:r>
              <a:rPr lang="en-US" dirty="0"/>
              <a:t>
              </a:t>
            </a:r>
          </a:p>
        </p:txBody>
      </p:sp>
      <p:sp>
        <p:nvSpPr>
          <p:cNvPr id="106003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03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9952" name="Title 1"/>
          <p:cNvSpPr>
            <a:spLocks noGrp="1"/>
          </p:cNvSpPr>
          <p:nvPr>
            <p:ph type="title"/>
          </p:nvPr>
        </p:nvSpPr>
        <p:spPr/>
        <p:txBody>
          <a:bodyPr/>
          <a:lstStyle/>
          <a:p>
            <a:r>
              <a:rPr lang="en-US"/>
              <a:t>Click to edit Master title style</a:t>
            </a:r>
            <a:endParaRPr lang="en-US" dirty="0"/>
          </a:p>
        </p:txBody>
      </p:sp>
      <p:sp>
        <p:nvSpPr>
          <p:cNvPr id="105995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95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95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9956" name="Footer Placeholder 5"/>
          <p:cNvSpPr>
            <a:spLocks noGrp="1"/>
          </p:cNvSpPr>
          <p:nvPr>
            <p:ph type="ftr" sz="quarter" idx="11"/>
          </p:nvPr>
        </p:nvSpPr>
        <p:spPr/>
        <p:txBody>
          <a:bodyPr/>
          <a:lstStyle/>
          <a:p>
            <a:r>
              <a:rPr lang="en-US" dirty="0"/>
              <a:t>
              </a:t>
            </a:r>
          </a:p>
        </p:txBody>
      </p:sp>
      <p:sp>
        <p:nvSpPr>
          <p:cNvPr id="105995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038" name="Title 1"/>
          <p:cNvSpPr>
            <a:spLocks noGrp="1"/>
          </p:cNvSpPr>
          <p:nvPr>
            <p:ph type="title"/>
          </p:nvPr>
        </p:nvSpPr>
        <p:spPr/>
        <p:txBody>
          <a:bodyPr/>
          <a:lstStyle/>
          <a:p>
            <a:r>
              <a:rPr lang="en-US"/>
              <a:t>Click to edit Master title style</a:t>
            </a:r>
            <a:endParaRPr lang="en-US" dirty="0"/>
          </a:p>
        </p:txBody>
      </p:sp>
      <p:sp>
        <p:nvSpPr>
          <p:cNvPr id="106003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4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04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4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04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044" name="Footer Placeholder 7"/>
          <p:cNvSpPr>
            <a:spLocks noGrp="1"/>
          </p:cNvSpPr>
          <p:nvPr>
            <p:ph type="ftr" sz="quarter" idx="11"/>
          </p:nvPr>
        </p:nvSpPr>
        <p:spPr/>
        <p:txBody>
          <a:bodyPr/>
          <a:lstStyle/>
          <a:p>
            <a:r>
              <a:rPr lang="en-US" dirty="0"/>
              <a:t>
              </a:t>
            </a:r>
          </a:p>
        </p:txBody>
      </p:sp>
      <p:sp>
        <p:nvSpPr>
          <p:cNvPr id="106004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993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993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9934" name="Footer Placeholder 3"/>
          <p:cNvSpPr>
            <a:spLocks noGrp="1"/>
          </p:cNvSpPr>
          <p:nvPr>
            <p:ph type="ftr" sz="quarter" idx="11"/>
          </p:nvPr>
        </p:nvSpPr>
        <p:spPr/>
        <p:txBody>
          <a:bodyPr/>
          <a:lstStyle/>
          <a:p>
            <a:r>
              <a:rPr lang="en-US" dirty="0"/>
              <a:t>
              </a:t>
            </a:r>
          </a:p>
        </p:txBody>
      </p:sp>
      <p:sp>
        <p:nvSpPr>
          <p:cNvPr id="105993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00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009" name="Footer Placeholder 2"/>
          <p:cNvSpPr>
            <a:spLocks noGrp="1"/>
          </p:cNvSpPr>
          <p:nvPr>
            <p:ph type="ftr" sz="quarter" idx="11"/>
          </p:nvPr>
        </p:nvSpPr>
        <p:spPr/>
        <p:txBody>
          <a:bodyPr/>
          <a:lstStyle/>
          <a:p>
            <a:r>
              <a:rPr lang="en-US" dirty="0"/>
              <a:t>
              </a:t>
            </a:r>
          </a:p>
        </p:txBody>
      </p:sp>
      <p:sp>
        <p:nvSpPr>
          <p:cNvPr id="106001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01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509" name="Group 8"/>
          <p:cNvGrpSpPr/>
          <p:nvPr/>
        </p:nvGrpSpPr>
        <p:grpSpPr>
          <a:xfrm>
            <a:off x="0" y="0"/>
            <a:ext cx="12192000" cy="6858000"/>
            <a:chOff x="0" y="0"/>
            <a:chExt cx="12192000" cy="6858000"/>
          </a:xfrm>
        </p:grpSpPr>
        <p:sp>
          <p:nvSpPr>
            <p:cNvPr id="105988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88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8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9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9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9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9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89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89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8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89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989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89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90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9901" name="Footer Placeholder 5"/>
          <p:cNvSpPr>
            <a:spLocks noGrp="1"/>
          </p:cNvSpPr>
          <p:nvPr>
            <p:ph type="ftr" sz="quarter" idx="11"/>
          </p:nvPr>
        </p:nvSpPr>
        <p:spPr/>
        <p:txBody>
          <a:bodyPr/>
          <a:lstStyle/>
          <a:p>
            <a:r>
              <a:rPr lang="en-US" dirty="0"/>
              <a:t>
              </a:t>
            </a:r>
          </a:p>
        </p:txBody>
      </p:sp>
      <p:sp>
        <p:nvSpPr>
          <p:cNvPr id="10599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90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518" name="Group 8"/>
          <p:cNvGrpSpPr/>
          <p:nvPr/>
        </p:nvGrpSpPr>
        <p:grpSpPr>
          <a:xfrm>
            <a:off x="0" y="0"/>
            <a:ext cx="12192000" cy="6858000"/>
            <a:chOff x="0" y="0"/>
            <a:chExt cx="12192000" cy="6858000"/>
          </a:xfrm>
        </p:grpSpPr>
        <p:sp>
          <p:nvSpPr>
            <p:cNvPr id="105995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9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6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6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6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6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6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96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96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9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96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996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997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97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9972" name="Footer Placeholder 5"/>
          <p:cNvSpPr>
            <a:spLocks noGrp="1"/>
          </p:cNvSpPr>
          <p:nvPr>
            <p:ph type="ftr" sz="quarter" idx="11"/>
          </p:nvPr>
        </p:nvSpPr>
        <p:spPr/>
        <p:txBody>
          <a:bodyPr/>
          <a:lstStyle/>
          <a:p>
            <a:r>
              <a:rPr lang="en-US" dirty="0"/>
              <a:t>
              </a:t>
            </a:r>
          </a:p>
        </p:txBody>
      </p:sp>
      <p:sp>
        <p:nvSpPr>
          <p:cNvPr id="10599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9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505" name="Group 8"/>
          <p:cNvGrpSpPr/>
          <p:nvPr/>
        </p:nvGrpSpPr>
        <p:grpSpPr>
          <a:xfrm>
            <a:off x="0" y="0"/>
            <a:ext cx="12192000" cy="6858000"/>
            <a:chOff x="0" y="0"/>
            <a:chExt cx="12192000" cy="6858000"/>
          </a:xfrm>
        </p:grpSpPr>
        <p:sp>
          <p:nvSpPr>
            <p:cNvPr id="1059861"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8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867"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868"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8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870"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9871"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872"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873"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9874" name="Footer Placeholder 5"/>
          <p:cNvSpPr>
            <a:spLocks noGrp="1"/>
          </p:cNvSpPr>
          <p:nvPr>
            <p:ph type="ftr" sz="quarter" idx="11"/>
          </p:nvPr>
        </p:nvSpPr>
        <p:spPr/>
        <p:txBody>
          <a:bodyPr/>
          <a:lstStyle/>
          <a:p>
            <a:r>
              <a:rPr lang="en-US" dirty="0"/>
              <a:t>
              </a:t>
            </a:r>
          </a:p>
        </p:txBody>
      </p:sp>
      <p:sp>
        <p:nvSpPr>
          <p:cNvPr id="105987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87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0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520" name="Group 6"/>
          <p:cNvGrpSpPr/>
          <p:nvPr/>
        </p:nvGrpSpPr>
        <p:grpSpPr>
          <a:xfrm>
            <a:off x="0" y="0"/>
            <a:ext cx="12192000" cy="6858000"/>
            <a:chOff x="0" y="0"/>
            <a:chExt cx="12192000" cy="6858000"/>
          </a:xfrm>
        </p:grpSpPr>
        <p:sp>
          <p:nvSpPr>
            <p:cNvPr id="105997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97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7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7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7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8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8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98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99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98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998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98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9987" name="Footer Placeholder 4"/>
          <p:cNvSpPr>
            <a:spLocks noGrp="1"/>
          </p:cNvSpPr>
          <p:nvPr>
            <p:ph type="ftr" sz="quarter" idx="11"/>
          </p:nvPr>
        </p:nvSpPr>
        <p:spPr/>
        <p:txBody>
          <a:bodyPr/>
          <a:lstStyle/>
          <a:p>
            <a:r>
              <a:rPr lang="en-US" dirty="0"/>
              <a:t>
              </a:t>
            </a:r>
          </a:p>
        </p:txBody>
      </p:sp>
      <p:sp>
        <p:nvSpPr>
          <p:cNvPr id="105998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9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522" name="Group 2"/>
          <p:cNvGrpSpPr/>
          <p:nvPr/>
        </p:nvGrpSpPr>
        <p:grpSpPr>
          <a:xfrm>
            <a:off x="0" y="0"/>
            <a:ext cx="12192000" cy="6858000"/>
            <a:chOff x="0" y="0"/>
            <a:chExt cx="12192000" cy="6858000"/>
          </a:xfrm>
        </p:grpSpPr>
        <p:sp>
          <p:nvSpPr>
            <p:cNvPr id="105999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99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9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9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9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9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9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99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9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99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00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00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00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0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0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005" name="Footer Placeholder 4"/>
          <p:cNvSpPr>
            <a:spLocks noGrp="1"/>
          </p:cNvSpPr>
          <p:nvPr>
            <p:ph type="ftr" sz="quarter" idx="11"/>
          </p:nvPr>
        </p:nvSpPr>
        <p:spPr/>
        <p:txBody>
          <a:bodyPr/>
          <a:lstStyle/>
          <a:p>
            <a:r>
              <a:rPr lang="en-US" dirty="0"/>
              <a:t>
              </a:t>
            </a:r>
          </a:p>
        </p:txBody>
      </p:sp>
      <p:sp>
        <p:nvSpPr>
          <p:cNvPr id="106000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0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511" name="Group 8"/>
          <p:cNvGrpSpPr/>
          <p:nvPr/>
        </p:nvGrpSpPr>
        <p:grpSpPr>
          <a:xfrm>
            <a:off x="0" y="0"/>
            <a:ext cx="12192000" cy="6858000"/>
            <a:chOff x="0" y="0"/>
            <a:chExt cx="12192000" cy="6858000"/>
          </a:xfrm>
        </p:grpSpPr>
        <p:sp>
          <p:nvSpPr>
            <p:cNvPr id="105990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90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0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0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0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0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1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91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9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91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991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991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9916" name="Footer Placeholder 4"/>
          <p:cNvSpPr>
            <a:spLocks noGrp="1"/>
          </p:cNvSpPr>
          <p:nvPr>
            <p:ph type="ftr" sz="quarter" idx="11"/>
          </p:nvPr>
        </p:nvSpPr>
        <p:spPr/>
        <p:txBody>
          <a:bodyPr/>
          <a:lstStyle/>
          <a:p>
            <a:r>
              <a:rPr lang="en-US" dirty="0"/>
              <a:t>
              </a:t>
            </a:r>
          </a:p>
        </p:txBody>
      </p:sp>
      <p:sp>
        <p:nvSpPr>
          <p:cNvPr id="105991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9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01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01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1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1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1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1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1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2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2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01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020" name="Footer Placeholder 7"/>
          <p:cNvSpPr>
            <a:spLocks noGrp="1"/>
          </p:cNvSpPr>
          <p:nvPr>
            <p:ph type="ftr" sz="quarter" idx="11"/>
          </p:nvPr>
        </p:nvSpPr>
        <p:spPr/>
        <p:txBody>
          <a:bodyPr/>
          <a:lstStyle/>
          <a:p>
            <a:r>
              <a:rPr lang="en-US" dirty="0"/>
              <a:t>
              </a:t>
            </a:r>
          </a:p>
        </p:txBody>
      </p:sp>
      <p:sp>
        <p:nvSpPr>
          <p:cNvPr id="10600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991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992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92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92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92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92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92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992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992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992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2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2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992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993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993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9877"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9878"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879"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9880" name="Footer Placeholder 4"/>
          <p:cNvSpPr>
            <a:spLocks noGrp="1"/>
          </p:cNvSpPr>
          <p:nvPr>
            <p:ph type="ftr" sz="quarter" idx="11"/>
          </p:nvPr>
        </p:nvSpPr>
        <p:spPr/>
        <p:txBody>
          <a:bodyPr/>
          <a:lstStyle/>
          <a:p>
            <a:r>
              <a:rPr lang="en-US" dirty="0"/>
              <a:t>
              </a:t>
            </a:r>
          </a:p>
        </p:txBody>
      </p:sp>
      <p:sp>
        <p:nvSpPr>
          <p:cNvPr id="105988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515" name="Group 8"/>
          <p:cNvGrpSpPr/>
          <p:nvPr/>
        </p:nvGrpSpPr>
        <p:grpSpPr>
          <a:xfrm>
            <a:off x="0" y="0"/>
            <a:ext cx="12192000" cy="6858000"/>
            <a:chOff x="0" y="0"/>
            <a:chExt cx="12192000" cy="6858000"/>
          </a:xfrm>
        </p:grpSpPr>
        <p:sp>
          <p:nvSpPr>
            <p:cNvPr id="105993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93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3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3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4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4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94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994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94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99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94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994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94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9949" name="Footer Placeholder 4"/>
          <p:cNvSpPr>
            <a:spLocks noGrp="1"/>
          </p:cNvSpPr>
          <p:nvPr>
            <p:ph type="ftr" sz="quarter" idx="11"/>
          </p:nvPr>
        </p:nvSpPr>
        <p:spPr/>
        <p:txBody>
          <a:bodyPr/>
          <a:lstStyle/>
          <a:p>
            <a:r>
              <a:rPr lang="en-US" dirty="0"/>
              <a:t>
              </a:t>
            </a:r>
          </a:p>
        </p:txBody>
      </p:sp>
      <p:sp>
        <p:nvSpPr>
          <p:cNvPr id="105995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9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30" name="Group 6"/>
          <p:cNvGrpSpPr/>
          <p:nvPr/>
        </p:nvGrpSpPr>
        <p:grpSpPr>
          <a:xfrm>
            <a:off x="0" y="0"/>
            <a:ext cx="12192000" cy="6858000"/>
            <a:chOff x="0" y="0"/>
            <a:chExt cx="12192000" cy="6858000"/>
          </a:xfrm>
        </p:grpSpPr>
        <p:sp>
          <p:nvSpPr>
            <p:cNvPr id="104871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1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71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71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72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72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2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0428" name="Title 1"/>
          <p:cNvSpPr>
            <a:spLocks noGrp="1"/>
          </p:cNvSpPr>
          <p:nvPr>
            <p:ph type="title"/>
          </p:nvPr>
        </p:nvSpPr>
        <p:spPr/>
        <p:txBody>
          <a:bodyPr/>
          <a:lstStyle/>
          <a:p>
            <a:r>
              <a:rPr lang="en-US"/>
              <a:t>Click to edit Master title style</a:t>
            </a:r>
            <a:endParaRPr lang="en-US" dirty="0"/>
          </a:p>
        </p:txBody>
      </p:sp>
      <p:sp>
        <p:nvSpPr>
          <p:cNvPr id="1070429"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430"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0431" name="Footer Placeholder 4"/>
          <p:cNvSpPr>
            <a:spLocks noGrp="1"/>
          </p:cNvSpPr>
          <p:nvPr>
            <p:ph type="ftr" sz="quarter" idx="11"/>
          </p:nvPr>
        </p:nvSpPr>
        <p:spPr/>
        <p:txBody>
          <a:bodyPr/>
          <a:lstStyle/>
          <a:p>
            <a:r>
              <a:rPr lang="en-US" dirty="0"/>
              <a:t>
              </a:t>
            </a:r>
          </a:p>
        </p:txBody>
      </p:sp>
      <p:sp>
        <p:nvSpPr>
          <p:cNvPr id="10704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018" name="Group 7"/>
          <p:cNvGrpSpPr/>
          <p:nvPr/>
        </p:nvGrpSpPr>
        <p:grpSpPr>
          <a:xfrm>
            <a:off x="0" y="0"/>
            <a:ext cx="12192000" cy="6858000"/>
            <a:chOff x="0" y="0"/>
            <a:chExt cx="12192000" cy="6858000"/>
          </a:xfrm>
        </p:grpSpPr>
        <p:sp>
          <p:nvSpPr>
            <p:cNvPr id="107055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5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5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5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5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5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5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55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55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5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56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056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56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0564" name="Footer Placeholder 4"/>
          <p:cNvSpPr>
            <a:spLocks noGrp="1"/>
          </p:cNvSpPr>
          <p:nvPr>
            <p:ph type="ftr" sz="quarter" idx="11"/>
          </p:nvPr>
        </p:nvSpPr>
        <p:spPr/>
        <p:txBody>
          <a:bodyPr/>
          <a:lstStyle/>
          <a:p>
            <a:r>
              <a:rPr lang="en-US" dirty="0"/>
              <a:t>
              </a:t>
            </a:r>
          </a:p>
        </p:txBody>
      </p:sp>
      <p:sp>
        <p:nvSpPr>
          <p:cNvPr id="107056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6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0463" name="Title 1"/>
          <p:cNvSpPr>
            <a:spLocks noGrp="1"/>
          </p:cNvSpPr>
          <p:nvPr>
            <p:ph type="title"/>
          </p:nvPr>
        </p:nvSpPr>
        <p:spPr/>
        <p:txBody>
          <a:bodyPr/>
          <a:lstStyle/>
          <a:p>
            <a:r>
              <a:rPr lang="en-US"/>
              <a:t>Click to edit Master title style</a:t>
            </a:r>
            <a:endParaRPr lang="en-US" dirty="0"/>
          </a:p>
        </p:txBody>
      </p:sp>
      <p:sp>
        <p:nvSpPr>
          <p:cNvPr id="107046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46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46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0467" name="Footer Placeholder 5"/>
          <p:cNvSpPr>
            <a:spLocks noGrp="1"/>
          </p:cNvSpPr>
          <p:nvPr>
            <p:ph type="ftr" sz="quarter" idx="11"/>
          </p:nvPr>
        </p:nvSpPr>
        <p:spPr/>
        <p:txBody>
          <a:bodyPr/>
          <a:lstStyle/>
          <a:p>
            <a:r>
              <a:rPr lang="en-US" dirty="0"/>
              <a:t>
              </a:t>
            </a:r>
          </a:p>
        </p:txBody>
      </p:sp>
      <p:sp>
        <p:nvSpPr>
          <p:cNvPr id="107046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0416" name="Title 1"/>
          <p:cNvSpPr>
            <a:spLocks noGrp="1"/>
          </p:cNvSpPr>
          <p:nvPr>
            <p:ph type="title"/>
          </p:nvPr>
        </p:nvSpPr>
        <p:spPr/>
        <p:txBody>
          <a:bodyPr/>
          <a:lstStyle/>
          <a:p>
            <a:r>
              <a:rPr lang="en-US"/>
              <a:t>Click to edit Master title style</a:t>
            </a:r>
            <a:endParaRPr lang="en-US" dirty="0"/>
          </a:p>
        </p:txBody>
      </p:sp>
      <p:sp>
        <p:nvSpPr>
          <p:cNvPr id="1070417"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418"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419"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420"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421"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0422" name="Footer Placeholder 7"/>
          <p:cNvSpPr>
            <a:spLocks noGrp="1"/>
          </p:cNvSpPr>
          <p:nvPr>
            <p:ph type="ftr" sz="quarter" idx="11"/>
          </p:nvPr>
        </p:nvSpPr>
        <p:spPr/>
        <p:txBody>
          <a:bodyPr/>
          <a:lstStyle/>
          <a:p>
            <a:r>
              <a:rPr lang="en-US" dirty="0"/>
              <a:t>
              </a:t>
            </a:r>
          </a:p>
        </p:txBody>
      </p:sp>
      <p:sp>
        <p:nvSpPr>
          <p:cNvPr id="107042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048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048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0486" name="Footer Placeholder 3"/>
          <p:cNvSpPr>
            <a:spLocks noGrp="1"/>
          </p:cNvSpPr>
          <p:nvPr>
            <p:ph type="ftr" sz="quarter" idx="11"/>
          </p:nvPr>
        </p:nvSpPr>
        <p:spPr/>
        <p:txBody>
          <a:bodyPr/>
          <a:lstStyle/>
          <a:p>
            <a:r>
              <a:rPr lang="en-US" dirty="0"/>
              <a:t>
              </a:t>
            </a:r>
          </a:p>
        </p:txBody>
      </p:sp>
      <p:sp>
        <p:nvSpPr>
          <p:cNvPr id="107048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0424"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0425" name="Footer Placeholder 2"/>
          <p:cNvSpPr>
            <a:spLocks noGrp="1"/>
          </p:cNvSpPr>
          <p:nvPr>
            <p:ph type="ftr" sz="quarter" idx="11"/>
          </p:nvPr>
        </p:nvSpPr>
        <p:spPr/>
        <p:txBody>
          <a:bodyPr/>
          <a:lstStyle/>
          <a:p>
            <a:r>
              <a:rPr lang="en-US" dirty="0"/>
              <a:t>
              </a:t>
            </a:r>
          </a:p>
        </p:txBody>
      </p:sp>
      <p:sp>
        <p:nvSpPr>
          <p:cNvPr id="1070426"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427"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014" name="Group 8"/>
          <p:cNvGrpSpPr/>
          <p:nvPr/>
        </p:nvGrpSpPr>
        <p:grpSpPr>
          <a:xfrm>
            <a:off x="0" y="0"/>
            <a:ext cx="12192000" cy="6858000"/>
            <a:chOff x="0" y="0"/>
            <a:chExt cx="12192000" cy="6858000"/>
          </a:xfrm>
        </p:grpSpPr>
        <p:sp>
          <p:nvSpPr>
            <p:cNvPr id="107051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2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2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2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2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2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2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52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52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5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52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053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53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53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0533" name="Footer Placeholder 5"/>
          <p:cNvSpPr>
            <a:spLocks noGrp="1"/>
          </p:cNvSpPr>
          <p:nvPr>
            <p:ph type="ftr" sz="quarter" idx="11"/>
          </p:nvPr>
        </p:nvSpPr>
        <p:spPr/>
        <p:txBody>
          <a:bodyPr/>
          <a:lstStyle/>
          <a:p>
            <a:r>
              <a:rPr lang="en-US" dirty="0"/>
              <a:t>
              </a:t>
            </a:r>
          </a:p>
        </p:txBody>
      </p:sp>
      <p:sp>
        <p:nvSpPr>
          <p:cNvPr id="107053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3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003" name="Group 8"/>
          <p:cNvGrpSpPr/>
          <p:nvPr/>
        </p:nvGrpSpPr>
        <p:grpSpPr>
          <a:xfrm>
            <a:off x="0" y="0"/>
            <a:ext cx="12192000" cy="6858000"/>
            <a:chOff x="0" y="0"/>
            <a:chExt cx="12192000" cy="6858000"/>
          </a:xfrm>
        </p:grpSpPr>
        <p:sp>
          <p:nvSpPr>
            <p:cNvPr id="107043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4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3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44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44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4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44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044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044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44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0447" name="Footer Placeholder 5"/>
          <p:cNvSpPr>
            <a:spLocks noGrp="1"/>
          </p:cNvSpPr>
          <p:nvPr>
            <p:ph type="ftr" sz="quarter" idx="11"/>
          </p:nvPr>
        </p:nvSpPr>
        <p:spPr/>
        <p:txBody>
          <a:bodyPr/>
          <a:lstStyle/>
          <a:p>
            <a:r>
              <a:rPr lang="en-US" dirty="0"/>
              <a:t>
              </a:t>
            </a:r>
          </a:p>
        </p:txBody>
      </p:sp>
      <p:sp>
        <p:nvSpPr>
          <p:cNvPr id="107044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44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998" name="Group 8"/>
          <p:cNvGrpSpPr/>
          <p:nvPr/>
        </p:nvGrpSpPr>
        <p:grpSpPr>
          <a:xfrm>
            <a:off x="0" y="0"/>
            <a:ext cx="12192000" cy="6858000"/>
            <a:chOff x="0" y="0"/>
            <a:chExt cx="12192000" cy="6858000"/>
          </a:xfrm>
        </p:grpSpPr>
        <p:sp>
          <p:nvSpPr>
            <p:cNvPr id="107040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40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0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0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0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0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0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40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4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40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041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41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41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0413" name="Footer Placeholder 5"/>
          <p:cNvSpPr>
            <a:spLocks noGrp="1"/>
          </p:cNvSpPr>
          <p:nvPr>
            <p:ph type="ftr" sz="quarter" idx="11"/>
          </p:nvPr>
        </p:nvSpPr>
        <p:spPr/>
        <p:txBody>
          <a:bodyPr/>
          <a:lstStyle/>
          <a:p>
            <a:r>
              <a:rPr lang="en-US" dirty="0"/>
              <a:t>
              </a:t>
            </a:r>
          </a:p>
        </p:txBody>
      </p:sp>
      <p:sp>
        <p:nvSpPr>
          <p:cNvPr id="10704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4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010" name="Group 6"/>
          <p:cNvGrpSpPr/>
          <p:nvPr/>
        </p:nvGrpSpPr>
        <p:grpSpPr>
          <a:xfrm>
            <a:off x="0" y="0"/>
            <a:ext cx="12192000" cy="6858000"/>
            <a:chOff x="0" y="0"/>
            <a:chExt cx="12192000" cy="6858000"/>
          </a:xfrm>
        </p:grpSpPr>
        <p:sp>
          <p:nvSpPr>
            <p:cNvPr id="107048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48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9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9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9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9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9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49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04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49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049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49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0500" name="Footer Placeholder 4"/>
          <p:cNvSpPr>
            <a:spLocks noGrp="1"/>
          </p:cNvSpPr>
          <p:nvPr>
            <p:ph type="ftr" sz="quarter" idx="11"/>
          </p:nvPr>
        </p:nvSpPr>
        <p:spPr/>
        <p:txBody>
          <a:bodyPr/>
          <a:lstStyle/>
          <a:p>
            <a:r>
              <a:rPr lang="en-US" dirty="0"/>
              <a:t>
              </a:t>
            </a:r>
          </a:p>
        </p:txBody>
      </p:sp>
      <p:sp>
        <p:nvSpPr>
          <p:cNvPr id="107050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996" name="Group 2"/>
          <p:cNvGrpSpPr/>
          <p:nvPr/>
        </p:nvGrpSpPr>
        <p:grpSpPr>
          <a:xfrm>
            <a:off x="0" y="0"/>
            <a:ext cx="12192000" cy="6858000"/>
            <a:chOff x="0" y="0"/>
            <a:chExt cx="12192000" cy="6858000"/>
          </a:xfrm>
        </p:grpSpPr>
        <p:sp>
          <p:nvSpPr>
            <p:cNvPr id="107038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38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8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8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8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8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38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38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3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39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39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39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039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9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39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0397" name="Footer Placeholder 4"/>
          <p:cNvSpPr>
            <a:spLocks noGrp="1"/>
          </p:cNvSpPr>
          <p:nvPr>
            <p:ph type="ftr" sz="quarter" idx="11"/>
          </p:nvPr>
        </p:nvSpPr>
        <p:spPr/>
        <p:txBody>
          <a:bodyPr/>
          <a:lstStyle/>
          <a:p>
            <a:r>
              <a:rPr lang="en-US" dirty="0"/>
              <a:t>
              </a:t>
            </a:r>
          </a:p>
        </p:txBody>
      </p:sp>
      <p:sp>
        <p:nvSpPr>
          <p:cNvPr id="107039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3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007" name="Group 8"/>
          <p:cNvGrpSpPr/>
          <p:nvPr/>
        </p:nvGrpSpPr>
        <p:grpSpPr>
          <a:xfrm>
            <a:off x="0" y="0"/>
            <a:ext cx="12192000" cy="6858000"/>
            <a:chOff x="0" y="0"/>
            <a:chExt cx="12192000" cy="6858000"/>
          </a:xfrm>
        </p:grpSpPr>
        <p:sp>
          <p:nvSpPr>
            <p:cNvPr id="107046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47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7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7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7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7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47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47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4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47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047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48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0481" name="Footer Placeholder 4"/>
          <p:cNvSpPr>
            <a:spLocks noGrp="1"/>
          </p:cNvSpPr>
          <p:nvPr>
            <p:ph type="ftr" sz="quarter" idx="11"/>
          </p:nvPr>
        </p:nvSpPr>
        <p:spPr/>
        <p:txBody>
          <a:bodyPr/>
          <a:lstStyle/>
          <a:p>
            <a:r>
              <a:rPr lang="en-US" dirty="0"/>
              <a:t>
              </a:t>
            </a:r>
          </a:p>
        </p:txBody>
      </p:sp>
      <p:sp>
        <p:nvSpPr>
          <p:cNvPr id="107048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4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053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53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53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53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54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54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54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4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4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54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0544" name="Footer Placeholder 7"/>
          <p:cNvSpPr>
            <a:spLocks noGrp="1"/>
          </p:cNvSpPr>
          <p:nvPr>
            <p:ph type="ftr" sz="quarter" idx="11"/>
          </p:nvPr>
        </p:nvSpPr>
        <p:spPr/>
        <p:txBody>
          <a:bodyPr/>
          <a:lstStyle/>
          <a:p>
            <a:r>
              <a:rPr lang="en-US" dirty="0"/>
              <a:t>
              </a:t>
            </a:r>
          </a:p>
        </p:txBody>
      </p:sp>
      <p:sp>
        <p:nvSpPr>
          <p:cNvPr id="107054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045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451"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452"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453"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454"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455"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456"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457"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458"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459"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4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4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460"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461"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46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0546"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0547"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548"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0549" name="Footer Placeholder 4"/>
          <p:cNvSpPr>
            <a:spLocks noGrp="1"/>
          </p:cNvSpPr>
          <p:nvPr>
            <p:ph type="ftr" sz="quarter" idx="11"/>
          </p:nvPr>
        </p:nvSpPr>
        <p:spPr/>
        <p:txBody>
          <a:bodyPr/>
          <a:lstStyle/>
          <a:p>
            <a:r>
              <a:rPr lang="en-US" dirty="0"/>
              <a:t>
              </a:t>
            </a:r>
          </a:p>
        </p:txBody>
      </p:sp>
      <p:sp>
        <p:nvSpPr>
          <p:cNvPr id="10705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012" name="Group 8"/>
          <p:cNvGrpSpPr/>
          <p:nvPr/>
        </p:nvGrpSpPr>
        <p:grpSpPr>
          <a:xfrm>
            <a:off x="0" y="0"/>
            <a:ext cx="12192000" cy="6858000"/>
            <a:chOff x="0" y="0"/>
            <a:chExt cx="12192000" cy="6858000"/>
          </a:xfrm>
        </p:grpSpPr>
        <p:sp>
          <p:nvSpPr>
            <p:cNvPr id="1070503"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0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0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0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07"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08"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09"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510"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511"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5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513"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0514"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515"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0516" name="Footer Placeholder 4"/>
          <p:cNvSpPr>
            <a:spLocks noGrp="1"/>
          </p:cNvSpPr>
          <p:nvPr>
            <p:ph type="ftr" sz="quarter" idx="11"/>
          </p:nvPr>
        </p:nvSpPr>
        <p:spPr/>
        <p:txBody>
          <a:bodyPr/>
          <a:lstStyle/>
          <a:p>
            <a:r>
              <a:rPr lang="en-US" dirty="0"/>
              <a:t>
              </a:t>
            </a:r>
          </a:p>
        </p:txBody>
      </p:sp>
      <p:sp>
        <p:nvSpPr>
          <p:cNvPr id="107051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86" name="Group 6"/>
          <p:cNvGrpSpPr/>
          <p:nvPr/>
        </p:nvGrpSpPr>
        <p:grpSpPr>
          <a:xfrm>
            <a:off x="0" y="0"/>
            <a:ext cx="12192000" cy="6858000"/>
            <a:chOff x="0" y="0"/>
            <a:chExt cx="12192000" cy="6858000"/>
          </a:xfrm>
        </p:grpSpPr>
        <p:sp>
          <p:nvSpPr>
            <p:cNvPr id="104866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6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66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66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67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67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7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0170" name="Title 1"/>
          <p:cNvSpPr>
            <a:spLocks noGrp="1"/>
          </p:cNvSpPr>
          <p:nvPr>
            <p:ph type="title"/>
          </p:nvPr>
        </p:nvSpPr>
        <p:spPr/>
        <p:txBody>
          <a:bodyPr/>
          <a:lstStyle/>
          <a:p>
            <a:r>
              <a:rPr lang="en-US"/>
              <a:t>Click to edit Master title style</a:t>
            </a:r>
            <a:endParaRPr lang="en-US" dirty="0"/>
          </a:p>
        </p:txBody>
      </p:sp>
      <p:sp>
        <p:nvSpPr>
          <p:cNvPr id="106017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17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0173" name="Footer Placeholder 4"/>
          <p:cNvSpPr>
            <a:spLocks noGrp="1"/>
          </p:cNvSpPr>
          <p:nvPr>
            <p:ph type="ftr" sz="quarter" idx="11"/>
          </p:nvPr>
        </p:nvSpPr>
        <p:spPr/>
        <p:txBody>
          <a:bodyPr/>
          <a:lstStyle/>
          <a:p>
            <a:r>
              <a:rPr lang="en-US" dirty="0"/>
              <a:t>
              </a:t>
            </a:r>
          </a:p>
        </p:txBody>
      </p:sp>
      <p:sp>
        <p:nvSpPr>
          <p:cNvPr id="10601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533" name="Group 7"/>
          <p:cNvGrpSpPr/>
          <p:nvPr/>
        </p:nvGrpSpPr>
        <p:grpSpPr>
          <a:xfrm>
            <a:off x="0" y="0"/>
            <a:ext cx="12192000" cy="6858000"/>
            <a:chOff x="0" y="0"/>
            <a:chExt cx="12192000" cy="6858000"/>
          </a:xfrm>
        </p:grpSpPr>
        <p:sp>
          <p:nvSpPr>
            <p:cNvPr id="10600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0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8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08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08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0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08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008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08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0089" name="Footer Placeholder 4"/>
          <p:cNvSpPr>
            <a:spLocks noGrp="1"/>
          </p:cNvSpPr>
          <p:nvPr>
            <p:ph type="ftr" sz="quarter" idx="11"/>
          </p:nvPr>
        </p:nvSpPr>
        <p:spPr/>
        <p:txBody>
          <a:bodyPr/>
          <a:lstStyle/>
          <a:p>
            <a:r>
              <a:rPr lang="en-US" dirty="0"/>
              <a:t>
              </a:t>
            </a:r>
          </a:p>
        </p:txBody>
      </p:sp>
      <p:sp>
        <p:nvSpPr>
          <p:cNvPr id="10600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0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0092" name="Title 1"/>
          <p:cNvSpPr>
            <a:spLocks noGrp="1"/>
          </p:cNvSpPr>
          <p:nvPr>
            <p:ph type="title"/>
          </p:nvPr>
        </p:nvSpPr>
        <p:spPr/>
        <p:txBody>
          <a:bodyPr/>
          <a:lstStyle/>
          <a:p>
            <a:r>
              <a:rPr lang="en-US"/>
              <a:t>Click to edit Master title style</a:t>
            </a:r>
            <a:endParaRPr lang="en-US" dirty="0"/>
          </a:p>
        </p:txBody>
      </p:sp>
      <p:sp>
        <p:nvSpPr>
          <p:cNvPr id="106009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09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09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0096" name="Footer Placeholder 5"/>
          <p:cNvSpPr>
            <a:spLocks noGrp="1"/>
          </p:cNvSpPr>
          <p:nvPr>
            <p:ph type="ftr" sz="quarter" idx="11"/>
          </p:nvPr>
        </p:nvSpPr>
        <p:spPr/>
        <p:txBody>
          <a:bodyPr/>
          <a:lstStyle/>
          <a:p>
            <a:r>
              <a:rPr lang="en-US" dirty="0"/>
              <a:t>
              </a:t>
            </a:r>
          </a:p>
        </p:txBody>
      </p:sp>
      <p:sp>
        <p:nvSpPr>
          <p:cNvPr id="106009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0162" name="Title 1"/>
          <p:cNvSpPr>
            <a:spLocks noGrp="1"/>
          </p:cNvSpPr>
          <p:nvPr>
            <p:ph type="title"/>
          </p:nvPr>
        </p:nvSpPr>
        <p:spPr/>
        <p:txBody>
          <a:bodyPr/>
          <a:lstStyle/>
          <a:p>
            <a:r>
              <a:rPr lang="en-US"/>
              <a:t>Click to edit Master title style</a:t>
            </a:r>
            <a:endParaRPr lang="en-US" dirty="0"/>
          </a:p>
        </p:txBody>
      </p:sp>
      <p:sp>
        <p:nvSpPr>
          <p:cNvPr id="106016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164"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16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16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167"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0168" name="Footer Placeholder 7"/>
          <p:cNvSpPr>
            <a:spLocks noGrp="1"/>
          </p:cNvSpPr>
          <p:nvPr>
            <p:ph type="ftr" sz="quarter" idx="11"/>
          </p:nvPr>
        </p:nvSpPr>
        <p:spPr/>
        <p:txBody>
          <a:bodyPr/>
          <a:lstStyle/>
          <a:p>
            <a:r>
              <a:rPr lang="en-US" dirty="0"/>
              <a:t>
              </a:t>
            </a:r>
          </a:p>
        </p:txBody>
      </p:sp>
      <p:sp>
        <p:nvSpPr>
          <p:cNvPr id="106016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0046"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0047"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0048" name="Footer Placeholder 3"/>
          <p:cNvSpPr>
            <a:spLocks noGrp="1"/>
          </p:cNvSpPr>
          <p:nvPr>
            <p:ph type="ftr" sz="quarter" idx="11"/>
          </p:nvPr>
        </p:nvSpPr>
        <p:spPr/>
        <p:txBody>
          <a:bodyPr/>
          <a:lstStyle/>
          <a:p>
            <a:r>
              <a:rPr lang="en-US" dirty="0"/>
              <a:t>
              </a:t>
            </a:r>
          </a:p>
        </p:txBody>
      </p:sp>
      <p:sp>
        <p:nvSpPr>
          <p:cNvPr id="1060049"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0158"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0159" name="Footer Placeholder 2"/>
          <p:cNvSpPr>
            <a:spLocks noGrp="1"/>
          </p:cNvSpPr>
          <p:nvPr>
            <p:ph type="ftr" sz="quarter" idx="11"/>
          </p:nvPr>
        </p:nvSpPr>
        <p:spPr/>
        <p:txBody>
          <a:bodyPr/>
          <a:lstStyle/>
          <a:p>
            <a:r>
              <a:rPr lang="en-US" dirty="0"/>
              <a:t>
              </a:t>
            </a:r>
          </a:p>
        </p:txBody>
      </p:sp>
      <p:sp>
        <p:nvSpPr>
          <p:cNvPr id="1060160"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161"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549" name="Group 8"/>
          <p:cNvGrpSpPr/>
          <p:nvPr/>
        </p:nvGrpSpPr>
        <p:grpSpPr>
          <a:xfrm>
            <a:off x="0" y="0"/>
            <a:ext cx="12192000" cy="6858000"/>
            <a:chOff x="0" y="0"/>
            <a:chExt cx="12192000" cy="6858000"/>
          </a:xfrm>
        </p:grpSpPr>
        <p:sp>
          <p:nvSpPr>
            <p:cNvPr id="106019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19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0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0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0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0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0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20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20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2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20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020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1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21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0212" name="Footer Placeholder 5"/>
          <p:cNvSpPr>
            <a:spLocks noGrp="1"/>
          </p:cNvSpPr>
          <p:nvPr>
            <p:ph type="ftr" sz="quarter" idx="11"/>
          </p:nvPr>
        </p:nvSpPr>
        <p:spPr/>
        <p:txBody>
          <a:bodyPr/>
          <a:lstStyle/>
          <a:p>
            <a:r>
              <a:rPr lang="en-US" dirty="0"/>
              <a:t>
              </a:t>
            </a:r>
          </a:p>
        </p:txBody>
      </p:sp>
      <p:sp>
        <p:nvSpPr>
          <p:cNvPr id="106021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1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539" name="Group 8"/>
          <p:cNvGrpSpPr/>
          <p:nvPr/>
        </p:nvGrpSpPr>
        <p:grpSpPr>
          <a:xfrm>
            <a:off x="0" y="0"/>
            <a:ext cx="12192000" cy="6858000"/>
            <a:chOff x="0" y="0"/>
            <a:chExt cx="12192000" cy="6858000"/>
          </a:xfrm>
        </p:grpSpPr>
        <p:sp>
          <p:nvSpPr>
            <p:cNvPr id="106012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12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2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2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3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3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32"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133"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134"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1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136"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0137"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0138"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39"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0140" name="Footer Placeholder 5"/>
          <p:cNvSpPr>
            <a:spLocks noGrp="1"/>
          </p:cNvSpPr>
          <p:nvPr>
            <p:ph type="ftr" sz="quarter" idx="11"/>
          </p:nvPr>
        </p:nvSpPr>
        <p:spPr/>
        <p:txBody>
          <a:bodyPr/>
          <a:lstStyle/>
          <a:p>
            <a:r>
              <a:rPr lang="en-US" dirty="0"/>
              <a:t>
              </a:t>
            </a:r>
          </a:p>
        </p:txBody>
      </p:sp>
      <p:sp>
        <p:nvSpPr>
          <p:cNvPr id="106014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14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551" name="Group 8"/>
          <p:cNvGrpSpPr/>
          <p:nvPr/>
        </p:nvGrpSpPr>
        <p:grpSpPr>
          <a:xfrm>
            <a:off x="0" y="0"/>
            <a:ext cx="12192000" cy="6858000"/>
            <a:chOff x="0" y="0"/>
            <a:chExt cx="12192000" cy="6858000"/>
          </a:xfrm>
        </p:grpSpPr>
        <p:sp>
          <p:nvSpPr>
            <p:cNvPr id="106021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21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1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1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1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2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2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22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22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22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022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22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22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0228" name="Footer Placeholder 5"/>
          <p:cNvSpPr>
            <a:spLocks noGrp="1"/>
          </p:cNvSpPr>
          <p:nvPr>
            <p:ph type="ftr" sz="quarter" idx="11"/>
          </p:nvPr>
        </p:nvSpPr>
        <p:spPr/>
        <p:txBody>
          <a:bodyPr/>
          <a:lstStyle/>
          <a:p>
            <a:r>
              <a:rPr lang="en-US" dirty="0"/>
              <a:t>
              </a:t>
            </a:r>
          </a:p>
        </p:txBody>
      </p:sp>
      <p:sp>
        <p:nvSpPr>
          <p:cNvPr id="106022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3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537" name="Group 6"/>
          <p:cNvGrpSpPr/>
          <p:nvPr/>
        </p:nvGrpSpPr>
        <p:grpSpPr>
          <a:xfrm>
            <a:off x="0" y="0"/>
            <a:ext cx="12192000" cy="6858000"/>
            <a:chOff x="0" y="0"/>
            <a:chExt cx="12192000" cy="6858000"/>
          </a:xfrm>
        </p:grpSpPr>
        <p:sp>
          <p:nvSpPr>
            <p:cNvPr id="10601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11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1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1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1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1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1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11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01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12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012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2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0123" name="Footer Placeholder 4"/>
          <p:cNvSpPr>
            <a:spLocks noGrp="1"/>
          </p:cNvSpPr>
          <p:nvPr>
            <p:ph type="ftr" sz="quarter" idx="11"/>
          </p:nvPr>
        </p:nvSpPr>
        <p:spPr/>
        <p:txBody>
          <a:bodyPr/>
          <a:lstStyle/>
          <a:p>
            <a:r>
              <a:rPr lang="en-US" dirty="0"/>
              <a:t>
              </a:t>
            </a:r>
          </a:p>
        </p:txBody>
      </p:sp>
      <p:sp>
        <p:nvSpPr>
          <p:cNvPr id="106012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1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547" name="Group 2"/>
          <p:cNvGrpSpPr/>
          <p:nvPr/>
        </p:nvGrpSpPr>
        <p:grpSpPr>
          <a:xfrm>
            <a:off x="0" y="0"/>
            <a:ext cx="12192000" cy="6858000"/>
            <a:chOff x="0" y="0"/>
            <a:chExt cx="12192000" cy="6858000"/>
          </a:xfrm>
        </p:grpSpPr>
        <p:sp>
          <p:nvSpPr>
            <p:cNvPr id="106018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18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8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8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8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8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8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18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1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18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19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019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019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9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9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0195" name="Footer Placeholder 4"/>
          <p:cNvSpPr>
            <a:spLocks noGrp="1"/>
          </p:cNvSpPr>
          <p:nvPr>
            <p:ph type="ftr" sz="quarter" idx="11"/>
          </p:nvPr>
        </p:nvSpPr>
        <p:spPr/>
        <p:txBody>
          <a:bodyPr/>
          <a:lstStyle/>
          <a:p>
            <a:r>
              <a:rPr lang="en-US" dirty="0"/>
              <a:t>
              </a:t>
            </a:r>
          </a:p>
        </p:txBody>
      </p:sp>
      <p:sp>
        <p:nvSpPr>
          <p:cNvPr id="106019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19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541" name="Group 8"/>
          <p:cNvGrpSpPr/>
          <p:nvPr/>
        </p:nvGrpSpPr>
        <p:grpSpPr>
          <a:xfrm>
            <a:off x="0" y="0"/>
            <a:ext cx="12192000" cy="6858000"/>
            <a:chOff x="0" y="0"/>
            <a:chExt cx="12192000" cy="6858000"/>
          </a:xfrm>
        </p:grpSpPr>
        <p:sp>
          <p:nvSpPr>
            <p:cNvPr id="106014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14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4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4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4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4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14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15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1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15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015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015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0155" name="Footer Placeholder 4"/>
          <p:cNvSpPr>
            <a:spLocks noGrp="1"/>
          </p:cNvSpPr>
          <p:nvPr>
            <p:ph type="ftr" sz="quarter" idx="11"/>
          </p:nvPr>
        </p:nvSpPr>
        <p:spPr/>
        <p:txBody>
          <a:bodyPr/>
          <a:lstStyle/>
          <a:p>
            <a:r>
              <a:rPr lang="en-US" dirty="0"/>
              <a:t>
              </a:t>
            </a:r>
          </a:p>
        </p:txBody>
      </p:sp>
      <p:sp>
        <p:nvSpPr>
          <p:cNvPr id="106015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15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0050"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051"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52"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53"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54"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055"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056"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2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2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057"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0058" name="Footer Placeholder 7"/>
          <p:cNvSpPr>
            <a:spLocks noGrp="1"/>
          </p:cNvSpPr>
          <p:nvPr>
            <p:ph type="ftr" sz="quarter" idx="11"/>
          </p:nvPr>
        </p:nvSpPr>
        <p:spPr/>
        <p:txBody>
          <a:bodyPr/>
          <a:lstStyle/>
          <a:p>
            <a:r>
              <a:rPr lang="en-US" dirty="0"/>
              <a:t>
              </a:t>
            </a:r>
          </a:p>
        </p:txBody>
      </p:sp>
      <p:sp>
        <p:nvSpPr>
          <p:cNvPr id="106005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009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009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10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10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0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10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10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010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010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010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2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2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010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010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011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017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017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17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0178" name="Footer Placeholder 4"/>
          <p:cNvSpPr>
            <a:spLocks noGrp="1"/>
          </p:cNvSpPr>
          <p:nvPr>
            <p:ph type="ftr" sz="quarter" idx="11"/>
          </p:nvPr>
        </p:nvSpPr>
        <p:spPr/>
        <p:txBody>
          <a:bodyPr/>
          <a:lstStyle/>
          <a:p>
            <a:r>
              <a:rPr lang="en-US" dirty="0"/>
              <a:t>
              </a:t>
            </a:r>
          </a:p>
        </p:txBody>
      </p:sp>
      <p:sp>
        <p:nvSpPr>
          <p:cNvPr id="10601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4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531" name="Group 8"/>
          <p:cNvGrpSpPr/>
          <p:nvPr/>
        </p:nvGrpSpPr>
        <p:grpSpPr>
          <a:xfrm>
            <a:off x="0" y="0"/>
            <a:ext cx="12192000" cy="6858000"/>
            <a:chOff x="0" y="0"/>
            <a:chExt cx="12192000" cy="6858000"/>
          </a:xfrm>
        </p:grpSpPr>
        <p:sp>
          <p:nvSpPr>
            <p:cNvPr id="106006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06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6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6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6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6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06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006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06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00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07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007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07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0073" name="Footer Placeholder 4"/>
          <p:cNvSpPr>
            <a:spLocks noGrp="1"/>
          </p:cNvSpPr>
          <p:nvPr>
            <p:ph type="ftr" sz="quarter" idx="11"/>
          </p:nvPr>
        </p:nvSpPr>
        <p:spPr/>
        <p:txBody>
          <a:bodyPr/>
          <a:lstStyle/>
          <a:p>
            <a:r>
              <a:rPr lang="en-US" dirty="0"/>
              <a:t>
              </a:t>
            </a:r>
          </a:p>
        </p:txBody>
      </p:sp>
      <p:sp>
        <p:nvSpPr>
          <p:cNvPr id="106007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0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42" name="Group 6"/>
          <p:cNvGrpSpPr/>
          <p:nvPr/>
        </p:nvGrpSpPr>
        <p:grpSpPr>
          <a:xfrm>
            <a:off x="0" y="0"/>
            <a:ext cx="12192000" cy="6858000"/>
            <a:chOff x="0" y="0"/>
            <a:chExt cx="12192000" cy="6858000"/>
          </a:xfrm>
        </p:grpSpPr>
        <p:sp>
          <p:nvSpPr>
            <p:cNvPr id="1048616"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18"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619"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620"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621"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622"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23"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2122" name="Title 1"/>
          <p:cNvSpPr>
            <a:spLocks noGrp="1"/>
          </p:cNvSpPr>
          <p:nvPr>
            <p:ph type="title"/>
          </p:nvPr>
        </p:nvSpPr>
        <p:spPr/>
        <p:txBody>
          <a:bodyPr/>
          <a:lstStyle/>
          <a:p>
            <a:r>
              <a:rPr lang="en-US"/>
              <a:t>Click to edit Master title style</a:t>
            </a:r>
            <a:endParaRPr lang="en-US" dirty="0"/>
          </a:p>
        </p:txBody>
      </p:sp>
      <p:sp>
        <p:nvSpPr>
          <p:cNvPr id="1052123"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124"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2125" name="Footer Placeholder 4"/>
          <p:cNvSpPr>
            <a:spLocks noGrp="1"/>
          </p:cNvSpPr>
          <p:nvPr>
            <p:ph type="ftr" sz="quarter" idx="11"/>
          </p:nvPr>
        </p:nvSpPr>
        <p:spPr/>
        <p:txBody>
          <a:bodyPr/>
          <a:lstStyle/>
          <a:p>
            <a:r>
              <a:rPr lang="en-US" dirty="0"/>
              <a:t>
              </a:t>
            </a:r>
          </a:p>
        </p:txBody>
      </p:sp>
      <p:sp>
        <p:nvSpPr>
          <p:cNvPr id="10521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416" name="Group 7"/>
          <p:cNvGrpSpPr/>
          <p:nvPr/>
        </p:nvGrpSpPr>
        <p:grpSpPr>
          <a:xfrm>
            <a:off x="0" y="0"/>
            <a:ext cx="12192000" cy="6858000"/>
            <a:chOff x="0" y="0"/>
            <a:chExt cx="12192000" cy="6858000"/>
          </a:xfrm>
        </p:grpSpPr>
        <p:sp>
          <p:nvSpPr>
            <p:cNvPr id="105202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02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2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2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3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3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3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03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03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0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03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203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03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2039" name="Footer Placeholder 4"/>
          <p:cNvSpPr>
            <a:spLocks noGrp="1"/>
          </p:cNvSpPr>
          <p:nvPr>
            <p:ph type="ftr" sz="quarter" idx="11"/>
          </p:nvPr>
        </p:nvSpPr>
        <p:spPr/>
        <p:txBody>
          <a:bodyPr/>
          <a:lstStyle/>
          <a:p>
            <a:r>
              <a:rPr lang="en-US" dirty="0"/>
              <a:t>
              </a:t>
            </a:r>
          </a:p>
        </p:txBody>
      </p:sp>
      <p:sp>
        <p:nvSpPr>
          <p:cNvPr id="10520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04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2174" name="Title 1"/>
          <p:cNvSpPr>
            <a:spLocks noGrp="1"/>
          </p:cNvSpPr>
          <p:nvPr>
            <p:ph type="title"/>
          </p:nvPr>
        </p:nvSpPr>
        <p:spPr/>
        <p:txBody>
          <a:bodyPr/>
          <a:lstStyle/>
          <a:p>
            <a:r>
              <a:rPr lang="en-US"/>
              <a:t>Click to edit Master title style</a:t>
            </a:r>
            <a:endParaRPr lang="en-US" dirty="0"/>
          </a:p>
        </p:txBody>
      </p:sp>
      <p:sp>
        <p:nvSpPr>
          <p:cNvPr id="1052175"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176"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177"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2178" name="Footer Placeholder 5"/>
          <p:cNvSpPr>
            <a:spLocks noGrp="1"/>
          </p:cNvSpPr>
          <p:nvPr>
            <p:ph type="ftr" sz="quarter" idx="11"/>
          </p:nvPr>
        </p:nvSpPr>
        <p:spPr/>
        <p:txBody>
          <a:bodyPr/>
          <a:lstStyle/>
          <a:p>
            <a:r>
              <a:rPr lang="en-US" dirty="0"/>
              <a:t>
              </a:t>
            </a:r>
          </a:p>
        </p:txBody>
      </p:sp>
      <p:sp>
        <p:nvSpPr>
          <p:cNvPr id="105217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2080" name="Title 1"/>
          <p:cNvSpPr>
            <a:spLocks noGrp="1"/>
          </p:cNvSpPr>
          <p:nvPr>
            <p:ph type="title"/>
          </p:nvPr>
        </p:nvSpPr>
        <p:spPr/>
        <p:txBody>
          <a:bodyPr/>
          <a:lstStyle/>
          <a:p>
            <a:r>
              <a:rPr lang="en-US"/>
              <a:t>Click to edit Master title style</a:t>
            </a:r>
            <a:endParaRPr lang="en-US" dirty="0"/>
          </a:p>
        </p:txBody>
      </p:sp>
      <p:sp>
        <p:nvSpPr>
          <p:cNvPr id="105208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08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08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08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08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2086" name="Footer Placeholder 7"/>
          <p:cNvSpPr>
            <a:spLocks noGrp="1"/>
          </p:cNvSpPr>
          <p:nvPr>
            <p:ph type="ftr" sz="quarter" idx="11"/>
          </p:nvPr>
        </p:nvSpPr>
        <p:spPr/>
        <p:txBody>
          <a:bodyPr/>
          <a:lstStyle/>
          <a:p>
            <a:r>
              <a:rPr lang="en-US" dirty="0"/>
              <a:t>
              </a:t>
            </a:r>
          </a:p>
        </p:txBody>
      </p:sp>
      <p:sp>
        <p:nvSpPr>
          <p:cNvPr id="10520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2180"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2181"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2182" name="Footer Placeholder 3"/>
          <p:cNvSpPr>
            <a:spLocks noGrp="1"/>
          </p:cNvSpPr>
          <p:nvPr>
            <p:ph type="ftr" sz="quarter" idx="11"/>
          </p:nvPr>
        </p:nvSpPr>
        <p:spPr/>
        <p:txBody>
          <a:bodyPr/>
          <a:lstStyle/>
          <a:p>
            <a:r>
              <a:rPr lang="en-US" dirty="0"/>
              <a:t>
              </a:t>
            </a:r>
          </a:p>
        </p:txBody>
      </p:sp>
      <p:sp>
        <p:nvSpPr>
          <p:cNvPr id="1052183"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210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2106" name="Footer Placeholder 2"/>
          <p:cNvSpPr>
            <a:spLocks noGrp="1"/>
          </p:cNvSpPr>
          <p:nvPr>
            <p:ph type="ftr" sz="quarter" idx="11"/>
          </p:nvPr>
        </p:nvSpPr>
        <p:spPr/>
        <p:txBody>
          <a:bodyPr/>
          <a:lstStyle/>
          <a:p>
            <a:r>
              <a:rPr lang="en-US" dirty="0"/>
              <a:t>
              </a:t>
            </a:r>
          </a:p>
        </p:txBody>
      </p:sp>
      <p:sp>
        <p:nvSpPr>
          <p:cNvPr id="105210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0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413" name="Group 8"/>
          <p:cNvGrpSpPr/>
          <p:nvPr/>
        </p:nvGrpSpPr>
        <p:grpSpPr>
          <a:xfrm>
            <a:off x="0" y="0"/>
            <a:ext cx="12192000" cy="6858000"/>
            <a:chOff x="0" y="0"/>
            <a:chExt cx="12192000" cy="6858000"/>
          </a:xfrm>
        </p:grpSpPr>
        <p:sp>
          <p:nvSpPr>
            <p:cNvPr id="105199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00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0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0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0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0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0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00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00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0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00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201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01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1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2013" name="Footer Placeholder 5"/>
          <p:cNvSpPr>
            <a:spLocks noGrp="1"/>
          </p:cNvSpPr>
          <p:nvPr>
            <p:ph type="ftr" sz="quarter" idx="11"/>
          </p:nvPr>
        </p:nvSpPr>
        <p:spPr/>
        <p:txBody>
          <a:bodyPr/>
          <a:lstStyle/>
          <a:p>
            <a:r>
              <a:rPr lang="en-US" dirty="0"/>
              <a:t>
              </a:t>
            </a:r>
          </a:p>
        </p:txBody>
      </p:sp>
      <p:sp>
        <p:nvSpPr>
          <p:cNvPr id="105201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01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424" name="Group 8"/>
          <p:cNvGrpSpPr/>
          <p:nvPr/>
        </p:nvGrpSpPr>
        <p:grpSpPr>
          <a:xfrm>
            <a:off x="0" y="0"/>
            <a:ext cx="12192000" cy="6858000"/>
            <a:chOff x="0" y="0"/>
            <a:chExt cx="12192000" cy="6858000"/>
          </a:xfrm>
        </p:grpSpPr>
        <p:sp>
          <p:nvSpPr>
            <p:cNvPr id="10520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0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9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9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9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9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9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09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09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0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09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209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210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10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2102" name="Footer Placeholder 5"/>
          <p:cNvSpPr>
            <a:spLocks noGrp="1"/>
          </p:cNvSpPr>
          <p:nvPr>
            <p:ph type="ftr" sz="quarter" idx="11"/>
          </p:nvPr>
        </p:nvSpPr>
        <p:spPr/>
        <p:txBody>
          <a:bodyPr/>
          <a:lstStyle/>
          <a:p>
            <a:r>
              <a:rPr lang="en-US" dirty="0"/>
              <a:t>
              </a:t>
            </a:r>
          </a:p>
        </p:txBody>
      </p:sp>
      <p:sp>
        <p:nvSpPr>
          <p:cNvPr id="10521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5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431" name="Group 8"/>
          <p:cNvGrpSpPr/>
          <p:nvPr/>
        </p:nvGrpSpPr>
        <p:grpSpPr>
          <a:xfrm>
            <a:off x="0" y="0"/>
            <a:ext cx="12192000" cy="6858000"/>
            <a:chOff x="0" y="0"/>
            <a:chExt cx="12192000" cy="6858000"/>
          </a:xfrm>
        </p:grpSpPr>
        <p:sp>
          <p:nvSpPr>
            <p:cNvPr id="1052142"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14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4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4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4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4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48"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149"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1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151"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2152"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153"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154"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2155" name="Footer Placeholder 5"/>
          <p:cNvSpPr>
            <a:spLocks noGrp="1"/>
          </p:cNvSpPr>
          <p:nvPr>
            <p:ph type="ftr" sz="quarter" idx="11"/>
          </p:nvPr>
        </p:nvSpPr>
        <p:spPr/>
        <p:txBody>
          <a:bodyPr/>
          <a:lstStyle/>
          <a:p>
            <a:r>
              <a:rPr lang="en-US" dirty="0"/>
              <a:t>
              </a:t>
            </a:r>
          </a:p>
        </p:txBody>
      </p:sp>
      <p:sp>
        <p:nvSpPr>
          <p:cNvPr id="105215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5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419" name="Group 6"/>
          <p:cNvGrpSpPr/>
          <p:nvPr/>
        </p:nvGrpSpPr>
        <p:grpSpPr>
          <a:xfrm>
            <a:off x="0" y="0"/>
            <a:ext cx="12192000" cy="6858000"/>
            <a:chOff x="0" y="0"/>
            <a:chExt cx="12192000" cy="6858000"/>
          </a:xfrm>
        </p:grpSpPr>
        <p:sp>
          <p:nvSpPr>
            <p:cNvPr id="105204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048"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4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50"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5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5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53"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054"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20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056"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2057"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58"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2059" name="Footer Placeholder 4"/>
          <p:cNvSpPr>
            <a:spLocks noGrp="1"/>
          </p:cNvSpPr>
          <p:nvPr>
            <p:ph type="ftr" sz="quarter" idx="11"/>
          </p:nvPr>
        </p:nvSpPr>
        <p:spPr/>
        <p:txBody>
          <a:bodyPr/>
          <a:lstStyle/>
          <a:p>
            <a:r>
              <a:rPr lang="en-US" dirty="0"/>
              <a:t>
              </a:t>
            </a:r>
          </a:p>
        </p:txBody>
      </p:sp>
      <p:sp>
        <p:nvSpPr>
          <p:cNvPr id="1052060"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0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421" name="Group 2"/>
          <p:cNvGrpSpPr/>
          <p:nvPr/>
        </p:nvGrpSpPr>
        <p:grpSpPr>
          <a:xfrm>
            <a:off x="0" y="0"/>
            <a:ext cx="12192000" cy="6858000"/>
            <a:chOff x="0" y="0"/>
            <a:chExt cx="12192000" cy="6858000"/>
          </a:xfrm>
        </p:grpSpPr>
        <p:sp>
          <p:nvSpPr>
            <p:cNvPr id="105206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06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6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6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6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6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06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06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0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07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07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207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207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7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7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2077" name="Footer Placeholder 4"/>
          <p:cNvSpPr>
            <a:spLocks noGrp="1"/>
          </p:cNvSpPr>
          <p:nvPr>
            <p:ph type="ftr" sz="quarter" idx="11"/>
          </p:nvPr>
        </p:nvSpPr>
        <p:spPr/>
        <p:txBody>
          <a:bodyPr/>
          <a:lstStyle/>
          <a:p>
            <a:r>
              <a:rPr lang="en-US" dirty="0"/>
              <a:t>
              </a:t>
            </a:r>
          </a:p>
        </p:txBody>
      </p:sp>
      <p:sp>
        <p:nvSpPr>
          <p:cNvPr id="105207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0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429" name="Group 8"/>
          <p:cNvGrpSpPr/>
          <p:nvPr/>
        </p:nvGrpSpPr>
        <p:grpSpPr>
          <a:xfrm>
            <a:off x="0" y="0"/>
            <a:ext cx="12192000" cy="6858000"/>
            <a:chOff x="0" y="0"/>
            <a:chExt cx="12192000" cy="6858000"/>
          </a:xfrm>
        </p:grpSpPr>
        <p:sp>
          <p:nvSpPr>
            <p:cNvPr id="105212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12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2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3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3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3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3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13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1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13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213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213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2139" name="Footer Placeholder 4"/>
          <p:cNvSpPr>
            <a:spLocks noGrp="1"/>
          </p:cNvSpPr>
          <p:nvPr>
            <p:ph type="ftr" sz="quarter" idx="11"/>
          </p:nvPr>
        </p:nvSpPr>
        <p:spPr/>
        <p:txBody>
          <a:bodyPr/>
          <a:lstStyle/>
          <a:p>
            <a:r>
              <a:rPr lang="en-US" dirty="0"/>
              <a:t>
              </a:t>
            </a:r>
          </a:p>
        </p:txBody>
      </p:sp>
      <p:sp>
        <p:nvSpPr>
          <p:cNvPr id="105214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4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2016"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017"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018"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19"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020"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021"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022"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5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5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023"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2024" name="Footer Placeholder 7"/>
          <p:cNvSpPr>
            <a:spLocks noGrp="1"/>
          </p:cNvSpPr>
          <p:nvPr>
            <p:ph type="ftr" sz="quarter" idx="11"/>
          </p:nvPr>
        </p:nvSpPr>
        <p:spPr/>
        <p:txBody>
          <a:bodyPr/>
          <a:lstStyle/>
          <a:p>
            <a:r>
              <a:rPr lang="en-US" dirty="0"/>
              <a:t>
              </a:t>
            </a:r>
          </a:p>
        </p:txBody>
      </p:sp>
      <p:sp>
        <p:nvSpPr>
          <p:cNvPr id="105202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210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211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11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11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11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11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11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211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211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211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75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75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211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212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21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204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204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04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2045" name="Footer Placeholder 4"/>
          <p:cNvSpPr>
            <a:spLocks noGrp="1"/>
          </p:cNvSpPr>
          <p:nvPr>
            <p:ph type="ftr" sz="quarter" idx="11"/>
          </p:nvPr>
        </p:nvSpPr>
        <p:spPr/>
        <p:txBody>
          <a:bodyPr/>
          <a:lstStyle/>
          <a:p>
            <a:r>
              <a:rPr lang="en-US" dirty="0"/>
              <a:t>
              </a:t>
            </a:r>
          </a:p>
        </p:txBody>
      </p:sp>
      <p:sp>
        <p:nvSpPr>
          <p:cNvPr id="10520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433" name="Group 8"/>
          <p:cNvGrpSpPr/>
          <p:nvPr/>
        </p:nvGrpSpPr>
        <p:grpSpPr>
          <a:xfrm>
            <a:off x="0" y="0"/>
            <a:ext cx="12192000" cy="6858000"/>
            <a:chOff x="0" y="0"/>
            <a:chExt cx="12192000" cy="6858000"/>
          </a:xfrm>
        </p:grpSpPr>
        <p:sp>
          <p:nvSpPr>
            <p:cNvPr id="105215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1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6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6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6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6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216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16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21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16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216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17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2171" name="Footer Placeholder 4"/>
          <p:cNvSpPr>
            <a:spLocks noGrp="1"/>
          </p:cNvSpPr>
          <p:nvPr>
            <p:ph type="ftr" sz="quarter" idx="11"/>
          </p:nvPr>
        </p:nvSpPr>
        <p:spPr/>
        <p:txBody>
          <a:bodyPr/>
          <a:lstStyle/>
          <a:p>
            <a:r>
              <a:rPr lang="en-US" dirty="0"/>
              <a:t>
              </a:t>
            </a:r>
          </a:p>
        </p:txBody>
      </p:sp>
      <p:sp>
        <p:nvSpPr>
          <p:cNvPr id="10521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14" name="Group 6"/>
          <p:cNvGrpSpPr/>
          <p:nvPr/>
        </p:nvGrpSpPr>
        <p:grpSpPr>
          <a:xfrm>
            <a:off x="0" y="0"/>
            <a:ext cx="12192000" cy="6858000"/>
            <a:chOff x="0" y="0"/>
            <a:chExt cx="12192000" cy="6858000"/>
          </a:xfrm>
        </p:grpSpPr>
        <p:sp>
          <p:nvSpPr>
            <p:cNvPr id="104859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5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59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59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59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59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59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59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3226" name="Title 1"/>
          <p:cNvSpPr>
            <a:spLocks noGrp="1"/>
          </p:cNvSpPr>
          <p:nvPr>
            <p:ph type="title"/>
          </p:nvPr>
        </p:nvSpPr>
        <p:spPr/>
        <p:txBody>
          <a:bodyPr/>
          <a:lstStyle/>
          <a:p>
            <a:r>
              <a:rPr lang="en-US"/>
              <a:t>Click to edit Master title style</a:t>
            </a:r>
            <a:endParaRPr lang="en-US" dirty="0"/>
          </a:p>
        </p:txBody>
      </p:sp>
      <p:sp>
        <p:nvSpPr>
          <p:cNvPr id="106322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22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3229" name="Footer Placeholder 4"/>
          <p:cNvSpPr>
            <a:spLocks noGrp="1"/>
          </p:cNvSpPr>
          <p:nvPr>
            <p:ph type="ftr" sz="quarter" idx="11"/>
          </p:nvPr>
        </p:nvSpPr>
        <p:spPr/>
        <p:txBody>
          <a:bodyPr/>
          <a:lstStyle/>
          <a:p>
            <a:r>
              <a:rPr lang="en-US" dirty="0"/>
              <a:t>
              </a:t>
            </a:r>
          </a:p>
        </p:txBody>
      </p:sp>
      <p:sp>
        <p:nvSpPr>
          <p:cNvPr id="106323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986" name="Group 7"/>
          <p:cNvGrpSpPr/>
          <p:nvPr/>
        </p:nvGrpSpPr>
        <p:grpSpPr>
          <a:xfrm>
            <a:off x="0" y="0"/>
            <a:ext cx="12192000" cy="6858000"/>
            <a:chOff x="0" y="0"/>
            <a:chExt cx="12192000" cy="6858000"/>
          </a:xfrm>
        </p:grpSpPr>
        <p:sp>
          <p:nvSpPr>
            <p:cNvPr id="106315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15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5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5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5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5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5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16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16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1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16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316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16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3166" name="Footer Placeholder 4"/>
          <p:cNvSpPr>
            <a:spLocks noGrp="1"/>
          </p:cNvSpPr>
          <p:nvPr>
            <p:ph type="ftr" sz="quarter" idx="11"/>
          </p:nvPr>
        </p:nvSpPr>
        <p:spPr/>
        <p:txBody>
          <a:bodyPr/>
          <a:lstStyle/>
          <a:p>
            <a:r>
              <a:rPr lang="en-US" dirty="0"/>
              <a:t>
              </a:t>
            </a:r>
          </a:p>
        </p:txBody>
      </p:sp>
      <p:sp>
        <p:nvSpPr>
          <p:cNvPr id="106316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3169" name="Title 1"/>
          <p:cNvSpPr>
            <a:spLocks noGrp="1"/>
          </p:cNvSpPr>
          <p:nvPr>
            <p:ph type="title"/>
          </p:nvPr>
        </p:nvSpPr>
        <p:spPr/>
        <p:txBody>
          <a:bodyPr/>
          <a:lstStyle/>
          <a:p>
            <a:r>
              <a:rPr lang="en-US"/>
              <a:t>Click to edit Master title style</a:t>
            </a:r>
            <a:endParaRPr lang="en-US" dirty="0"/>
          </a:p>
        </p:txBody>
      </p:sp>
      <p:sp>
        <p:nvSpPr>
          <p:cNvPr id="106317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17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17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3173" name="Footer Placeholder 5"/>
          <p:cNvSpPr>
            <a:spLocks noGrp="1"/>
          </p:cNvSpPr>
          <p:nvPr>
            <p:ph type="ftr" sz="quarter" idx="11"/>
          </p:nvPr>
        </p:nvSpPr>
        <p:spPr/>
        <p:txBody>
          <a:bodyPr/>
          <a:lstStyle/>
          <a:p>
            <a:r>
              <a:rPr lang="en-US" dirty="0"/>
              <a:t>
              </a:t>
            </a:r>
          </a:p>
        </p:txBody>
      </p:sp>
      <p:sp>
        <p:nvSpPr>
          <p:cNvPr id="10631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3080" name="Title 1"/>
          <p:cNvSpPr>
            <a:spLocks noGrp="1"/>
          </p:cNvSpPr>
          <p:nvPr>
            <p:ph type="title"/>
          </p:nvPr>
        </p:nvSpPr>
        <p:spPr/>
        <p:txBody>
          <a:bodyPr/>
          <a:lstStyle/>
          <a:p>
            <a:r>
              <a:rPr lang="en-US"/>
              <a:t>Click to edit Master title style</a:t>
            </a:r>
            <a:endParaRPr lang="en-US" dirty="0"/>
          </a:p>
        </p:txBody>
      </p:sp>
      <p:sp>
        <p:nvSpPr>
          <p:cNvPr id="106308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08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08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08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08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3086" name="Footer Placeholder 7"/>
          <p:cNvSpPr>
            <a:spLocks noGrp="1"/>
          </p:cNvSpPr>
          <p:nvPr>
            <p:ph type="ftr" sz="quarter" idx="11"/>
          </p:nvPr>
        </p:nvSpPr>
        <p:spPr/>
        <p:txBody>
          <a:bodyPr/>
          <a:lstStyle/>
          <a:p>
            <a:r>
              <a:rPr lang="en-US" dirty="0"/>
              <a:t>
              </a:t>
            </a:r>
          </a:p>
        </p:txBody>
      </p:sp>
      <p:sp>
        <p:nvSpPr>
          <p:cNvPr id="10630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320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320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3209" name="Footer Placeholder 3"/>
          <p:cNvSpPr>
            <a:spLocks noGrp="1"/>
          </p:cNvSpPr>
          <p:nvPr>
            <p:ph type="ftr" sz="quarter" idx="11"/>
          </p:nvPr>
        </p:nvSpPr>
        <p:spPr/>
        <p:txBody>
          <a:bodyPr/>
          <a:lstStyle/>
          <a:p>
            <a:r>
              <a:rPr lang="en-US" dirty="0"/>
              <a:t>
              </a:t>
            </a:r>
          </a:p>
        </p:txBody>
      </p:sp>
      <p:sp>
        <p:nvSpPr>
          <p:cNvPr id="106321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312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3122" name="Footer Placeholder 2"/>
          <p:cNvSpPr>
            <a:spLocks noGrp="1"/>
          </p:cNvSpPr>
          <p:nvPr>
            <p:ph type="ftr" sz="quarter" idx="11"/>
          </p:nvPr>
        </p:nvSpPr>
        <p:spPr/>
        <p:txBody>
          <a:bodyPr/>
          <a:lstStyle/>
          <a:p>
            <a:r>
              <a:rPr lang="en-US" dirty="0"/>
              <a:t>
              </a:t>
            </a:r>
          </a:p>
        </p:txBody>
      </p:sp>
      <p:sp>
        <p:nvSpPr>
          <p:cNvPr id="106312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2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978" name="Group 8"/>
          <p:cNvGrpSpPr/>
          <p:nvPr/>
        </p:nvGrpSpPr>
        <p:grpSpPr>
          <a:xfrm>
            <a:off x="0" y="0"/>
            <a:ext cx="12192000" cy="6858000"/>
            <a:chOff x="0" y="0"/>
            <a:chExt cx="12192000" cy="6858000"/>
          </a:xfrm>
        </p:grpSpPr>
        <p:sp>
          <p:nvSpPr>
            <p:cNvPr id="106308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0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9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9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9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9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09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09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09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0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09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309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10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0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3102" name="Footer Placeholder 5"/>
          <p:cNvSpPr>
            <a:spLocks noGrp="1"/>
          </p:cNvSpPr>
          <p:nvPr>
            <p:ph type="ftr" sz="quarter" idx="11"/>
          </p:nvPr>
        </p:nvSpPr>
        <p:spPr/>
        <p:txBody>
          <a:bodyPr/>
          <a:lstStyle/>
          <a:p>
            <a:r>
              <a:rPr lang="en-US" dirty="0"/>
              <a:t>
              </a:t>
            </a:r>
          </a:p>
        </p:txBody>
      </p:sp>
      <p:sp>
        <p:nvSpPr>
          <p:cNvPr id="10631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0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991" name="Group 8"/>
          <p:cNvGrpSpPr/>
          <p:nvPr/>
        </p:nvGrpSpPr>
        <p:grpSpPr>
          <a:xfrm>
            <a:off x="0" y="0"/>
            <a:ext cx="12192000" cy="6858000"/>
            <a:chOff x="0" y="0"/>
            <a:chExt cx="12192000" cy="6858000"/>
          </a:xfrm>
        </p:grpSpPr>
        <p:sp>
          <p:nvSpPr>
            <p:cNvPr id="1063190"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19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9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9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9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9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96"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197"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198"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1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200"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3201"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3202"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203"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3204" name="Footer Placeholder 5"/>
          <p:cNvSpPr>
            <a:spLocks noGrp="1"/>
          </p:cNvSpPr>
          <p:nvPr>
            <p:ph type="ftr" sz="quarter" idx="11"/>
          </p:nvPr>
        </p:nvSpPr>
        <p:spPr/>
        <p:txBody>
          <a:bodyPr/>
          <a:lstStyle/>
          <a:p>
            <a:r>
              <a:rPr lang="en-US" dirty="0"/>
              <a:t>
              </a:t>
            </a:r>
          </a:p>
        </p:txBody>
      </p:sp>
      <p:sp>
        <p:nvSpPr>
          <p:cNvPr id="106320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20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980" name="Group 8"/>
          <p:cNvGrpSpPr/>
          <p:nvPr/>
        </p:nvGrpSpPr>
        <p:grpSpPr>
          <a:xfrm>
            <a:off x="0" y="0"/>
            <a:ext cx="12192000" cy="6858000"/>
            <a:chOff x="0" y="0"/>
            <a:chExt cx="12192000" cy="6858000"/>
          </a:xfrm>
        </p:grpSpPr>
        <p:sp>
          <p:nvSpPr>
            <p:cNvPr id="1063105"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10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07"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08"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09"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10"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11"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112"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31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114"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3115"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116"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17"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3118" name="Footer Placeholder 5"/>
          <p:cNvSpPr>
            <a:spLocks noGrp="1"/>
          </p:cNvSpPr>
          <p:nvPr>
            <p:ph type="ftr" sz="quarter" idx="11"/>
          </p:nvPr>
        </p:nvSpPr>
        <p:spPr/>
        <p:txBody>
          <a:bodyPr/>
          <a:lstStyle/>
          <a:p>
            <a:r>
              <a:rPr lang="en-US" dirty="0"/>
              <a:t>
              </a:t>
            </a:r>
          </a:p>
        </p:txBody>
      </p:sp>
      <p:sp>
        <p:nvSpPr>
          <p:cNvPr id="1063119"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2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989" name="Group 6"/>
          <p:cNvGrpSpPr/>
          <p:nvPr/>
        </p:nvGrpSpPr>
        <p:grpSpPr>
          <a:xfrm>
            <a:off x="0" y="0"/>
            <a:ext cx="12192000" cy="6858000"/>
            <a:chOff x="0" y="0"/>
            <a:chExt cx="12192000" cy="6858000"/>
          </a:xfrm>
        </p:grpSpPr>
        <p:sp>
          <p:nvSpPr>
            <p:cNvPr id="106317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17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7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7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7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8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8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18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31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18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318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8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3187" name="Footer Placeholder 4"/>
          <p:cNvSpPr>
            <a:spLocks noGrp="1"/>
          </p:cNvSpPr>
          <p:nvPr>
            <p:ph type="ftr" sz="quarter" idx="11"/>
          </p:nvPr>
        </p:nvSpPr>
        <p:spPr/>
        <p:txBody>
          <a:bodyPr/>
          <a:lstStyle/>
          <a:p>
            <a:r>
              <a:rPr lang="en-US" dirty="0"/>
              <a:t>
              </a:t>
            </a:r>
          </a:p>
        </p:txBody>
      </p:sp>
      <p:sp>
        <p:nvSpPr>
          <p:cNvPr id="106318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983" name="Group 2"/>
          <p:cNvGrpSpPr/>
          <p:nvPr/>
        </p:nvGrpSpPr>
        <p:grpSpPr>
          <a:xfrm>
            <a:off x="0" y="0"/>
            <a:ext cx="12192000" cy="6858000"/>
            <a:chOff x="0" y="0"/>
            <a:chExt cx="12192000" cy="6858000"/>
          </a:xfrm>
        </p:grpSpPr>
        <p:sp>
          <p:nvSpPr>
            <p:cNvPr id="1063125"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126"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27"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28"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29"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30"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13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13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1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134"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135"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3136"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3137"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38"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39"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3140" name="Footer Placeholder 4"/>
          <p:cNvSpPr>
            <a:spLocks noGrp="1"/>
          </p:cNvSpPr>
          <p:nvPr>
            <p:ph type="ftr" sz="quarter" idx="11"/>
          </p:nvPr>
        </p:nvSpPr>
        <p:spPr/>
        <p:txBody>
          <a:bodyPr/>
          <a:lstStyle/>
          <a:p>
            <a:r>
              <a:rPr lang="en-US" dirty="0"/>
              <a:t>
              </a:t>
            </a:r>
          </a:p>
        </p:txBody>
      </p:sp>
      <p:sp>
        <p:nvSpPr>
          <p:cNvPr id="1063141"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1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7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994" name="Group 8"/>
          <p:cNvGrpSpPr/>
          <p:nvPr/>
        </p:nvGrpSpPr>
        <p:grpSpPr>
          <a:xfrm>
            <a:off x="0" y="0"/>
            <a:ext cx="12192000" cy="6858000"/>
            <a:chOff x="0" y="0"/>
            <a:chExt cx="12192000" cy="6858000"/>
          </a:xfrm>
        </p:grpSpPr>
        <p:sp>
          <p:nvSpPr>
            <p:cNvPr id="10632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21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1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1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1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1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1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21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2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22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322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322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3223" name="Footer Placeholder 4"/>
          <p:cNvSpPr>
            <a:spLocks noGrp="1"/>
          </p:cNvSpPr>
          <p:nvPr>
            <p:ph type="ftr" sz="quarter" idx="11"/>
          </p:nvPr>
        </p:nvSpPr>
        <p:spPr/>
        <p:txBody>
          <a:bodyPr/>
          <a:lstStyle/>
          <a:p>
            <a:r>
              <a:rPr lang="en-US" dirty="0"/>
              <a:t>
              </a:t>
            </a:r>
          </a:p>
        </p:txBody>
      </p:sp>
      <p:sp>
        <p:nvSpPr>
          <p:cNvPr id="106322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22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314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144"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145"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46"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147"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148"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149"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8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8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150"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3151" name="Footer Placeholder 7"/>
          <p:cNvSpPr>
            <a:spLocks noGrp="1"/>
          </p:cNvSpPr>
          <p:nvPr>
            <p:ph type="ftr" sz="quarter" idx="11"/>
          </p:nvPr>
        </p:nvSpPr>
        <p:spPr/>
        <p:txBody>
          <a:bodyPr/>
          <a:lstStyle/>
          <a:p>
            <a:r>
              <a:rPr lang="en-US" dirty="0"/>
              <a:t>
              </a:t>
            </a:r>
          </a:p>
        </p:txBody>
      </p:sp>
      <p:sp>
        <p:nvSpPr>
          <p:cNvPr id="1063152"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324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3248"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24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250"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251"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252"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25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325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3255"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3256"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99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99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3257"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3258" name="Footer Placeholder 7"/>
          <p:cNvSpPr>
            <a:spLocks noGrp="1"/>
          </p:cNvSpPr>
          <p:nvPr>
            <p:ph type="ftr" sz="quarter" idx="11"/>
          </p:nvPr>
        </p:nvSpPr>
        <p:spPr>
          <a:xfrm>
            <a:off x="561111" y="6391838"/>
            <a:ext cx="3644282" cy="304801"/>
          </a:xfrm>
        </p:spPr>
        <p:txBody>
          <a:bodyPr/>
          <a:lstStyle/>
          <a:p>
            <a:r>
              <a:rPr lang="en-US" dirty="0"/>
              <a:t>
              </a:t>
            </a:r>
          </a:p>
        </p:txBody>
      </p:sp>
      <p:sp>
        <p:nvSpPr>
          <p:cNvPr id="1063259"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3075"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3076"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077"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3078" name="Footer Placeholder 4"/>
          <p:cNvSpPr>
            <a:spLocks noGrp="1"/>
          </p:cNvSpPr>
          <p:nvPr>
            <p:ph type="ftr" sz="quarter" idx="11"/>
          </p:nvPr>
        </p:nvSpPr>
        <p:spPr/>
        <p:txBody>
          <a:bodyPr/>
          <a:lstStyle/>
          <a:p>
            <a:r>
              <a:rPr lang="en-US" dirty="0"/>
              <a:t>
              </a:t>
            </a:r>
          </a:p>
        </p:txBody>
      </p:sp>
      <p:sp>
        <p:nvSpPr>
          <p:cNvPr id="10630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997" name="Group 8"/>
          <p:cNvGrpSpPr/>
          <p:nvPr/>
        </p:nvGrpSpPr>
        <p:grpSpPr>
          <a:xfrm>
            <a:off x="0" y="0"/>
            <a:ext cx="12192000" cy="6858000"/>
            <a:chOff x="0" y="0"/>
            <a:chExt cx="12192000" cy="6858000"/>
          </a:xfrm>
        </p:grpSpPr>
        <p:sp>
          <p:nvSpPr>
            <p:cNvPr id="106323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323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3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3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3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3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323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323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323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32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324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324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324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3244" name="Footer Placeholder 4"/>
          <p:cNvSpPr>
            <a:spLocks noGrp="1"/>
          </p:cNvSpPr>
          <p:nvPr>
            <p:ph type="ftr" sz="quarter" idx="11"/>
          </p:nvPr>
        </p:nvSpPr>
        <p:spPr/>
        <p:txBody>
          <a:bodyPr/>
          <a:lstStyle/>
          <a:p>
            <a:r>
              <a:rPr lang="en-US" dirty="0"/>
              <a:t>
              </a:t>
            </a:r>
          </a:p>
        </p:txBody>
      </p:sp>
      <p:sp>
        <p:nvSpPr>
          <p:cNvPr id="106324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32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264" name="Group 6"/>
          <p:cNvGrpSpPr/>
          <p:nvPr/>
        </p:nvGrpSpPr>
        <p:grpSpPr>
          <a:xfrm>
            <a:off x="0" y="0"/>
            <a:ext cx="12192000" cy="6858000"/>
            <a:chOff x="0" y="0"/>
            <a:chExt cx="12192000" cy="6858000"/>
          </a:xfrm>
        </p:grpSpPr>
        <p:sp>
          <p:nvSpPr>
            <p:cNvPr id="1048641"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43"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644"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645"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646"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647"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48"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8869" name="Title 1"/>
          <p:cNvSpPr>
            <a:spLocks noGrp="1"/>
          </p:cNvSpPr>
          <p:nvPr>
            <p:ph type="title"/>
          </p:nvPr>
        </p:nvSpPr>
        <p:spPr/>
        <p:txBody>
          <a:bodyPr/>
          <a:lstStyle/>
          <a:p>
            <a:r>
              <a:rPr lang="en-US"/>
              <a:t>Click to edit Master title style</a:t>
            </a:r>
            <a:endParaRPr lang="en-US" dirty="0"/>
          </a:p>
        </p:txBody>
      </p:sp>
      <p:sp>
        <p:nvSpPr>
          <p:cNvPr id="1068870"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871"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8872" name="Footer Placeholder 4"/>
          <p:cNvSpPr>
            <a:spLocks noGrp="1"/>
          </p:cNvSpPr>
          <p:nvPr>
            <p:ph type="ftr" sz="quarter" idx="11"/>
          </p:nvPr>
        </p:nvSpPr>
        <p:spPr/>
        <p:txBody>
          <a:bodyPr/>
          <a:lstStyle/>
          <a:p>
            <a:r>
              <a:rPr lang="en-US" dirty="0"/>
              <a:t>
              </a:t>
            </a:r>
          </a:p>
        </p:txBody>
      </p:sp>
      <p:sp>
        <p:nvSpPr>
          <p:cNvPr id="10688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796" name="Group 7"/>
          <p:cNvGrpSpPr/>
          <p:nvPr/>
        </p:nvGrpSpPr>
        <p:grpSpPr>
          <a:xfrm>
            <a:off x="0" y="0"/>
            <a:ext cx="12192000" cy="6858000"/>
            <a:chOff x="0" y="0"/>
            <a:chExt cx="12192000" cy="6858000"/>
          </a:xfrm>
        </p:grpSpPr>
        <p:sp>
          <p:nvSpPr>
            <p:cNvPr id="106883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83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3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3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4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4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4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84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84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8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84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884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84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8849" name="Footer Placeholder 4"/>
          <p:cNvSpPr>
            <a:spLocks noGrp="1"/>
          </p:cNvSpPr>
          <p:nvPr>
            <p:ph type="ftr" sz="quarter" idx="11"/>
          </p:nvPr>
        </p:nvSpPr>
        <p:spPr/>
        <p:txBody>
          <a:bodyPr/>
          <a:lstStyle/>
          <a:p>
            <a:r>
              <a:rPr lang="en-US" dirty="0"/>
              <a:t>
              </a:t>
            </a:r>
          </a:p>
        </p:txBody>
      </p:sp>
      <p:sp>
        <p:nvSpPr>
          <p:cNvPr id="106885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85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8717" name="Title 1"/>
          <p:cNvSpPr>
            <a:spLocks noGrp="1"/>
          </p:cNvSpPr>
          <p:nvPr>
            <p:ph type="title"/>
          </p:nvPr>
        </p:nvSpPr>
        <p:spPr/>
        <p:txBody>
          <a:bodyPr/>
          <a:lstStyle/>
          <a:p>
            <a:r>
              <a:rPr lang="en-US"/>
              <a:t>Click to edit Master title style</a:t>
            </a:r>
            <a:endParaRPr lang="en-US" dirty="0"/>
          </a:p>
        </p:txBody>
      </p:sp>
      <p:sp>
        <p:nvSpPr>
          <p:cNvPr id="1068718"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719"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720"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8721" name="Footer Placeholder 5"/>
          <p:cNvSpPr>
            <a:spLocks noGrp="1"/>
          </p:cNvSpPr>
          <p:nvPr>
            <p:ph type="ftr" sz="quarter" idx="11"/>
          </p:nvPr>
        </p:nvSpPr>
        <p:spPr/>
        <p:txBody>
          <a:bodyPr/>
          <a:lstStyle/>
          <a:p>
            <a:r>
              <a:rPr lang="en-US" dirty="0"/>
              <a:t>
              </a:t>
            </a:r>
          </a:p>
        </p:txBody>
      </p:sp>
      <p:sp>
        <p:nvSpPr>
          <p:cNvPr id="106872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8823" name="Title 1"/>
          <p:cNvSpPr>
            <a:spLocks noGrp="1"/>
          </p:cNvSpPr>
          <p:nvPr>
            <p:ph type="title"/>
          </p:nvPr>
        </p:nvSpPr>
        <p:spPr/>
        <p:txBody>
          <a:bodyPr/>
          <a:lstStyle/>
          <a:p>
            <a:r>
              <a:rPr lang="en-US"/>
              <a:t>Click to edit Master title style</a:t>
            </a:r>
            <a:endParaRPr lang="en-US" dirty="0"/>
          </a:p>
        </p:txBody>
      </p:sp>
      <p:sp>
        <p:nvSpPr>
          <p:cNvPr id="106882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82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82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82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82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8829" name="Footer Placeholder 7"/>
          <p:cNvSpPr>
            <a:spLocks noGrp="1"/>
          </p:cNvSpPr>
          <p:nvPr>
            <p:ph type="ftr" sz="quarter" idx="11"/>
          </p:nvPr>
        </p:nvSpPr>
        <p:spPr/>
        <p:txBody>
          <a:bodyPr/>
          <a:lstStyle/>
          <a:p>
            <a:r>
              <a:rPr lang="en-US" dirty="0"/>
              <a:t>
              </a:t>
            </a:r>
          </a:p>
        </p:txBody>
      </p:sp>
      <p:sp>
        <p:nvSpPr>
          <p:cNvPr id="106883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8723"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8724"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8725" name="Footer Placeholder 3"/>
          <p:cNvSpPr>
            <a:spLocks noGrp="1"/>
          </p:cNvSpPr>
          <p:nvPr>
            <p:ph type="ftr" sz="quarter" idx="11"/>
          </p:nvPr>
        </p:nvSpPr>
        <p:spPr/>
        <p:txBody>
          <a:bodyPr/>
          <a:lstStyle/>
          <a:p>
            <a:r>
              <a:rPr lang="en-US" dirty="0"/>
              <a:t>
              </a:t>
            </a:r>
          </a:p>
        </p:txBody>
      </p:sp>
      <p:sp>
        <p:nvSpPr>
          <p:cNvPr id="1068726"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8727"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8728" name="Footer Placeholder 2"/>
          <p:cNvSpPr>
            <a:spLocks noGrp="1"/>
          </p:cNvSpPr>
          <p:nvPr>
            <p:ph type="ftr" sz="quarter" idx="11"/>
          </p:nvPr>
        </p:nvSpPr>
        <p:spPr/>
        <p:txBody>
          <a:bodyPr/>
          <a:lstStyle/>
          <a:p>
            <a:r>
              <a:rPr lang="en-US" dirty="0"/>
              <a:t>
              </a:t>
            </a:r>
          </a:p>
        </p:txBody>
      </p:sp>
      <p:sp>
        <p:nvSpPr>
          <p:cNvPr id="1068729"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30"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786" name="Group 8"/>
          <p:cNvGrpSpPr/>
          <p:nvPr/>
        </p:nvGrpSpPr>
        <p:grpSpPr>
          <a:xfrm>
            <a:off x="0" y="0"/>
            <a:ext cx="12192000" cy="6858000"/>
            <a:chOff x="0" y="0"/>
            <a:chExt cx="12192000" cy="6858000"/>
          </a:xfrm>
        </p:grpSpPr>
        <p:sp>
          <p:nvSpPr>
            <p:cNvPr id="106875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75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5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6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6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6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6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76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76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7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76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876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76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77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8771" name="Footer Placeholder 5"/>
          <p:cNvSpPr>
            <a:spLocks noGrp="1"/>
          </p:cNvSpPr>
          <p:nvPr>
            <p:ph type="ftr" sz="quarter" idx="11"/>
          </p:nvPr>
        </p:nvSpPr>
        <p:spPr/>
        <p:txBody>
          <a:bodyPr/>
          <a:lstStyle/>
          <a:p>
            <a:r>
              <a:rPr lang="en-US" dirty="0"/>
              <a:t>
              </a:t>
            </a:r>
          </a:p>
        </p:txBody>
      </p:sp>
      <p:sp>
        <p:nvSpPr>
          <p:cNvPr id="106877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798" name="Group 8"/>
          <p:cNvGrpSpPr/>
          <p:nvPr/>
        </p:nvGrpSpPr>
        <p:grpSpPr>
          <a:xfrm>
            <a:off x="0" y="0"/>
            <a:ext cx="12192000" cy="6858000"/>
            <a:chOff x="0" y="0"/>
            <a:chExt cx="12192000" cy="6858000"/>
          </a:xfrm>
        </p:grpSpPr>
        <p:sp>
          <p:nvSpPr>
            <p:cNvPr id="106885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85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5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5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5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5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5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85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86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8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86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886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886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6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8866" name="Footer Placeholder 5"/>
          <p:cNvSpPr>
            <a:spLocks noGrp="1"/>
          </p:cNvSpPr>
          <p:nvPr>
            <p:ph type="ftr" sz="quarter" idx="11"/>
          </p:nvPr>
        </p:nvSpPr>
        <p:spPr/>
        <p:txBody>
          <a:bodyPr/>
          <a:lstStyle/>
          <a:p>
            <a:r>
              <a:rPr lang="en-US" dirty="0"/>
              <a:t>
              </a:t>
            </a:r>
          </a:p>
        </p:txBody>
      </p:sp>
      <p:sp>
        <p:nvSpPr>
          <p:cNvPr id="106886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86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788" name="Group 8"/>
          <p:cNvGrpSpPr/>
          <p:nvPr/>
        </p:nvGrpSpPr>
        <p:grpSpPr>
          <a:xfrm>
            <a:off x="0" y="0"/>
            <a:ext cx="12192000" cy="6858000"/>
            <a:chOff x="0" y="0"/>
            <a:chExt cx="12192000" cy="6858000"/>
          </a:xfrm>
        </p:grpSpPr>
        <p:sp>
          <p:nvSpPr>
            <p:cNvPr id="106877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77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7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7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7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7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8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78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87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78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878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78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78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8787" name="Footer Placeholder 5"/>
          <p:cNvSpPr>
            <a:spLocks noGrp="1"/>
          </p:cNvSpPr>
          <p:nvPr>
            <p:ph type="ftr" sz="quarter" idx="11"/>
          </p:nvPr>
        </p:nvSpPr>
        <p:spPr/>
        <p:txBody>
          <a:bodyPr/>
          <a:lstStyle/>
          <a:p>
            <a:r>
              <a:rPr lang="en-US" dirty="0"/>
              <a:t>
              </a:t>
            </a:r>
          </a:p>
        </p:txBody>
      </p:sp>
      <p:sp>
        <p:nvSpPr>
          <p:cNvPr id="106878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8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792" name="Group 6"/>
          <p:cNvGrpSpPr/>
          <p:nvPr/>
        </p:nvGrpSpPr>
        <p:grpSpPr>
          <a:xfrm>
            <a:off x="0" y="0"/>
            <a:ext cx="12192000" cy="6858000"/>
            <a:chOff x="0" y="0"/>
            <a:chExt cx="12192000" cy="6858000"/>
          </a:xfrm>
        </p:grpSpPr>
        <p:sp>
          <p:nvSpPr>
            <p:cNvPr id="106880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80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1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1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1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1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1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81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88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81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881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1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8820" name="Footer Placeholder 4"/>
          <p:cNvSpPr>
            <a:spLocks noGrp="1"/>
          </p:cNvSpPr>
          <p:nvPr>
            <p:ph type="ftr" sz="quarter" idx="11"/>
          </p:nvPr>
        </p:nvSpPr>
        <p:spPr/>
        <p:txBody>
          <a:bodyPr/>
          <a:lstStyle/>
          <a:p>
            <a:r>
              <a:rPr lang="en-US" dirty="0"/>
              <a:t>
              </a:t>
            </a:r>
          </a:p>
        </p:txBody>
      </p:sp>
      <p:sp>
        <p:nvSpPr>
          <p:cNvPr id="106882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8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790" name="Group 2"/>
          <p:cNvGrpSpPr/>
          <p:nvPr/>
        </p:nvGrpSpPr>
        <p:grpSpPr>
          <a:xfrm>
            <a:off x="0" y="0"/>
            <a:ext cx="12192000" cy="6858000"/>
            <a:chOff x="0" y="0"/>
            <a:chExt cx="12192000" cy="6858000"/>
          </a:xfrm>
        </p:grpSpPr>
        <p:sp>
          <p:nvSpPr>
            <p:cNvPr id="106879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79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9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9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9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9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9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79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7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79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80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880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880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0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0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8805" name="Footer Placeholder 4"/>
          <p:cNvSpPr>
            <a:spLocks noGrp="1"/>
          </p:cNvSpPr>
          <p:nvPr>
            <p:ph type="ftr" sz="quarter" idx="11"/>
          </p:nvPr>
        </p:nvSpPr>
        <p:spPr/>
        <p:txBody>
          <a:bodyPr/>
          <a:lstStyle/>
          <a:p>
            <a:r>
              <a:rPr lang="en-US" dirty="0"/>
              <a:t>
              </a:t>
            </a:r>
          </a:p>
        </p:txBody>
      </p:sp>
      <p:sp>
        <p:nvSpPr>
          <p:cNvPr id="106880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80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802" name="Group 8"/>
          <p:cNvGrpSpPr/>
          <p:nvPr/>
        </p:nvGrpSpPr>
        <p:grpSpPr>
          <a:xfrm>
            <a:off x="0" y="0"/>
            <a:ext cx="12192000" cy="6858000"/>
            <a:chOff x="0" y="0"/>
            <a:chExt cx="12192000" cy="6858000"/>
          </a:xfrm>
        </p:grpSpPr>
        <p:sp>
          <p:nvSpPr>
            <p:cNvPr id="1068887"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88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8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90"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91"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92"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89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894"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89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896"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8897"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8898"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8899" name="Footer Placeholder 4"/>
          <p:cNvSpPr>
            <a:spLocks noGrp="1"/>
          </p:cNvSpPr>
          <p:nvPr>
            <p:ph type="ftr" sz="quarter" idx="11"/>
          </p:nvPr>
        </p:nvSpPr>
        <p:spPr/>
        <p:txBody>
          <a:bodyPr/>
          <a:lstStyle/>
          <a:p>
            <a:r>
              <a:rPr lang="en-US" dirty="0"/>
              <a:t>
              </a:t>
            </a:r>
          </a:p>
        </p:txBody>
      </p:sp>
      <p:sp>
        <p:nvSpPr>
          <p:cNvPr id="106890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90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8747"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748"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749"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750"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751"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752"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753"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0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0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754"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8755" name="Footer Placeholder 7"/>
          <p:cNvSpPr>
            <a:spLocks noGrp="1"/>
          </p:cNvSpPr>
          <p:nvPr>
            <p:ph type="ftr" sz="quarter" idx="11"/>
          </p:nvPr>
        </p:nvSpPr>
        <p:spPr/>
        <p:txBody>
          <a:bodyPr/>
          <a:lstStyle/>
          <a:p>
            <a:r>
              <a:rPr lang="en-US" dirty="0"/>
              <a:t>
              </a:t>
            </a:r>
          </a:p>
        </p:txBody>
      </p:sp>
      <p:sp>
        <p:nvSpPr>
          <p:cNvPr id="106875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887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8875"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876"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877"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78"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879"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880"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8881"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888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8883"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1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1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8884"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8885" name="Footer Placeholder 7"/>
          <p:cNvSpPr>
            <a:spLocks noGrp="1"/>
          </p:cNvSpPr>
          <p:nvPr>
            <p:ph type="ftr" sz="quarter" idx="11"/>
          </p:nvPr>
        </p:nvSpPr>
        <p:spPr>
          <a:xfrm>
            <a:off x="561111" y="6391838"/>
            <a:ext cx="3644282" cy="304801"/>
          </a:xfrm>
        </p:spPr>
        <p:txBody>
          <a:bodyPr/>
          <a:lstStyle/>
          <a:p>
            <a:r>
              <a:rPr lang="en-US" dirty="0"/>
              <a:t>
              </a:t>
            </a:r>
          </a:p>
        </p:txBody>
      </p:sp>
      <p:sp>
        <p:nvSpPr>
          <p:cNvPr id="106888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8831"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8832"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833"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8834" name="Footer Placeholder 4"/>
          <p:cNvSpPr>
            <a:spLocks noGrp="1"/>
          </p:cNvSpPr>
          <p:nvPr>
            <p:ph type="ftr" sz="quarter" idx="11"/>
          </p:nvPr>
        </p:nvSpPr>
        <p:spPr/>
        <p:txBody>
          <a:bodyPr/>
          <a:lstStyle/>
          <a:p>
            <a:r>
              <a:rPr lang="en-US" dirty="0"/>
              <a:t>
              </a:t>
            </a:r>
          </a:p>
        </p:txBody>
      </p:sp>
      <p:sp>
        <p:nvSpPr>
          <p:cNvPr id="106883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783" name="Group 8"/>
          <p:cNvGrpSpPr/>
          <p:nvPr/>
        </p:nvGrpSpPr>
        <p:grpSpPr>
          <a:xfrm>
            <a:off x="0" y="0"/>
            <a:ext cx="12192000" cy="6858000"/>
            <a:chOff x="0" y="0"/>
            <a:chExt cx="12192000" cy="6858000"/>
          </a:xfrm>
        </p:grpSpPr>
        <p:sp>
          <p:nvSpPr>
            <p:cNvPr id="1068731"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73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3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3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35"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36"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73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8738"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739"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87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741"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8742"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743"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8744" name="Footer Placeholder 4"/>
          <p:cNvSpPr>
            <a:spLocks noGrp="1"/>
          </p:cNvSpPr>
          <p:nvPr>
            <p:ph type="ftr" sz="quarter" idx="11"/>
          </p:nvPr>
        </p:nvSpPr>
        <p:spPr/>
        <p:txBody>
          <a:bodyPr/>
          <a:lstStyle/>
          <a:p>
            <a:r>
              <a:rPr lang="en-US" dirty="0"/>
              <a:t>
              </a:t>
            </a:r>
          </a:p>
        </p:txBody>
      </p:sp>
      <p:sp>
        <p:nvSpPr>
          <p:cNvPr id="1068745"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74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08" name="Group 6"/>
          <p:cNvGrpSpPr/>
          <p:nvPr/>
        </p:nvGrpSpPr>
        <p:grpSpPr>
          <a:xfrm>
            <a:off x="0" y="0"/>
            <a:ext cx="12192000" cy="6858000"/>
            <a:chOff x="0" y="0"/>
            <a:chExt cx="12192000" cy="6858000"/>
          </a:xfrm>
        </p:grpSpPr>
        <p:sp>
          <p:nvSpPr>
            <p:cNvPr id="104869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9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69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69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69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69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9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8301" name="Title 1"/>
          <p:cNvSpPr>
            <a:spLocks noGrp="1"/>
          </p:cNvSpPr>
          <p:nvPr>
            <p:ph type="title"/>
          </p:nvPr>
        </p:nvSpPr>
        <p:spPr/>
        <p:txBody>
          <a:bodyPr/>
          <a:lstStyle/>
          <a:p>
            <a:r>
              <a:rPr lang="en-US"/>
              <a:t>Click to edit Master title style</a:t>
            </a:r>
            <a:endParaRPr lang="en-US" dirty="0"/>
          </a:p>
        </p:txBody>
      </p:sp>
      <p:sp>
        <p:nvSpPr>
          <p:cNvPr id="1058302"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303"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8304" name="Footer Placeholder 4"/>
          <p:cNvSpPr>
            <a:spLocks noGrp="1"/>
          </p:cNvSpPr>
          <p:nvPr>
            <p:ph type="ftr" sz="quarter" idx="11"/>
          </p:nvPr>
        </p:nvSpPr>
        <p:spPr/>
        <p:txBody>
          <a:bodyPr/>
          <a:lstStyle/>
          <a:p>
            <a:r>
              <a:rPr lang="en-US" dirty="0"/>
              <a:t>
              </a:t>
            </a:r>
          </a:p>
        </p:txBody>
      </p:sp>
      <p:sp>
        <p:nvSpPr>
          <p:cNvPr id="10583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3271" name="Group 7"/>
          <p:cNvGrpSpPr/>
          <p:nvPr/>
        </p:nvGrpSpPr>
        <p:grpSpPr>
          <a:xfrm>
            <a:off x="0" y="0"/>
            <a:ext cx="12192000" cy="6858000"/>
            <a:chOff x="0" y="0"/>
            <a:chExt cx="12192000" cy="6858000"/>
          </a:xfrm>
        </p:grpSpPr>
        <p:sp>
          <p:nvSpPr>
            <p:cNvPr id="105819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19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9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9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0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0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0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20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20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2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20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820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20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8209" name="Footer Placeholder 4"/>
          <p:cNvSpPr>
            <a:spLocks noGrp="1"/>
          </p:cNvSpPr>
          <p:nvPr>
            <p:ph type="ftr" sz="quarter" idx="11"/>
          </p:nvPr>
        </p:nvSpPr>
        <p:spPr/>
        <p:txBody>
          <a:bodyPr/>
          <a:lstStyle/>
          <a:p>
            <a:r>
              <a:rPr lang="en-US" dirty="0"/>
              <a:t>
              </a:t>
            </a:r>
          </a:p>
        </p:txBody>
      </p:sp>
      <p:sp>
        <p:nvSpPr>
          <p:cNvPr id="10582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21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8248" name="Title 1"/>
          <p:cNvSpPr>
            <a:spLocks noGrp="1"/>
          </p:cNvSpPr>
          <p:nvPr>
            <p:ph type="title"/>
          </p:nvPr>
        </p:nvSpPr>
        <p:spPr/>
        <p:txBody>
          <a:bodyPr/>
          <a:lstStyle/>
          <a:p>
            <a:r>
              <a:rPr lang="en-US"/>
              <a:t>Click to edit Master title style</a:t>
            </a:r>
            <a:endParaRPr lang="en-US" dirty="0"/>
          </a:p>
        </p:txBody>
      </p:sp>
      <p:sp>
        <p:nvSpPr>
          <p:cNvPr id="1058249"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250"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251"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8252" name="Footer Placeholder 5"/>
          <p:cNvSpPr>
            <a:spLocks noGrp="1"/>
          </p:cNvSpPr>
          <p:nvPr>
            <p:ph type="ftr" sz="quarter" idx="11"/>
          </p:nvPr>
        </p:nvSpPr>
        <p:spPr/>
        <p:txBody>
          <a:bodyPr/>
          <a:lstStyle/>
          <a:p>
            <a:r>
              <a:rPr lang="en-US" dirty="0"/>
              <a:t>
              </a:t>
            </a:r>
          </a:p>
        </p:txBody>
      </p:sp>
      <p:sp>
        <p:nvSpPr>
          <p:cNvPr id="10582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8173" name="Title 1"/>
          <p:cNvSpPr>
            <a:spLocks noGrp="1"/>
          </p:cNvSpPr>
          <p:nvPr>
            <p:ph type="title"/>
          </p:nvPr>
        </p:nvSpPr>
        <p:spPr/>
        <p:txBody>
          <a:bodyPr/>
          <a:lstStyle/>
          <a:p>
            <a:r>
              <a:rPr lang="en-US"/>
              <a:t>Click to edit Master title style</a:t>
            </a:r>
            <a:endParaRPr lang="en-US" dirty="0"/>
          </a:p>
        </p:txBody>
      </p:sp>
      <p:sp>
        <p:nvSpPr>
          <p:cNvPr id="105817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7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7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17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17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8179" name="Footer Placeholder 7"/>
          <p:cNvSpPr>
            <a:spLocks noGrp="1"/>
          </p:cNvSpPr>
          <p:nvPr>
            <p:ph type="ftr" sz="quarter" idx="11"/>
          </p:nvPr>
        </p:nvSpPr>
        <p:spPr/>
        <p:txBody>
          <a:bodyPr/>
          <a:lstStyle/>
          <a:p>
            <a:r>
              <a:rPr lang="en-US" dirty="0"/>
              <a:t>
              </a:t>
            </a:r>
          </a:p>
        </p:txBody>
      </p:sp>
      <p:sp>
        <p:nvSpPr>
          <p:cNvPr id="105818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822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822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8229" name="Footer Placeholder 3"/>
          <p:cNvSpPr>
            <a:spLocks noGrp="1"/>
          </p:cNvSpPr>
          <p:nvPr>
            <p:ph type="ftr" sz="quarter" idx="11"/>
          </p:nvPr>
        </p:nvSpPr>
        <p:spPr/>
        <p:txBody>
          <a:bodyPr/>
          <a:lstStyle/>
          <a:p>
            <a:r>
              <a:rPr lang="en-US" dirty="0"/>
              <a:t>
              </a:t>
            </a:r>
          </a:p>
        </p:txBody>
      </p:sp>
      <p:sp>
        <p:nvSpPr>
          <p:cNvPr id="105823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8322"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8323" name="Footer Placeholder 2"/>
          <p:cNvSpPr>
            <a:spLocks noGrp="1"/>
          </p:cNvSpPr>
          <p:nvPr>
            <p:ph type="ftr" sz="quarter" idx="11"/>
          </p:nvPr>
        </p:nvSpPr>
        <p:spPr/>
        <p:txBody>
          <a:bodyPr/>
          <a:lstStyle/>
          <a:p>
            <a:r>
              <a:rPr lang="en-US" dirty="0"/>
              <a:t>
              </a:t>
            </a:r>
          </a:p>
        </p:txBody>
      </p:sp>
      <p:sp>
        <p:nvSpPr>
          <p:cNvPr id="1058324"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325"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3276" name="Group 8"/>
          <p:cNvGrpSpPr/>
          <p:nvPr/>
        </p:nvGrpSpPr>
        <p:grpSpPr>
          <a:xfrm>
            <a:off x="0" y="0"/>
            <a:ext cx="12192000" cy="6858000"/>
            <a:chOff x="0" y="0"/>
            <a:chExt cx="12192000" cy="6858000"/>
          </a:xfrm>
        </p:grpSpPr>
        <p:sp>
          <p:nvSpPr>
            <p:cNvPr id="105823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23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33"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34"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35"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36"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37"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23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239"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2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241"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8242"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243"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44"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8245" name="Footer Placeholder 5"/>
          <p:cNvSpPr>
            <a:spLocks noGrp="1"/>
          </p:cNvSpPr>
          <p:nvPr>
            <p:ph type="ftr" sz="quarter" idx="11"/>
          </p:nvPr>
        </p:nvSpPr>
        <p:spPr/>
        <p:txBody>
          <a:bodyPr/>
          <a:lstStyle/>
          <a:p>
            <a:r>
              <a:rPr lang="en-US" dirty="0"/>
              <a:t>
              </a:t>
            </a:r>
          </a:p>
        </p:txBody>
      </p:sp>
      <p:sp>
        <p:nvSpPr>
          <p:cNvPr id="105824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2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3290" name="Group 8"/>
          <p:cNvGrpSpPr/>
          <p:nvPr/>
        </p:nvGrpSpPr>
        <p:grpSpPr>
          <a:xfrm>
            <a:off x="0" y="0"/>
            <a:ext cx="12192000" cy="6858000"/>
            <a:chOff x="0" y="0"/>
            <a:chExt cx="12192000" cy="6858000"/>
          </a:xfrm>
        </p:grpSpPr>
        <p:sp>
          <p:nvSpPr>
            <p:cNvPr id="105834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34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4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4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4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4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4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34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34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3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35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835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835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35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8355" name="Footer Placeholder 5"/>
          <p:cNvSpPr>
            <a:spLocks noGrp="1"/>
          </p:cNvSpPr>
          <p:nvPr>
            <p:ph type="ftr" sz="quarter" idx="11"/>
          </p:nvPr>
        </p:nvSpPr>
        <p:spPr/>
        <p:txBody>
          <a:bodyPr/>
          <a:lstStyle/>
          <a:p>
            <a:r>
              <a:rPr lang="en-US" dirty="0"/>
              <a:t>
              </a:t>
            </a:r>
          </a:p>
        </p:txBody>
      </p:sp>
      <p:sp>
        <p:nvSpPr>
          <p:cNvPr id="105835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35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3279" name="Group 8"/>
          <p:cNvGrpSpPr/>
          <p:nvPr/>
        </p:nvGrpSpPr>
        <p:grpSpPr>
          <a:xfrm>
            <a:off x="0" y="0"/>
            <a:ext cx="12192000" cy="6858000"/>
            <a:chOff x="0" y="0"/>
            <a:chExt cx="12192000" cy="6858000"/>
          </a:xfrm>
        </p:grpSpPr>
        <p:sp>
          <p:nvSpPr>
            <p:cNvPr id="1058254"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255"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56"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57"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58"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59"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60"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26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82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263"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8264"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265"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66"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8267" name="Footer Placeholder 5"/>
          <p:cNvSpPr>
            <a:spLocks noGrp="1"/>
          </p:cNvSpPr>
          <p:nvPr>
            <p:ph type="ftr" sz="quarter" idx="11"/>
          </p:nvPr>
        </p:nvSpPr>
        <p:spPr/>
        <p:txBody>
          <a:bodyPr/>
          <a:lstStyle/>
          <a:p>
            <a:r>
              <a:rPr lang="en-US" dirty="0"/>
              <a:t>
              </a:t>
            </a:r>
          </a:p>
        </p:txBody>
      </p:sp>
      <p:sp>
        <p:nvSpPr>
          <p:cNvPr id="105826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26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3269" name="Group 6"/>
          <p:cNvGrpSpPr/>
          <p:nvPr/>
        </p:nvGrpSpPr>
        <p:grpSpPr>
          <a:xfrm>
            <a:off x="0" y="0"/>
            <a:ext cx="12192000" cy="6858000"/>
            <a:chOff x="0" y="0"/>
            <a:chExt cx="12192000" cy="6858000"/>
          </a:xfrm>
        </p:grpSpPr>
        <p:sp>
          <p:nvSpPr>
            <p:cNvPr id="105818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18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8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8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8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8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18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18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81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19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819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19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8193" name="Footer Placeholder 4"/>
          <p:cNvSpPr>
            <a:spLocks noGrp="1"/>
          </p:cNvSpPr>
          <p:nvPr>
            <p:ph type="ftr" sz="quarter" idx="11"/>
          </p:nvPr>
        </p:nvSpPr>
        <p:spPr/>
        <p:txBody>
          <a:bodyPr/>
          <a:lstStyle/>
          <a:p>
            <a:r>
              <a:rPr lang="en-US" dirty="0"/>
              <a:t>
              </a:t>
            </a:r>
          </a:p>
        </p:txBody>
      </p:sp>
      <p:sp>
        <p:nvSpPr>
          <p:cNvPr id="105819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19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281" name="Group 2"/>
          <p:cNvGrpSpPr/>
          <p:nvPr/>
        </p:nvGrpSpPr>
        <p:grpSpPr>
          <a:xfrm>
            <a:off x="0" y="0"/>
            <a:ext cx="12192000" cy="6858000"/>
            <a:chOff x="0" y="0"/>
            <a:chExt cx="12192000" cy="6858000"/>
          </a:xfrm>
        </p:grpSpPr>
        <p:sp>
          <p:nvSpPr>
            <p:cNvPr id="105827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27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7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7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7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7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27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27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2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27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28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828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828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8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8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8285" name="Footer Placeholder 4"/>
          <p:cNvSpPr>
            <a:spLocks noGrp="1"/>
          </p:cNvSpPr>
          <p:nvPr>
            <p:ph type="ftr" sz="quarter" idx="11"/>
          </p:nvPr>
        </p:nvSpPr>
        <p:spPr/>
        <p:txBody>
          <a:bodyPr/>
          <a:lstStyle/>
          <a:p>
            <a:r>
              <a:rPr lang="en-US" dirty="0"/>
              <a:t>
              </a:t>
            </a:r>
          </a:p>
        </p:txBody>
      </p:sp>
      <p:sp>
        <p:nvSpPr>
          <p:cNvPr id="105828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2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3288" name="Group 8"/>
          <p:cNvGrpSpPr/>
          <p:nvPr/>
        </p:nvGrpSpPr>
        <p:grpSpPr>
          <a:xfrm>
            <a:off x="0" y="0"/>
            <a:ext cx="12192000" cy="6858000"/>
            <a:chOff x="0" y="0"/>
            <a:chExt cx="12192000" cy="6858000"/>
          </a:xfrm>
        </p:grpSpPr>
        <p:sp>
          <p:nvSpPr>
            <p:cNvPr id="1058326"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32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2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29"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30"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31"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32"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333"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3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335"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8336"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8337"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8338" name="Footer Placeholder 4"/>
          <p:cNvSpPr>
            <a:spLocks noGrp="1"/>
          </p:cNvSpPr>
          <p:nvPr>
            <p:ph type="ftr" sz="quarter" idx="11"/>
          </p:nvPr>
        </p:nvSpPr>
        <p:spPr/>
        <p:txBody>
          <a:bodyPr/>
          <a:lstStyle/>
          <a:p>
            <a:r>
              <a:rPr lang="en-US" dirty="0"/>
              <a:t>
              </a:t>
            </a:r>
          </a:p>
        </p:txBody>
      </p:sp>
      <p:sp>
        <p:nvSpPr>
          <p:cNvPr id="105833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3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821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21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1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1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1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1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1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8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8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21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8220" name="Footer Placeholder 7"/>
          <p:cNvSpPr>
            <a:spLocks noGrp="1"/>
          </p:cNvSpPr>
          <p:nvPr>
            <p:ph type="ftr" sz="quarter" idx="11"/>
          </p:nvPr>
        </p:nvSpPr>
        <p:spPr/>
        <p:txBody>
          <a:bodyPr/>
          <a:lstStyle/>
          <a:p>
            <a:r>
              <a:rPr lang="en-US" dirty="0"/>
              <a:t>
              </a:t>
            </a:r>
          </a:p>
        </p:txBody>
      </p:sp>
      <p:sp>
        <p:nvSpPr>
          <p:cNvPr id="10582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828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828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9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29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9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9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29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829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829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829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8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8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829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8299" name="Footer Placeholder 7"/>
          <p:cNvSpPr>
            <a:spLocks noGrp="1"/>
          </p:cNvSpPr>
          <p:nvPr>
            <p:ph type="ftr" sz="quarter" idx="11"/>
          </p:nvPr>
        </p:nvSpPr>
        <p:spPr>
          <a:xfrm>
            <a:off x="561111" y="6391838"/>
            <a:ext cx="3644282" cy="304801"/>
          </a:xfrm>
        </p:spPr>
        <p:txBody>
          <a:bodyPr/>
          <a:lstStyle/>
          <a:p>
            <a:r>
              <a:rPr lang="en-US" dirty="0"/>
              <a:t>
              </a:t>
            </a:r>
          </a:p>
        </p:txBody>
      </p:sp>
      <p:sp>
        <p:nvSpPr>
          <p:cNvPr id="105830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822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822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22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8225" name="Footer Placeholder 4"/>
          <p:cNvSpPr>
            <a:spLocks noGrp="1"/>
          </p:cNvSpPr>
          <p:nvPr>
            <p:ph type="ftr" sz="quarter" idx="11"/>
          </p:nvPr>
        </p:nvSpPr>
        <p:spPr/>
        <p:txBody>
          <a:bodyPr/>
          <a:lstStyle/>
          <a:p>
            <a:r>
              <a:rPr lang="en-US" dirty="0"/>
              <a:t>
              </a:t>
            </a:r>
          </a:p>
        </p:txBody>
      </p:sp>
      <p:sp>
        <p:nvSpPr>
          <p:cNvPr id="105822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3285" name="Group 8"/>
          <p:cNvGrpSpPr/>
          <p:nvPr/>
        </p:nvGrpSpPr>
        <p:grpSpPr>
          <a:xfrm>
            <a:off x="0" y="0"/>
            <a:ext cx="12192000" cy="6858000"/>
            <a:chOff x="0" y="0"/>
            <a:chExt cx="12192000" cy="6858000"/>
          </a:xfrm>
        </p:grpSpPr>
        <p:sp>
          <p:nvSpPr>
            <p:cNvPr id="105830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830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0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0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1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1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831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831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831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83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831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831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831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8319" name="Footer Placeholder 4"/>
          <p:cNvSpPr>
            <a:spLocks noGrp="1"/>
          </p:cNvSpPr>
          <p:nvPr>
            <p:ph type="ftr" sz="quarter" idx="11"/>
          </p:nvPr>
        </p:nvSpPr>
        <p:spPr/>
        <p:txBody>
          <a:bodyPr/>
          <a:lstStyle/>
          <a:p>
            <a:r>
              <a:rPr lang="en-US" dirty="0"/>
              <a:t>
              </a:t>
            </a:r>
          </a:p>
        </p:txBody>
      </p:sp>
      <p:sp>
        <p:nvSpPr>
          <p:cNvPr id="105832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832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352" name="Group 6"/>
          <p:cNvGrpSpPr/>
          <p:nvPr/>
        </p:nvGrpSpPr>
        <p:grpSpPr>
          <a:xfrm>
            <a:off x="0" y="0"/>
            <a:ext cx="12192000" cy="6858000"/>
            <a:chOff x="0" y="0"/>
            <a:chExt cx="12192000" cy="6858000"/>
          </a:xfrm>
        </p:grpSpPr>
        <p:sp>
          <p:nvSpPr>
            <p:cNvPr id="104874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4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4874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4874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4874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4874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4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500" name="Title 1"/>
          <p:cNvSpPr>
            <a:spLocks noGrp="1"/>
          </p:cNvSpPr>
          <p:nvPr>
            <p:ph type="title"/>
          </p:nvPr>
        </p:nvSpPr>
        <p:spPr/>
        <p:txBody>
          <a:bodyPr/>
          <a:lstStyle/>
          <a:p>
            <a:r>
              <a:rPr lang="en-US"/>
              <a:t>Click to edit Master title style</a:t>
            </a:r>
            <a:endParaRPr lang="en-US" dirty="0"/>
          </a:p>
        </p:txBody>
      </p:sp>
      <p:sp>
        <p:nvSpPr>
          <p:cNvPr id="106650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50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503" name="Footer Placeholder 4"/>
          <p:cNvSpPr>
            <a:spLocks noGrp="1"/>
          </p:cNvSpPr>
          <p:nvPr>
            <p:ph type="ftr" sz="quarter" idx="11"/>
          </p:nvPr>
        </p:nvSpPr>
        <p:spPr/>
        <p:txBody>
          <a:bodyPr/>
          <a:lstStyle/>
          <a:p>
            <a:r>
              <a:rPr lang="en-US" dirty="0"/>
              <a:t>
              </a:t>
            </a:r>
          </a:p>
        </p:txBody>
      </p:sp>
      <p:sp>
        <p:nvSpPr>
          <p:cNvPr id="10665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466" name="Group 7"/>
          <p:cNvGrpSpPr/>
          <p:nvPr/>
        </p:nvGrpSpPr>
        <p:grpSpPr>
          <a:xfrm>
            <a:off x="0" y="0"/>
            <a:ext cx="12192000" cy="6858000"/>
            <a:chOff x="0" y="0"/>
            <a:chExt cx="12192000" cy="6858000"/>
          </a:xfrm>
        </p:grpSpPr>
        <p:sp>
          <p:nvSpPr>
            <p:cNvPr id="10665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5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8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58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58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5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58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658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58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6589" name="Footer Placeholder 4"/>
          <p:cNvSpPr>
            <a:spLocks noGrp="1"/>
          </p:cNvSpPr>
          <p:nvPr>
            <p:ph type="ftr" sz="quarter" idx="11"/>
          </p:nvPr>
        </p:nvSpPr>
        <p:spPr/>
        <p:txBody>
          <a:bodyPr/>
          <a:lstStyle/>
          <a:p>
            <a:r>
              <a:rPr lang="en-US" dirty="0"/>
              <a:t>
              </a:t>
            </a:r>
          </a:p>
        </p:txBody>
      </p:sp>
      <p:sp>
        <p:nvSpPr>
          <p:cNvPr id="10665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5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551" name="Title 1"/>
          <p:cNvSpPr>
            <a:spLocks noGrp="1"/>
          </p:cNvSpPr>
          <p:nvPr>
            <p:ph type="title"/>
          </p:nvPr>
        </p:nvSpPr>
        <p:spPr/>
        <p:txBody>
          <a:bodyPr/>
          <a:lstStyle/>
          <a:p>
            <a:r>
              <a:rPr lang="en-US"/>
              <a:t>Click to edit Master title style</a:t>
            </a:r>
            <a:endParaRPr lang="en-US" dirty="0"/>
          </a:p>
        </p:txBody>
      </p:sp>
      <p:sp>
        <p:nvSpPr>
          <p:cNvPr id="1066552"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553"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554"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555" name="Footer Placeholder 5"/>
          <p:cNvSpPr>
            <a:spLocks noGrp="1"/>
          </p:cNvSpPr>
          <p:nvPr>
            <p:ph type="ftr" sz="quarter" idx="11"/>
          </p:nvPr>
        </p:nvSpPr>
        <p:spPr/>
        <p:txBody>
          <a:bodyPr/>
          <a:lstStyle/>
          <a:p>
            <a:r>
              <a:rPr lang="en-US" dirty="0"/>
              <a:t>
              </a:t>
            </a:r>
          </a:p>
        </p:txBody>
      </p:sp>
      <p:sp>
        <p:nvSpPr>
          <p:cNvPr id="1066556"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6628" name="Title 1"/>
          <p:cNvSpPr>
            <a:spLocks noGrp="1"/>
          </p:cNvSpPr>
          <p:nvPr>
            <p:ph type="title"/>
          </p:nvPr>
        </p:nvSpPr>
        <p:spPr/>
        <p:txBody>
          <a:bodyPr/>
          <a:lstStyle/>
          <a:p>
            <a:r>
              <a:rPr lang="en-US"/>
              <a:t>Click to edit Master title style</a:t>
            </a:r>
            <a:endParaRPr lang="en-US" dirty="0"/>
          </a:p>
        </p:txBody>
      </p:sp>
      <p:sp>
        <p:nvSpPr>
          <p:cNvPr id="1066629"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30"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31"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32"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33"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6634" name="Footer Placeholder 7"/>
          <p:cNvSpPr>
            <a:spLocks noGrp="1"/>
          </p:cNvSpPr>
          <p:nvPr>
            <p:ph type="ftr" sz="quarter" idx="11"/>
          </p:nvPr>
        </p:nvSpPr>
        <p:spPr/>
        <p:txBody>
          <a:bodyPr/>
          <a:lstStyle/>
          <a:p>
            <a:r>
              <a:rPr lang="en-US" dirty="0"/>
              <a:t>
              </a:t>
            </a:r>
          </a:p>
        </p:txBody>
      </p:sp>
      <p:sp>
        <p:nvSpPr>
          <p:cNvPr id="10666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6557"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6558"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6559" name="Footer Placeholder 3"/>
          <p:cNvSpPr>
            <a:spLocks noGrp="1"/>
          </p:cNvSpPr>
          <p:nvPr>
            <p:ph type="ftr" sz="quarter" idx="11"/>
          </p:nvPr>
        </p:nvSpPr>
        <p:spPr/>
        <p:txBody>
          <a:bodyPr/>
          <a:lstStyle/>
          <a:p>
            <a:r>
              <a:rPr lang="en-US" dirty="0"/>
              <a:t>
              </a:t>
            </a:r>
          </a:p>
        </p:txBody>
      </p:sp>
      <p:sp>
        <p:nvSpPr>
          <p:cNvPr id="1066560"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661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6620" name="Footer Placeholder 2"/>
          <p:cNvSpPr>
            <a:spLocks noGrp="1"/>
          </p:cNvSpPr>
          <p:nvPr>
            <p:ph type="ftr" sz="quarter" idx="11"/>
          </p:nvPr>
        </p:nvSpPr>
        <p:spPr/>
        <p:txBody>
          <a:bodyPr/>
          <a:lstStyle/>
          <a:p>
            <a:r>
              <a:rPr lang="en-US" dirty="0"/>
              <a:t>
              </a:t>
            </a:r>
          </a:p>
        </p:txBody>
      </p:sp>
      <p:sp>
        <p:nvSpPr>
          <p:cNvPr id="106662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62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458" name="Group 8"/>
          <p:cNvGrpSpPr/>
          <p:nvPr/>
        </p:nvGrpSpPr>
        <p:grpSpPr>
          <a:xfrm>
            <a:off x="0" y="0"/>
            <a:ext cx="12192000" cy="6858000"/>
            <a:chOff x="0" y="0"/>
            <a:chExt cx="12192000" cy="6858000"/>
          </a:xfrm>
        </p:grpSpPr>
        <p:sp>
          <p:nvSpPr>
            <p:cNvPr id="106651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5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20"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21"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22"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23"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24"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525"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526"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5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528"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6529"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530"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531"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6532" name="Footer Placeholder 5"/>
          <p:cNvSpPr>
            <a:spLocks noGrp="1"/>
          </p:cNvSpPr>
          <p:nvPr>
            <p:ph type="ftr" sz="quarter" idx="11"/>
          </p:nvPr>
        </p:nvSpPr>
        <p:spPr/>
        <p:txBody>
          <a:bodyPr/>
          <a:lstStyle/>
          <a:p>
            <a:r>
              <a:rPr lang="en-US" dirty="0"/>
              <a:t>
              </a:t>
            </a:r>
          </a:p>
        </p:txBody>
      </p:sp>
      <p:sp>
        <p:nvSpPr>
          <p:cNvPr id="106653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53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468" name="Group 8"/>
          <p:cNvGrpSpPr/>
          <p:nvPr/>
        </p:nvGrpSpPr>
        <p:grpSpPr>
          <a:xfrm>
            <a:off x="0" y="0"/>
            <a:ext cx="12192000" cy="6858000"/>
            <a:chOff x="0" y="0"/>
            <a:chExt cx="12192000" cy="6858000"/>
          </a:xfrm>
        </p:grpSpPr>
        <p:sp>
          <p:nvSpPr>
            <p:cNvPr id="1066592"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593"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94"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95"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96"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97"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98"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599"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600"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6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60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660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660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05"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6606" name="Footer Placeholder 5"/>
          <p:cNvSpPr>
            <a:spLocks noGrp="1"/>
          </p:cNvSpPr>
          <p:nvPr>
            <p:ph type="ftr" sz="quarter" idx="11"/>
          </p:nvPr>
        </p:nvSpPr>
        <p:spPr/>
        <p:txBody>
          <a:bodyPr/>
          <a:lstStyle/>
          <a:p>
            <a:r>
              <a:rPr lang="en-US" dirty="0"/>
              <a:t>
              </a:t>
            </a:r>
          </a:p>
        </p:txBody>
      </p:sp>
      <p:sp>
        <p:nvSpPr>
          <p:cNvPr id="106660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6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452" name="Group 8"/>
          <p:cNvGrpSpPr/>
          <p:nvPr/>
        </p:nvGrpSpPr>
        <p:grpSpPr>
          <a:xfrm>
            <a:off x="0" y="0"/>
            <a:ext cx="12192000" cy="6858000"/>
            <a:chOff x="0" y="0"/>
            <a:chExt cx="12192000" cy="6858000"/>
          </a:xfrm>
        </p:grpSpPr>
        <p:sp>
          <p:nvSpPr>
            <p:cNvPr id="106646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4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6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6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7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7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7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47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4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47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47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47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47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479" name="Footer Placeholder 5"/>
          <p:cNvSpPr>
            <a:spLocks noGrp="1"/>
          </p:cNvSpPr>
          <p:nvPr>
            <p:ph type="ftr" sz="quarter" idx="11"/>
          </p:nvPr>
        </p:nvSpPr>
        <p:spPr/>
        <p:txBody>
          <a:bodyPr/>
          <a:lstStyle/>
          <a:p>
            <a:r>
              <a:rPr lang="en-US" dirty="0"/>
              <a:t>
              </a:t>
            </a:r>
          </a:p>
        </p:txBody>
      </p:sp>
      <p:sp>
        <p:nvSpPr>
          <p:cNvPr id="10664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4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464" name="Group 6"/>
          <p:cNvGrpSpPr/>
          <p:nvPr/>
        </p:nvGrpSpPr>
        <p:grpSpPr>
          <a:xfrm>
            <a:off x="0" y="0"/>
            <a:ext cx="12192000" cy="6858000"/>
            <a:chOff x="0" y="0"/>
            <a:chExt cx="12192000" cy="6858000"/>
          </a:xfrm>
        </p:grpSpPr>
        <p:sp>
          <p:nvSpPr>
            <p:cNvPr id="106656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562"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6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64"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6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6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67"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568"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65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570"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6571"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572"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6573" name="Footer Placeholder 4"/>
          <p:cNvSpPr>
            <a:spLocks noGrp="1"/>
          </p:cNvSpPr>
          <p:nvPr>
            <p:ph type="ftr" sz="quarter" idx="11"/>
          </p:nvPr>
        </p:nvSpPr>
        <p:spPr/>
        <p:txBody>
          <a:bodyPr/>
          <a:lstStyle/>
          <a:p>
            <a:r>
              <a:rPr lang="en-US" dirty="0"/>
              <a:t>
              </a:t>
            </a:r>
          </a:p>
        </p:txBody>
      </p:sp>
      <p:sp>
        <p:nvSpPr>
          <p:cNvPr id="1066574"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57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454" name="Group 2"/>
          <p:cNvGrpSpPr/>
          <p:nvPr/>
        </p:nvGrpSpPr>
        <p:grpSpPr>
          <a:xfrm>
            <a:off x="0" y="0"/>
            <a:ext cx="12192000" cy="6858000"/>
            <a:chOff x="0" y="0"/>
            <a:chExt cx="12192000" cy="6858000"/>
          </a:xfrm>
        </p:grpSpPr>
        <p:sp>
          <p:nvSpPr>
            <p:cNvPr id="106648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48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8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8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8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8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8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48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4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49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49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49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649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49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49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6497" name="Footer Placeholder 4"/>
          <p:cNvSpPr>
            <a:spLocks noGrp="1"/>
          </p:cNvSpPr>
          <p:nvPr>
            <p:ph type="ftr" sz="quarter" idx="11"/>
          </p:nvPr>
        </p:nvSpPr>
        <p:spPr/>
        <p:txBody>
          <a:bodyPr/>
          <a:lstStyle/>
          <a:p>
            <a:r>
              <a:rPr lang="en-US" dirty="0"/>
              <a:t>
              </a:t>
            </a:r>
          </a:p>
        </p:txBody>
      </p:sp>
      <p:sp>
        <p:nvSpPr>
          <p:cNvPr id="106649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4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450" name="Group 8"/>
          <p:cNvGrpSpPr/>
          <p:nvPr/>
        </p:nvGrpSpPr>
        <p:grpSpPr>
          <a:xfrm>
            <a:off x="0" y="0"/>
            <a:ext cx="12192000" cy="6858000"/>
            <a:chOff x="0" y="0"/>
            <a:chExt cx="12192000" cy="6858000"/>
          </a:xfrm>
        </p:grpSpPr>
        <p:sp>
          <p:nvSpPr>
            <p:cNvPr id="106645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452"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53"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54"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55"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56"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457"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45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4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460"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461"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462"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463" name="Footer Placeholder 4"/>
          <p:cNvSpPr>
            <a:spLocks noGrp="1"/>
          </p:cNvSpPr>
          <p:nvPr>
            <p:ph type="ftr" sz="quarter" idx="11"/>
          </p:nvPr>
        </p:nvSpPr>
        <p:spPr/>
        <p:txBody>
          <a:bodyPr/>
          <a:lstStyle/>
          <a:p>
            <a:r>
              <a:rPr lang="en-US" dirty="0"/>
              <a:t>
              </a:t>
            </a:r>
          </a:p>
        </p:txBody>
      </p:sp>
      <p:sp>
        <p:nvSpPr>
          <p:cNvPr id="106646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4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660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610"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11"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12"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13"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61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615"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6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6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616"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6617" name="Footer Placeholder 7"/>
          <p:cNvSpPr>
            <a:spLocks noGrp="1"/>
          </p:cNvSpPr>
          <p:nvPr>
            <p:ph type="ftr" sz="quarter" idx="11"/>
          </p:nvPr>
        </p:nvSpPr>
        <p:spPr/>
        <p:txBody>
          <a:bodyPr/>
          <a:lstStyle/>
          <a:p>
            <a:r>
              <a:rPr lang="en-US" dirty="0"/>
              <a:t>
              </a:t>
            </a:r>
          </a:p>
        </p:txBody>
      </p:sp>
      <p:sp>
        <p:nvSpPr>
          <p:cNvPr id="1066618"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50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506"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507"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508"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509"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510"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511"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512"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513"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51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6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6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515"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516"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51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662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662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62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6626" name="Footer Placeholder 4"/>
          <p:cNvSpPr>
            <a:spLocks noGrp="1"/>
          </p:cNvSpPr>
          <p:nvPr>
            <p:ph type="ftr" sz="quarter" idx="11"/>
          </p:nvPr>
        </p:nvSpPr>
        <p:spPr/>
        <p:txBody>
          <a:bodyPr/>
          <a:lstStyle/>
          <a:p>
            <a:r>
              <a:rPr lang="en-US" dirty="0"/>
              <a:t>
              </a:t>
            </a:r>
          </a:p>
        </p:txBody>
      </p:sp>
      <p:sp>
        <p:nvSpPr>
          <p:cNvPr id="106662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460" name="Group 8"/>
          <p:cNvGrpSpPr/>
          <p:nvPr/>
        </p:nvGrpSpPr>
        <p:grpSpPr>
          <a:xfrm>
            <a:off x="0" y="0"/>
            <a:ext cx="12192000" cy="6858000"/>
            <a:chOff x="0" y="0"/>
            <a:chExt cx="12192000" cy="6858000"/>
          </a:xfrm>
        </p:grpSpPr>
        <p:sp>
          <p:nvSpPr>
            <p:cNvPr id="1066535"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536"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37"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3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39"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40"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541"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542"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543"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5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545"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546"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547"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548" name="Footer Placeholder 4"/>
          <p:cNvSpPr>
            <a:spLocks noGrp="1"/>
          </p:cNvSpPr>
          <p:nvPr>
            <p:ph type="ftr" sz="quarter" idx="11"/>
          </p:nvPr>
        </p:nvSpPr>
        <p:spPr/>
        <p:txBody>
          <a:bodyPr/>
          <a:lstStyle/>
          <a:p>
            <a:r>
              <a:rPr lang="en-US" dirty="0"/>
              <a:t>
              </a:t>
            </a:r>
          </a:p>
        </p:txBody>
      </p:sp>
      <p:sp>
        <p:nvSpPr>
          <p:cNvPr id="1066549"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5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981" name="Group 6"/>
          <p:cNvGrpSpPr/>
          <p:nvPr/>
        </p:nvGrpSpPr>
        <p:grpSpPr>
          <a:xfrm>
            <a:off x="0" y="0"/>
            <a:ext cx="12192000" cy="6858000"/>
            <a:chOff x="0" y="0"/>
            <a:chExt cx="12192000" cy="6858000"/>
          </a:xfrm>
        </p:grpSpPr>
        <p:sp>
          <p:nvSpPr>
            <p:cNvPr id="105056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6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56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56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56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56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6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6006" name="Title 1"/>
          <p:cNvSpPr>
            <a:spLocks noGrp="1"/>
          </p:cNvSpPr>
          <p:nvPr>
            <p:ph type="title"/>
          </p:nvPr>
        </p:nvSpPr>
        <p:spPr/>
        <p:txBody>
          <a:bodyPr/>
          <a:lstStyle/>
          <a:p>
            <a:r>
              <a:rPr lang="en-US"/>
              <a:t>Click to edit Master title style</a:t>
            </a:r>
            <a:endParaRPr lang="en-US" dirty="0"/>
          </a:p>
        </p:txBody>
      </p:sp>
      <p:sp>
        <p:nvSpPr>
          <p:cNvPr id="105600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00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6009" name="Footer Placeholder 4"/>
          <p:cNvSpPr>
            <a:spLocks noGrp="1"/>
          </p:cNvSpPr>
          <p:nvPr>
            <p:ph type="ftr" sz="quarter" idx="11"/>
          </p:nvPr>
        </p:nvSpPr>
        <p:spPr/>
        <p:txBody>
          <a:bodyPr/>
          <a:lstStyle/>
          <a:p>
            <a:r>
              <a:rPr lang="en-US" dirty="0"/>
              <a:t>
              </a:t>
            </a:r>
          </a:p>
        </p:txBody>
      </p:sp>
      <p:sp>
        <p:nvSpPr>
          <p:cNvPr id="10560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978" name="Group 7"/>
          <p:cNvGrpSpPr/>
          <p:nvPr/>
        </p:nvGrpSpPr>
        <p:grpSpPr>
          <a:xfrm>
            <a:off x="0" y="0"/>
            <a:ext cx="12192000" cy="6858000"/>
            <a:chOff x="0" y="0"/>
            <a:chExt cx="12192000" cy="6858000"/>
          </a:xfrm>
        </p:grpSpPr>
        <p:sp>
          <p:nvSpPr>
            <p:cNvPr id="1056076"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07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7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7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8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8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82"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083"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084"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0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086"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6087"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088"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6089" name="Footer Placeholder 4"/>
          <p:cNvSpPr>
            <a:spLocks noGrp="1"/>
          </p:cNvSpPr>
          <p:nvPr>
            <p:ph type="ftr" sz="quarter" idx="11"/>
          </p:nvPr>
        </p:nvSpPr>
        <p:spPr/>
        <p:txBody>
          <a:bodyPr/>
          <a:lstStyle/>
          <a:p>
            <a:r>
              <a:rPr lang="en-US" dirty="0"/>
              <a:t>
              </a:t>
            </a:r>
          </a:p>
        </p:txBody>
      </p:sp>
      <p:sp>
        <p:nvSpPr>
          <p:cNvPr id="10560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09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5969" name="Title 1"/>
          <p:cNvSpPr>
            <a:spLocks noGrp="1"/>
          </p:cNvSpPr>
          <p:nvPr>
            <p:ph type="title"/>
          </p:nvPr>
        </p:nvSpPr>
        <p:spPr/>
        <p:txBody>
          <a:bodyPr/>
          <a:lstStyle/>
          <a:p>
            <a:r>
              <a:rPr lang="en-US"/>
              <a:t>Click to edit Master title style</a:t>
            </a:r>
            <a:endParaRPr lang="en-US" dirty="0"/>
          </a:p>
        </p:txBody>
      </p:sp>
      <p:sp>
        <p:nvSpPr>
          <p:cNvPr id="1055970"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971"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972"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5973" name="Footer Placeholder 5"/>
          <p:cNvSpPr>
            <a:spLocks noGrp="1"/>
          </p:cNvSpPr>
          <p:nvPr>
            <p:ph type="ftr" sz="quarter" idx="11"/>
          </p:nvPr>
        </p:nvSpPr>
        <p:spPr/>
        <p:txBody>
          <a:bodyPr/>
          <a:lstStyle/>
          <a:p>
            <a:r>
              <a:rPr lang="en-US" dirty="0"/>
              <a:t>
              </a:t>
            </a:r>
          </a:p>
        </p:txBody>
      </p:sp>
      <p:sp>
        <p:nvSpPr>
          <p:cNvPr id="105597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6097" name="Title 1"/>
          <p:cNvSpPr>
            <a:spLocks noGrp="1"/>
          </p:cNvSpPr>
          <p:nvPr>
            <p:ph type="title"/>
          </p:nvPr>
        </p:nvSpPr>
        <p:spPr/>
        <p:txBody>
          <a:bodyPr/>
          <a:lstStyle/>
          <a:p>
            <a:r>
              <a:rPr lang="en-US"/>
              <a:t>Click to edit Master title style</a:t>
            </a:r>
            <a:endParaRPr lang="en-US" dirty="0"/>
          </a:p>
        </p:txBody>
      </p:sp>
      <p:sp>
        <p:nvSpPr>
          <p:cNvPr id="1056098"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099"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100"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01"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102"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6103" name="Footer Placeholder 7"/>
          <p:cNvSpPr>
            <a:spLocks noGrp="1"/>
          </p:cNvSpPr>
          <p:nvPr>
            <p:ph type="ftr" sz="quarter" idx="11"/>
          </p:nvPr>
        </p:nvSpPr>
        <p:spPr/>
        <p:txBody>
          <a:bodyPr/>
          <a:lstStyle/>
          <a:p>
            <a:r>
              <a:rPr lang="en-US" dirty="0"/>
              <a:t>
              </a:t>
            </a:r>
          </a:p>
        </p:txBody>
      </p:sp>
      <p:sp>
        <p:nvSpPr>
          <p:cNvPr id="105610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603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604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6041" name="Footer Placeholder 3"/>
          <p:cNvSpPr>
            <a:spLocks noGrp="1"/>
          </p:cNvSpPr>
          <p:nvPr>
            <p:ph type="ftr" sz="quarter" idx="11"/>
          </p:nvPr>
        </p:nvSpPr>
        <p:spPr/>
        <p:txBody>
          <a:bodyPr/>
          <a:lstStyle/>
          <a:p>
            <a:r>
              <a:rPr lang="en-US" dirty="0"/>
              <a:t>
              </a:t>
            </a:r>
          </a:p>
        </p:txBody>
      </p:sp>
      <p:sp>
        <p:nvSpPr>
          <p:cNvPr id="105604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596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5966" name="Footer Placeholder 2"/>
          <p:cNvSpPr>
            <a:spLocks noGrp="1"/>
          </p:cNvSpPr>
          <p:nvPr>
            <p:ph type="ftr" sz="quarter" idx="11"/>
          </p:nvPr>
        </p:nvSpPr>
        <p:spPr/>
        <p:txBody>
          <a:bodyPr/>
          <a:lstStyle/>
          <a:p>
            <a:r>
              <a:rPr lang="en-US" dirty="0"/>
              <a:t>
              </a:t>
            </a:r>
          </a:p>
        </p:txBody>
      </p:sp>
      <p:sp>
        <p:nvSpPr>
          <p:cNvPr id="105596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6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974" name="Group 8"/>
          <p:cNvGrpSpPr/>
          <p:nvPr/>
        </p:nvGrpSpPr>
        <p:grpSpPr>
          <a:xfrm>
            <a:off x="0" y="0"/>
            <a:ext cx="12192000" cy="6858000"/>
            <a:chOff x="0" y="0"/>
            <a:chExt cx="12192000" cy="6858000"/>
          </a:xfrm>
        </p:grpSpPr>
        <p:sp>
          <p:nvSpPr>
            <p:cNvPr id="105604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04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45"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46"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47"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48"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49"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6050"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051"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0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053"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6054"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055"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056"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6057" name="Footer Placeholder 5"/>
          <p:cNvSpPr>
            <a:spLocks noGrp="1"/>
          </p:cNvSpPr>
          <p:nvPr>
            <p:ph type="ftr" sz="quarter" idx="11"/>
          </p:nvPr>
        </p:nvSpPr>
        <p:spPr/>
        <p:txBody>
          <a:bodyPr/>
          <a:lstStyle/>
          <a:p>
            <a:r>
              <a:rPr lang="en-US" dirty="0"/>
              <a:t>
              </a:t>
            </a:r>
          </a:p>
        </p:txBody>
      </p:sp>
      <p:sp>
        <p:nvSpPr>
          <p:cNvPr id="105605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05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961" name="Group 8"/>
          <p:cNvGrpSpPr/>
          <p:nvPr/>
        </p:nvGrpSpPr>
        <p:grpSpPr>
          <a:xfrm>
            <a:off x="0" y="0"/>
            <a:ext cx="12192000" cy="6858000"/>
            <a:chOff x="0" y="0"/>
            <a:chExt cx="12192000" cy="6858000"/>
          </a:xfrm>
        </p:grpSpPr>
        <p:sp>
          <p:nvSpPr>
            <p:cNvPr id="1055948"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9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54"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955"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956"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9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958"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5959"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5960"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961"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5962" name="Footer Placeholder 5"/>
          <p:cNvSpPr>
            <a:spLocks noGrp="1"/>
          </p:cNvSpPr>
          <p:nvPr>
            <p:ph type="ftr" sz="quarter" idx="11"/>
          </p:nvPr>
        </p:nvSpPr>
        <p:spPr/>
        <p:txBody>
          <a:bodyPr/>
          <a:lstStyle/>
          <a:p>
            <a:r>
              <a:rPr lang="en-US" dirty="0"/>
              <a:t>
              </a:t>
            </a:r>
          </a:p>
        </p:txBody>
      </p:sp>
      <p:sp>
        <p:nvSpPr>
          <p:cNvPr id="1055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64"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976" name="Group 8"/>
          <p:cNvGrpSpPr/>
          <p:nvPr/>
        </p:nvGrpSpPr>
        <p:grpSpPr>
          <a:xfrm>
            <a:off x="0" y="0"/>
            <a:ext cx="12192000" cy="6858000"/>
            <a:chOff x="0" y="0"/>
            <a:chExt cx="12192000" cy="6858000"/>
          </a:xfrm>
        </p:grpSpPr>
        <p:sp>
          <p:nvSpPr>
            <p:cNvPr id="1056060"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061"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62"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63"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64"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65"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66"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067"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0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069"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6070"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071"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072"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6073" name="Footer Placeholder 5"/>
          <p:cNvSpPr>
            <a:spLocks noGrp="1"/>
          </p:cNvSpPr>
          <p:nvPr>
            <p:ph type="ftr" sz="quarter" idx="11"/>
          </p:nvPr>
        </p:nvSpPr>
        <p:spPr/>
        <p:txBody>
          <a:bodyPr/>
          <a:lstStyle/>
          <a:p>
            <a:r>
              <a:rPr lang="en-US" dirty="0"/>
              <a:t>
              </a:t>
            </a:r>
          </a:p>
        </p:txBody>
      </p:sp>
      <p:sp>
        <p:nvSpPr>
          <p:cNvPr id="105607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07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965" name="Group 6"/>
          <p:cNvGrpSpPr/>
          <p:nvPr/>
        </p:nvGrpSpPr>
        <p:grpSpPr>
          <a:xfrm>
            <a:off x="0" y="0"/>
            <a:ext cx="12192000" cy="6858000"/>
            <a:chOff x="0" y="0"/>
            <a:chExt cx="12192000" cy="6858000"/>
          </a:xfrm>
        </p:grpSpPr>
        <p:sp>
          <p:nvSpPr>
            <p:cNvPr id="1055975"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976"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7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78"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79"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80"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81"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982"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59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984"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5985"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986"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5987" name="Footer Placeholder 4"/>
          <p:cNvSpPr>
            <a:spLocks noGrp="1"/>
          </p:cNvSpPr>
          <p:nvPr>
            <p:ph type="ftr" sz="quarter" idx="11"/>
          </p:nvPr>
        </p:nvSpPr>
        <p:spPr/>
        <p:txBody>
          <a:bodyPr/>
          <a:lstStyle/>
          <a:p>
            <a:r>
              <a:rPr lang="en-US" dirty="0"/>
              <a:t>
              </a:t>
            </a:r>
          </a:p>
        </p:txBody>
      </p:sp>
      <p:sp>
        <p:nvSpPr>
          <p:cNvPr id="1055988"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959" name="Group 2"/>
          <p:cNvGrpSpPr/>
          <p:nvPr/>
        </p:nvGrpSpPr>
        <p:grpSpPr>
          <a:xfrm>
            <a:off x="0" y="0"/>
            <a:ext cx="12192000" cy="6858000"/>
            <a:chOff x="0" y="0"/>
            <a:chExt cx="12192000" cy="6858000"/>
          </a:xfrm>
        </p:grpSpPr>
        <p:sp>
          <p:nvSpPr>
            <p:cNvPr id="1055930"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931"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32"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33"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34"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35"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36"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937"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9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939"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940"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5941"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5942"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943"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5944"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5945" name="Footer Placeholder 4"/>
          <p:cNvSpPr>
            <a:spLocks noGrp="1"/>
          </p:cNvSpPr>
          <p:nvPr>
            <p:ph type="ftr" sz="quarter" idx="11"/>
          </p:nvPr>
        </p:nvSpPr>
        <p:spPr/>
        <p:txBody>
          <a:bodyPr/>
          <a:lstStyle/>
          <a:p>
            <a:r>
              <a:rPr lang="en-US" dirty="0"/>
              <a:t>
              </a:t>
            </a:r>
          </a:p>
        </p:txBody>
      </p:sp>
      <p:sp>
        <p:nvSpPr>
          <p:cNvPr id="1055946"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94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971" name="Group 8"/>
          <p:cNvGrpSpPr/>
          <p:nvPr/>
        </p:nvGrpSpPr>
        <p:grpSpPr>
          <a:xfrm>
            <a:off x="0" y="0"/>
            <a:ext cx="12192000" cy="6858000"/>
            <a:chOff x="0" y="0"/>
            <a:chExt cx="12192000" cy="6858000"/>
          </a:xfrm>
        </p:grpSpPr>
        <p:sp>
          <p:nvSpPr>
            <p:cNvPr id="105602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025"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26"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27"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2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2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030"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031"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60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033"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6034"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6035"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6036" name="Footer Placeholder 4"/>
          <p:cNvSpPr>
            <a:spLocks noGrp="1"/>
          </p:cNvSpPr>
          <p:nvPr>
            <p:ph type="ftr" sz="quarter" idx="11"/>
          </p:nvPr>
        </p:nvSpPr>
        <p:spPr/>
        <p:txBody>
          <a:bodyPr/>
          <a:lstStyle/>
          <a:p>
            <a:r>
              <a:rPr lang="en-US" dirty="0"/>
              <a:t>
              </a:t>
            </a:r>
          </a:p>
        </p:txBody>
      </p:sp>
      <p:sp>
        <p:nvSpPr>
          <p:cNvPr id="1056037"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0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6105"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106"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07"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08"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0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110"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111"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3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3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112"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6113" name="Footer Placeholder 7"/>
          <p:cNvSpPr>
            <a:spLocks noGrp="1"/>
          </p:cNvSpPr>
          <p:nvPr>
            <p:ph type="ftr" sz="quarter" idx="11"/>
          </p:nvPr>
        </p:nvSpPr>
        <p:spPr/>
        <p:txBody>
          <a:bodyPr/>
          <a:lstStyle/>
          <a:p>
            <a:r>
              <a:rPr lang="en-US" dirty="0"/>
              <a:t>
              </a:t>
            </a:r>
          </a:p>
        </p:txBody>
      </p:sp>
      <p:sp>
        <p:nvSpPr>
          <p:cNvPr id="1056114"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4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6011"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6012"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013"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014"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01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016"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017"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6018"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6019"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6020"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3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3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6021"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6022" name="Footer Placeholder 7"/>
          <p:cNvSpPr>
            <a:spLocks noGrp="1"/>
          </p:cNvSpPr>
          <p:nvPr>
            <p:ph type="ftr" sz="quarter" idx="11"/>
          </p:nvPr>
        </p:nvSpPr>
        <p:spPr>
          <a:xfrm>
            <a:off x="561111" y="6391838"/>
            <a:ext cx="3644282" cy="304801"/>
          </a:xfrm>
        </p:spPr>
        <p:txBody>
          <a:bodyPr/>
          <a:lstStyle/>
          <a:p>
            <a:r>
              <a:rPr lang="en-US" dirty="0"/>
              <a:t>
              </a:t>
            </a:r>
          </a:p>
        </p:txBody>
      </p:sp>
      <p:sp>
        <p:nvSpPr>
          <p:cNvPr id="105602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609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6093"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09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6095" name="Footer Placeholder 4"/>
          <p:cNvSpPr>
            <a:spLocks noGrp="1"/>
          </p:cNvSpPr>
          <p:nvPr>
            <p:ph type="ftr" sz="quarter" idx="11"/>
          </p:nvPr>
        </p:nvSpPr>
        <p:spPr/>
        <p:txBody>
          <a:bodyPr/>
          <a:lstStyle/>
          <a:p>
            <a:r>
              <a:rPr lang="en-US" dirty="0"/>
              <a:t>
              </a:t>
            </a:r>
          </a:p>
        </p:txBody>
      </p:sp>
      <p:sp>
        <p:nvSpPr>
          <p:cNvPr id="105609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967" name="Group 8"/>
          <p:cNvGrpSpPr/>
          <p:nvPr/>
        </p:nvGrpSpPr>
        <p:grpSpPr>
          <a:xfrm>
            <a:off x="0" y="0"/>
            <a:ext cx="12192000" cy="6858000"/>
            <a:chOff x="0" y="0"/>
            <a:chExt cx="12192000" cy="6858000"/>
          </a:xfrm>
        </p:grpSpPr>
        <p:sp>
          <p:nvSpPr>
            <p:cNvPr id="1055990"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991"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92"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9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94"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95"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996"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599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998"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59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000"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6001"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002"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6003" name="Footer Placeholder 4"/>
          <p:cNvSpPr>
            <a:spLocks noGrp="1"/>
          </p:cNvSpPr>
          <p:nvPr>
            <p:ph type="ftr" sz="quarter" idx="11"/>
          </p:nvPr>
        </p:nvSpPr>
        <p:spPr/>
        <p:txBody>
          <a:bodyPr/>
          <a:lstStyle/>
          <a:p>
            <a:r>
              <a:rPr lang="en-US" dirty="0"/>
              <a:t>
              </a:t>
            </a:r>
          </a:p>
        </p:txBody>
      </p:sp>
      <p:sp>
        <p:nvSpPr>
          <p:cNvPr id="105600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00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959" name="Group 6"/>
          <p:cNvGrpSpPr/>
          <p:nvPr/>
        </p:nvGrpSpPr>
        <p:grpSpPr>
          <a:xfrm>
            <a:off x="0" y="0"/>
            <a:ext cx="12192000" cy="6858000"/>
            <a:chOff x="0" y="0"/>
            <a:chExt cx="12192000" cy="6858000"/>
          </a:xfrm>
        </p:grpSpPr>
        <p:sp>
          <p:nvSpPr>
            <p:cNvPr id="1050535"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37"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538"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539"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540"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54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4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54920" name="Title 1"/>
          <p:cNvSpPr>
            <a:spLocks noGrp="1"/>
          </p:cNvSpPr>
          <p:nvPr>
            <p:ph type="title"/>
          </p:nvPr>
        </p:nvSpPr>
        <p:spPr/>
        <p:txBody>
          <a:bodyPr/>
          <a:lstStyle/>
          <a:p>
            <a:r>
              <a:rPr lang="en-US"/>
              <a:t>Click to edit Master title style</a:t>
            </a:r>
            <a:endParaRPr lang="en-US" dirty="0"/>
          </a:p>
        </p:txBody>
      </p:sp>
      <p:sp>
        <p:nvSpPr>
          <p:cNvPr id="1054921"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922"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54923" name="Footer Placeholder 4"/>
          <p:cNvSpPr>
            <a:spLocks noGrp="1"/>
          </p:cNvSpPr>
          <p:nvPr>
            <p:ph type="ftr" sz="quarter" idx="11"/>
          </p:nvPr>
        </p:nvSpPr>
        <p:spPr/>
        <p:txBody>
          <a:bodyPr/>
          <a:lstStyle/>
          <a:p>
            <a:r>
              <a:rPr lang="en-US" dirty="0"/>
              <a:t>
              </a:t>
            </a:r>
          </a:p>
        </p:txBody>
      </p:sp>
      <p:sp>
        <p:nvSpPr>
          <p:cNvPr id="10549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2799" name="Group 7"/>
          <p:cNvGrpSpPr/>
          <p:nvPr/>
        </p:nvGrpSpPr>
        <p:grpSpPr>
          <a:xfrm>
            <a:off x="0" y="0"/>
            <a:ext cx="12192000" cy="6858000"/>
            <a:chOff x="0" y="0"/>
            <a:chExt cx="12192000" cy="6858000"/>
          </a:xfrm>
        </p:grpSpPr>
        <p:sp>
          <p:nvSpPr>
            <p:cNvPr id="105483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83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3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3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3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3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39"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840"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841"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8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843"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54844"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845"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54846" name="Footer Placeholder 4"/>
          <p:cNvSpPr>
            <a:spLocks noGrp="1"/>
          </p:cNvSpPr>
          <p:nvPr>
            <p:ph type="ftr" sz="quarter" idx="11"/>
          </p:nvPr>
        </p:nvSpPr>
        <p:spPr/>
        <p:txBody>
          <a:bodyPr/>
          <a:lstStyle/>
          <a:p>
            <a:r>
              <a:rPr lang="en-US" dirty="0"/>
              <a:t>
              </a:t>
            </a:r>
          </a:p>
        </p:txBody>
      </p:sp>
      <p:sp>
        <p:nvSpPr>
          <p:cNvPr id="1054847"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8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54942" name="Title 1"/>
          <p:cNvSpPr>
            <a:spLocks noGrp="1"/>
          </p:cNvSpPr>
          <p:nvPr>
            <p:ph type="title"/>
          </p:nvPr>
        </p:nvSpPr>
        <p:spPr/>
        <p:txBody>
          <a:bodyPr/>
          <a:lstStyle/>
          <a:p>
            <a:r>
              <a:rPr lang="en-US"/>
              <a:t>Click to edit Master title style</a:t>
            </a:r>
            <a:endParaRPr lang="en-US" dirty="0"/>
          </a:p>
        </p:txBody>
      </p:sp>
      <p:sp>
        <p:nvSpPr>
          <p:cNvPr id="1054943"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944"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945"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54946" name="Footer Placeholder 5"/>
          <p:cNvSpPr>
            <a:spLocks noGrp="1"/>
          </p:cNvSpPr>
          <p:nvPr>
            <p:ph type="ftr" sz="quarter" idx="11"/>
          </p:nvPr>
        </p:nvSpPr>
        <p:spPr/>
        <p:txBody>
          <a:bodyPr/>
          <a:lstStyle/>
          <a:p>
            <a:r>
              <a:rPr lang="en-US" dirty="0"/>
              <a:t>
              </a:t>
            </a:r>
          </a:p>
        </p:txBody>
      </p:sp>
      <p:sp>
        <p:nvSpPr>
          <p:cNvPr id="10549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54849" name="Title 1"/>
          <p:cNvSpPr>
            <a:spLocks noGrp="1"/>
          </p:cNvSpPr>
          <p:nvPr>
            <p:ph type="title"/>
          </p:nvPr>
        </p:nvSpPr>
        <p:spPr/>
        <p:txBody>
          <a:bodyPr/>
          <a:lstStyle/>
          <a:p>
            <a:r>
              <a:rPr lang="en-US"/>
              <a:t>Click to edit Master title style</a:t>
            </a:r>
            <a:endParaRPr lang="en-US" dirty="0"/>
          </a:p>
        </p:txBody>
      </p:sp>
      <p:sp>
        <p:nvSpPr>
          <p:cNvPr id="1054850"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851"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852"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853"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854"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54855" name="Footer Placeholder 7"/>
          <p:cNvSpPr>
            <a:spLocks noGrp="1"/>
          </p:cNvSpPr>
          <p:nvPr>
            <p:ph type="ftr" sz="quarter" idx="11"/>
          </p:nvPr>
        </p:nvSpPr>
        <p:spPr/>
        <p:txBody>
          <a:bodyPr/>
          <a:lstStyle/>
          <a:p>
            <a:r>
              <a:rPr lang="en-US" dirty="0"/>
              <a:t>
              </a:t>
            </a:r>
          </a:p>
        </p:txBody>
      </p:sp>
      <p:sp>
        <p:nvSpPr>
          <p:cNvPr id="1054856"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54824"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54825"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54826" name="Footer Placeholder 3"/>
          <p:cNvSpPr>
            <a:spLocks noGrp="1"/>
          </p:cNvSpPr>
          <p:nvPr>
            <p:ph type="ftr" sz="quarter" idx="11"/>
          </p:nvPr>
        </p:nvSpPr>
        <p:spPr/>
        <p:txBody>
          <a:bodyPr/>
          <a:lstStyle/>
          <a:p>
            <a:r>
              <a:rPr lang="en-US" dirty="0"/>
              <a:t>
              </a:t>
            </a:r>
          </a:p>
        </p:txBody>
      </p:sp>
      <p:sp>
        <p:nvSpPr>
          <p:cNvPr id="1054827"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54925"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54926" name="Footer Placeholder 2"/>
          <p:cNvSpPr>
            <a:spLocks noGrp="1"/>
          </p:cNvSpPr>
          <p:nvPr>
            <p:ph type="ftr" sz="quarter" idx="11"/>
          </p:nvPr>
        </p:nvSpPr>
        <p:spPr/>
        <p:txBody>
          <a:bodyPr/>
          <a:lstStyle/>
          <a:p>
            <a:r>
              <a:rPr lang="en-US" dirty="0"/>
              <a:t>
              </a:t>
            </a:r>
          </a:p>
        </p:txBody>
      </p:sp>
      <p:sp>
        <p:nvSpPr>
          <p:cNvPr id="105492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928"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5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2794" name="Group 8"/>
          <p:cNvGrpSpPr/>
          <p:nvPr/>
        </p:nvGrpSpPr>
        <p:grpSpPr>
          <a:xfrm>
            <a:off x="0" y="0"/>
            <a:ext cx="12192000" cy="6858000"/>
            <a:chOff x="0" y="0"/>
            <a:chExt cx="12192000" cy="6858000"/>
          </a:xfrm>
        </p:grpSpPr>
        <p:sp>
          <p:nvSpPr>
            <p:cNvPr id="1054797"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79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799"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00"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01"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02"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03"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804"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805"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8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807"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54808"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809"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810"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54811" name="Footer Placeholder 5"/>
          <p:cNvSpPr>
            <a:spLocks noGrp="1"/>
          </p:cNvSpPr>
          <p:nvPr>
            <p:ph type="ftr" sz="quarter" idx="11"/>
          </p:nvPr>
        </p:nvSpPr>
        <p:spPr/>
        <p:txBody>
          <a:bodyPr/>
          <a:lstStyle/>
          <a:p>
            <a:r>
              <a:rPr lang="en-US" dirty="0"/>
              <a:t>
              </a:t>
            </a:r>
          </a:p>
        </p:txBody>
      </p:sp>
      <p:sp>
        <p:nvSpPr>
          <p:cNvPr id="105481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81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2808" name="Group 8"/>
          <p:cNvGrpSpPr/>
          <p:nvPr/>
        </p:nvGrpSpPr>
        <p:grpSpPr>
          <a:xfrm>
            <a:off x="0" y="0"/>
            <a:ext cx="12192000" cy="6858000"/>
            <a:chOff x="0" y="0"/>
            <a:chExt cx="12192000" cy="6858000"/>
          </a:xfrm>
        </p:grpSpPr>
        <p:sp>
          <p:nvSpPr>
            <p:cNvPr id="1054903"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904"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05"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06"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07"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08"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09"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910"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911"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9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913"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54914"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54915"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16"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54917" name="Footer Placeholder 5"/>
          <p:cNvSpPr>
            <a:spLocks noGrp="1"/>
          </p:cNvSpPr>
          <p:nvPr>
            <p:ph type="ftr" sz="quarter" idx="11"/>
          </p:nvPr>
        </p:nvSpPr>
        <p:spPr/>
        <p:txBody>
          <a:bodyPr/>
          <a:lstStyle/>
          <a:p>
            <a:r>
              <a:rPr lang="en-US" dirty="0"/>
              <a:t>
              </a:t>
            </a:r>
          </a:p>
        </p:txBody>
      </p:sp>
      <p:sp>
        <p:nvSpPr>
          <p:cNvPr id="1054918"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919"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2816" name="Group 8"/>
          <p:cNvGrpSpPr/>
          <p:nvPr/>
        </p:nvGrpSpPr>
        <p:grpSpPr>
          <a:xfrm>
            <a:off x="0" y="0"/>
            <a:ext cx="12192000" cy="6858000"/>
            <a:chOff x="0" y="0"/>
            <a:chExt cx="12192000" cy="6858000"/>
          </a:xfrm>
        </p:grpSpPr>
        <p:sp>
          <p:nvSpPr>
            <p:cNvPr id="1054966"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967"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68"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69"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70"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71"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72"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973"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49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975"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54976"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977"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78"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54979" name="Footer Placeholder 5"/>
          <p:cNvSpPr>
            <a:spLocks noGrp="1"/>
          </p:cNvSpPr>
          <p:nvPr>
            <p:ph type="ftr" sz="quarter" idx="11"/>
          </p:nvPr>
        </p:nvSpPr>
        <p:spPr/>
        <p:txBody>
          <a:bodyPr/>
          <a:lstStyle/>
          <a:p>
            <a:r>
              <a:rPr lang="en-US" dirty="0"/>
              <a:t>
              </a:t>
            </a:r>
          </a:p>
        </p:txBody>
      </p:sp>
      <p:sp>
        <p:nvSpPr>
          <p:cNvPr id="10549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9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2806" name="Group 6"/>
          <p:cNvGrpSpPr/>
          <p:nvPr/>
        </p:nvGrpSpPr>
        <p:grpSpPr>
          <a:xfrm>
            <a:off x="0" y="0"/>
            <a:ext cx="12192000" cy="6858000"/>
            <a:chOff x="0" y="0"/>
            <a:chExt cx="12192000" cy="6858000"/>
          </a:xfrm>
        </p:grpSpPr>
        <p:sp>
          <p:nvSpPr>
            <p:cNvPr id="105488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88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9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9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9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9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9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89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548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89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5489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89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54900" name="Footer Placeholder 4"/>
          <p:cNvSpPr>
            <a:spLocks noGrp="1"/>
          </p:cNvSpPr>
          <p:nvPr>
            <p:ph type="ftr" sz="quarter" idx="11"/>
          </p:nvPr>
        </p:nvSpPr>
        <p:spPr/>
        <p:txBody>
          <a:bodyPr/>
          <a:lstStyle/>
          <a:p>
            <a:r>
              <a:rPr lang="en-US" dirty="0"/>
              <a:t>
              </a:t>
            </a:r>
          </a:p>
        </p:txBody>
      </p:sp>
      <p:sp>
        <p:nvSpPr>
          <p:cNvPr id="105490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9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2814" name="Group 2"/>
          <p:cNvGrpSpPr/>
          <p:nvPr/>
        </p:nvGrpSpPr>
        <p:grpSpPr>
          <a:xfrm>
            <a:off x="0" y="0"/>
            <a:ext cx="12192000" cy="6858000"/>
            <a:chOff x="0" y="0"/>
            <a:chExt cx="12192000" cy="6858000"/>
          </a:xfrm>
        </p:grpSpPr>
        <p:sp>
          <p:nvSpPr>
            <p:cNvPr id="1054948"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949"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50"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51"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52"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53"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954"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95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9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957"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958"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54959"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54960"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61"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62"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54963" name="Footer Placeholder 4"/>
          <p:cNvSpPr>
            <a:spLocks noGrp="1"/>
          </p:cNvSpPr>
          <p:nvPr>
            <p:ph type="ftr" sz="quarter" idx="11"/>
          </p:nvPr>
        </p:nvSpPr>
        <p:spPr/>
        <p:txBody>
          <a:bodyPr/>
          <a:lstStyle/>
          <a:p>
            <a:r>
              <a:rPr lang="en-US" dirty="0"/>
              <a:t>
              </a:t>
            </a:r>
          </a:p>
        </p:txBody>
      </p:sp>
      <p:sp>
        <p:nvSpPr>
          <p:cNvPr id="1054964"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965"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2804" name="Group 8"/>
          <p:cNvGrpSpPr/>
          <p:nvPr/>
        </p:nvGrpSpPr>
        <p:grpSpPr>
          <a:xfrm>
            <a:off x="0" y="0"/>
            <a:ext cx="12192000" cy="6858000"/>
            <a:chOff x="0" y="0"/>
            <a:chExt cx="12192000" cy="6858000"/>
          </a:xfrm>
        </p:grpSpPr>
        <p:sp>
          <p:nvSpPr>
            <p:cNvPr id="1054873"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874"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75"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76"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77"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78"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79"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880"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8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88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5488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54884"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54885" name="Footer Placeholder 4"/>
          <p:cNvSpPr>
            <a:spLocks noGrp="1"/>
          </p:cNvSpPr>
          <p:nvPr>
            <p:ph type="ftr" sz="quarter" idx="11"/>
          </p:nvPr>
        </p:nvSpPr>
        <p:spPr/>
        <p:txBody>
          <a:bodyPr/>
          <a:lstStyle/>
          <a:p>
            <a:r>
              <a:rPr lang="en-US" dirty="0"/>
              <a:t>
              </a:t>
            </a:r>
          </a:p>
        </p:txBody>
      </p:sp>
      <p:sp>
        <p:nvSpPr>
          <p:cNvPr id="1054886"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88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54814"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815"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81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817"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818"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819"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82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1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1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821"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54822" name="Footer Placeholder 7"/>
          <p:cNvSpPr>
            <a:spLocks noGrp="1"/>
          </p:cNvSpPr>
          <p:nvPr>
            <p:ph type="ftr" sz="quarter" idx="11"/>
          </p:nvPr>
        </p:nvSpPr>
        <p:spPr/>
        <p:txBody>
          <a:bodyPr/>
          <a:lstStyle/>
          <a:p>
            <a:r>
              <a:rPr lang="en-US" dirty="0"/>
              <a:t>
              </a:t>
            </a:r>
          </a:p>
        </p:txBody>
      </p:sp>
      <p:sp>
        <p:nvSpPr>
          <p:cNvPr id="1054823"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54929"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54930"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931"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93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33"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934"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935"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54936"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54937"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54938"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581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581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54939"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54940" name="Footer Placeholder 7"/>
          <p:cNvSpPr>
            <a:spLocks noGrp="1"/>
          </p:cNvSpPr>
          <p:nvPr>
            <p:ph type="ftr" sz="quarter" idx="11"/>
          </p:nvPr>
        </p:nvSpPr>
        <p:spPr>
          <a:xfrm>
            <a:off x="561111" y="6391838"/>
            <a:ext cx="3644282" cy="304801"/>
          </a:xfrm>
        </p:spPr>
        <p:txBody>
          <a:bodyPr/>
          <a:lstStyle/>
          <a:p>
            <a:r>
              <a:rPr lang="en-US" dirty="0"/>
              <a:t>
              </a:t>
            </a:r>
          </a:p>
        </p:txBody>
      </p:sp>
      <p:sp>
        <p:nvSpPr>
          <p:cNvPr id="105494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54828"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54829"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830"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54831" name="Footer Placeholder 4"/>
          <p:cNvSpPr>
            <a:spLocks noGrp="1"/>
          </p:cNvSpPr>
          <p:nvPr>
            <p:ph type="ftr" sz="quarter" idx="11"/>
          </p:nvPr>
        </p:nvSpPr>
        <p:spPr/>
        <p:txBody>
          <a:bodyPr/>
          <a:lstStyle/>
          <a:p>
            <a:r>
              <a:rPr lang="en-US" dirty="0"/>
              <a:t>
              </a:t>
            </a:r>
          </a:p>
        </p:txBody>
      </p:sp>
      <p:sp>
        <p:nvSpPr>
          <p:cNvPr id="10548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2802" name="Group 8"/>
          <p:cNvGrpSpPr/>
          <p:nvPr/>
        </p:nvGrpSpPr>
        <p:grpSpPr>
          <a:xfrm>
            <a:off x="0" y="0"/>
            <a:ext cx="12192000" cy="6858000"/>
            <a:chOff x="0" y="0"/>
            <a:chExt cx="12192000" cy="6858000"/>
          </a:xfrm>
        </p:grpSpPr>
        <p:sp>
          <p:nvSpPr>
            <p:cNvPr id="1054857"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4858"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59"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6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61"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62"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4863"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54864"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4865"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548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4867"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54868"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4869"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54870" name="Footer Placeholder 4"/>
          <p:cNvSpPr>
            <a:spLocks noGrp="1"/>
          </p:cNvSpPr>
          <p:nvPr>
            <p:ph type="ftr" sz="quarter" idx="11"/>
          </p:nvPr>
        </p:nvSpPr>
        <p:spPr/>
        <p:txBody>
          <a:bodyPr/>
          <a:lstStyle/>
          <a:p>
            <a:r>
              <a:rPr lang="en-US" dirty="0"/>
              <a:t>
              </a:t>
            </a:r>
          </a:p>
        </p:txBody>
      </p:sp>
      <p:sp>
        <p:nvSpPr>
          <p:cNvPr id="105487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48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1937" name="Group 6"/>
          <p:cNvGrpSpPr/>
          <p:nvPr/>
        </p:nvGrpSpPr>
        <p:grpSpPr>
          <a:xfrm>
            <a:off x="0" y="0"/>
            <a:ext cx="12192000" cy="6858000"/>
            <a:chOff x="0" y="0"/>
            <a:chExt cx="12192000" cy="6858000"/>
          </a:xfrm>
        </p:grpSpPr>
        <p:sp>
          <p:nvSpPr>
            <p:cNvPr id="1050510"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1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5051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5051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5051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50516"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17"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66224" name="Title 1"/>
          <p:cNvSpPr>
            <a:spLocks noGrp="1"/>
          </p:cNvSpPr>
          <p:nvPr>
            <p:ph type="title"/>
          </p:nvPr>
        </p:nvSpPr>
        <p:spPr/>
        <p:txBody>
          <a:bodyPr/>
          <a:lstStyle/>
          <a:p>
            <a:r>
              <a:rPr lang="en-US"/>
              <a:t>Click to edit Master title style</a:t>
            </a:r>
            <a:endParaRPr lang="en-US" dirty="0"/>
          </a:p>
        </p:txBody>
      </p:sp>
      <p:sp>
        <p:nvSpPr>
          <p:cNvPr id="1066225"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226"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66227" name="Footer Placeholder 4"/>
          <p:cNvSpPr>
            <a:spLocks noGrp="1"/>
          </p:cNvSpPr>
          <p:nvPr>
            <p:ph type="ftr" sz="quarter" idx="11"/>
          </p:nvPr>
        </p:nvSpPr>
        <p:spPr/>
        <p:txBody>
          <a:bodyPr/>
          <a:lstStyle/>
          <a:p>
            <a:r>
              <a:rPr lang="en-US" dirty="0"/>
              <a:t>
              </a:t>
            </a:r>
          </a:p>
        </p:txBody>
      </p:sp>
      <p:sp>
        <p:nvSpPr>
          <p:cNvPr id="10662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4402" name="Group 7"/>
          <p:cNvGrpSpPr/>
          <p:nvPr/>
        </p:nvGrpSpPr>
        <p:grpSpPr>
          <a:xfrm>
            <a:off x="0" y="0"/>
            <a:ext cx="12192000" cy="6858000"/>
            <a:chOff x="0" y="0"/>
            <a:chExt cx="12192000" cy="6858000"/>
          </a:xfrm>
        </p:grpSpPr>
        <p:sp>
          <p:nvSpPr>
            <p:cNvPr id="106608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08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8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8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8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8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87"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088"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089"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0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091"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66092"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093"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66094" name="Footer Placeholder 4"/>
          <p:cNvSpPr>
            <a:spLocks noGrp="1"/>
          </p:cNvSpPr>
          <p:nvPr>
            <p:ph type="ftr" sz="quarter" idx="11"/>
          </p:nvPr>
        </p:nvSpPr>
        <p:spPr/>
        <p:txBody>
          <a:bodyPr/>
          <a:lstStyle/>
          <a:p>
            <a:r>
              <a:rPr lang="en-US" dirty="0"/>
              <a:t>
              </a:t>
            </a:r>
          </a:p>
        </p:txBody>
      </p:sp>
      <p:sp>
        <p:nvSpPr>
          <p:cNvPr id="1066095"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096"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66155" name="Title 1"/>
          <p:cNvSpPr>
            <a:spLocks noGrp="1"/>
          </p:cNvSpPr>
          <p:nvPr>
            <p:ph type="title"/>
          </p:nvPr>
        </p:nvSpPr>
        <p:spPr/>
        <p:txBody>
          <a:bodyPr/>
          <a:lstStyle/>
          <a:p>
            <a:r>
              <a:rPr lang="en-US"/>
              <a:t>Click to edit Master title style</a:t>
            </a:r>
            <a:endParaRPr lang="en-US" dirty="0"/>
          </a:p>
        </p:txBody>
      </p:sp>
      <p:sp>
        <p:nvSpPr>
          <p:cNvPr id="1066156"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157"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158"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66159" name="Footer Placeholder 5"/>
          <p:cNvSpPr>
            <a:spLocks noGrp="1"/>
          </p:cNvSpPr>
          <p:nvPr>
            <p:ph type="ftr" sz="quarter" idx="11"/>
          </p:nvPr>
        </p:nvSpPr>
        <p:spPr/>
        <p:txBody>
          <a:bodyPr/>
          <a:lstStyle/>
          <a:p>
            <a:r>
              <a:rPr lang="en-US" dirty="0"/>
              <a:t>
              </a:t>
            </a:r>
          </a:p>
        </p:txBody>
      </p:sp>
      <p:sp>
        <p:nvSpPr>
          <p:cNvPr id="1066160"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66143" name="Title 1"/>
          <p:cNvSpPr>
            <a:spLocks noGrp="1"/>
          </p:cNvSpPr>
          <p:nvPr>
            <p:ph type="title"/>
          </p:nvPr>
        </p:nvSpPr>
        <p:spPr/>
        <p:txBody>
          <a:bodyPr/>
          <a:lstStyle/>
          <a:p>
            <a:r>
              <a:rPr lang="en-US"/>
              <a:t>Click to edit Master title style</a:t>
            </a:r>
            <a:endParaRPr lang="en-US" dirty="0"/>
          </a:p>
        </p:txBody>
      </p:sp>
      <p:sp>
        <p:nvSpPr>
          <p:cNvPr id="1066144"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45"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146"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47"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148"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66149" name="Footer Placeholder 7"/>
          <p:cNvSpPr>
            <a:spLocks noGrp="1"/>
          </p:cNvSpPr>
          <p:nvPr>
            <p:ph type="ftr" sz="quarter" idx="11"/>
          </p:nvPr>
        </p:nvSpPr>
        <p:spPr/>
        <p:txBody>
          <a:bodyPr/>
          <a:lstStyle/>
          <a:p>
            <a:r>
              <a:rPr lang="en-US" dirty="0"/>
              <a:t>
              </a:t>
            </a:r>
          </a:p>
        </p:txBody>
      </p:sp>
      <p:sp>
        <p:nvSpPr>
          <p:cNvPr id="106615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66262"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66263"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66264" name="Footer Placeholder 3"/>
          <p:cNvSpPr>
            <a:spLocks noGrp="1"/>
          </p:cNvSpPr>
          <p:nvPr>
            <p:ph type="ftr" sz="quarter" idx="11"/>
          </p:nvPr>
        </p:nvSpPr>
        <p:spPr/>
        <p:txBody>
          <a:bodyPr/>
          <a:lstStyle/>
          <a:p>
            <a:r>
              <a:rPr lang="en-US" dirty="0"/>
              <a:t>
              </a:t>
            </a:r>
          </a:p>
        </p:txBody>
      </p:sp>
      <p:sp>
        <p:nvSpPr>
          <p:cNvPr id="1066265"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66151"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66152" name="Footer Placeholder 2"/>
          <p:cNvSpPr>
            <a:spLocks noGrp="1"/>
          </p:cNvSpPr>
          <p:nvPr>
            <p:ph type="ftr" sz="quarter" idx="11"/>
          </p:nvPr>
        </p:nvSpPr>
        <p:spPr/>
        <p:txBody>
          <a:bodyPr/>
          <a:lstStyle/>
          <a:p>
            <a:r>
              <a:rPr lang="en-US" dirty="0"/>
              <a:t>
              </a:t>
            </a:r>
          </a:p>
        </p:txBody>
      </p:sp>
      <p:sp>
        <p:nvSpPr>
          <p:cNvPr id="1066153"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154"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4421" name="Group 8"/>
          <p:cNvGrpSpPr/>
          <p:nvPr/>
        </p:nvGrpSpPr>
        <p:grpSpPr>
          <a:xfrm>
            <a:off x="0" y="0"/>
            <a:ext cx="12192000" cy="6858000"/>
            <a:chOff x="0" y="0"/>
            <a:chExt cx="12192000" cy="6858000"/>
          </a:xfrm>
        </p:grpSpPr>
        <p:sp>
          <p:nvSpPr>
            <p:cNvPr id="10662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31"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32"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33"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34"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35"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236"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237"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2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39"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66240"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241"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242"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66243" name="Footer Placeholder 5"/>
          <p:cNvSpPr>
            <a:spLocks noGrp="1"/>
          </p:cNvSpPr>
          <p:nvPr>
            <p:ph type="ftr" sz="quarter" idx="11"/>
          </p:nvPr>
        </p:nvSpPr>
        <p:spPr/>
        <p:txBody>
          <a:bodyPr/>
          <a:lstStyle/>
          <a:p>
            <a:r>
              <a:rPr lang="en-US" dirty="0"/>
              <a:t>
              </a:t>
            </a:r>
          </a:p>
        </p:txBody>
      </p:sp>
      <p:sp>
        <p:nvSpPr>
          <p:cNvPr id="1066244"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45"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4413" name="Group 8"/>
          <p:cNvGrpSpPr/>
          <p:nvPr/>
        </p:nvGrpSpPr>
        <p:grpSpPr>
          <a:xfrm>
            <a:off x="0" y="0"/>
            <a:ext cx="12192000" cy="6858000"/>
            <a:chOff x="0" y="0"/>
            <a:chExt cx="12192000" cy="6858000"/>
          </a:xfrm>
        </p:grpSpPr>
        <p:sp>
          <p:nvSpPr>
            <p:cNvPr id="10661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1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6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16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16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1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17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6617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6617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7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66175" name="Footer Placeholder 5"/>
          <p:cNvSpPr>
            <a:spLocks noGrp="1"/>
          </p:cNvSpPr>
          <p:nvPr>
            <p:ph type="ftr" sz="quarter" idx="11"/>
          </p:nvPr>
        </p:nvSpPr>
        <p:spPr/>
        <p:txBody>
          <a:bodyPr/>
          <a:lstStyle/>
          <a:p>
            <a:r>
              <a:rPr lang="en-US" dirty="0"/>
              <a:t>
              </a:t>
            </a:r>
          </a:p>
        </p:txBody>
      </p:sp>
      <p:sp>
        <p:nvSpPr>
          <p:cNvPr id="10661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1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4404" name="Group 8"/>
          <p:cNvGrpSpPr/>
          <p:nvPr/>
        </p:nvGrpSpPr>
        <p:grpSpPr>
          <a:xfrm>
            <a:off x="0" y="0"/>
            <a:ext cx="12192000" cy="6858000"/>
            <a:chOff x="0" y="0"/>
            <a:chExt cx="12192000" cy="6858000"/>
          </a:xfrm>
        </p:grpSpPr>
        <p:sp>
          <p:nvSpPr>
            <p:cNvPr id="1066097"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098"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099"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00"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01"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02"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03"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104"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61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106"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66107"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108"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09"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66110" name="Footer Placeholder 5"/>
          <p:cNvSpPr>
            <a:spLocks noGrp="1"/>
          </p:cNvSpPr>
          <p:nvPr>
            <p:ph type="ftr" sz="quarter" idx="11"/>
          </p:nvPr>
        </p:nvSpPr>
        <p:spPr/>
        <p:txBody>
          <a:bodyPr/>
          <a:lstStyle/>
          <a:p>
            <a:r>
              <a:rPr lang="en-US" dirty="0"/>
              <a:t>
              </a:t>
            </a:r>
          </a:p>
        </p:txBody>
      </p:sp>
      <p:sp>
        <p:nvSpPr>
          <p:cNvPr id="1066111"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112"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4408" name="Group 6"/>
          <p:cNvGrpSpPr/>
          <p:nvPr/>
        </p:nvGrpSpPr>
        <p:grpSpPr>
          <a:xfrm>
            <a:off x="0" y="0"/>
            <a:ext cx="12192000" cy="6858000"/>
            <a:chOff x="0" y="0"/>
            <a:chExt cx="12192000" cy="6858000"/>
          </a:xfrm>
        </p:grpSpPr>
        <p:sp>
          <p:nvSpPr>
            <p:cNvPr id="106612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129"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3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31"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3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3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34"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135"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661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137"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6613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39"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66140" name="Footer Placeholder 4"/>
          <p:cNvSpPr>
            <a:spLocks noGrp="1"/>
          </p:cNvSpPr>
          <p:nvPr>
            <p:ph type="ftr" sz="quarter" idx="11"/>
          </p:nvPr>
        </p:nvSpPr>
        <p:spPr/>
        <p:txBody>
          <a:bodyPr/>
          <a:lstStyle/>
          <a:p>
            <a:r>
              <a:rPr lang="en-US" dirty="0"/>
              <a:t>
              </a:t>
            </a:r>
          </a:p>
        </p:txBody>
      </p:sp>
      <p:sp>
        <p:nvSpPr>
          <p:cNvPr id="1066141"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1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4416" name="Group 2"/>
          <p:cNvGrpSpPr/>
          <p:nvPr/>
        </p:nvGrpSpPr>
        <p:grpSpPr>
          <a:xfrm>
            <a:off x="0" y="0"/>
            <a:ext cx="12192000" cy="6858000"/>
            <a:chOff x="0" y="0"/>
            <a:chExt cx="12192000" cy="6858000"/>
          </a:xfrm>
        </p:grpSpPr>
        <p:sp>
          <p:nvSpPr>
            <p:cNvPr id="1066191"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192"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93"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94"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95"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96"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197"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19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1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00"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201"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6620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66203"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204"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205"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66206" name="Footer Placeholder 4"/>
          <p:cNvSpPr>
            <a:spLocks noGrp="1"/>
          </p:cNvSpPr>
          <p:nvPr>
            <p:ph type="ftr" sz="quarter" idx="11"/>
          </p:nvPr>
        </p:nvSpPr>
        <p:spPr/>
        <p:txBody>
          <a:bodyPr/>
          <a:lstStyle/>
          <a:p>
            <a:r>
              <a:rPr lang="en-US" dirty="0"/>
              <a:t>
              </a:t>
            </a:r>
          </a:p>
        </p:txBody>
      </p:sp>
      <p:sp>
        <p:nvSpPr>
          <p:cNvPr id="1066207"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4418" name="Group 8"/>
          <p:cNvGrpSpPr/>
          <p:nvPr/>
        </p:nvGrpSpPr>
        <p:grpSpPr>
          <a:xfrm>
            <a:off x="0" y="0"/>
            <a:ext cx="12192000" cy="6858000"/>
            <a:chOff x="0" y="0"/>
            <a:chExt cx="12192000" cy="6858000"/>
          </a:xfrm>
        </p:grpSpPr>
        <p:sp>
          <p:nvSpPr>
            <p:cNvPr id="1066209"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10"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11"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12"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13"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14"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15"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216"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2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18"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66219"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66220"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66221" name="Footer Placeholder 4"/>
          <p:cNvSpPr>
            <a:spLocks noGrp="1"/>
          </p:cNvSpPr>
          <p:nvPr>
            <p:ph type="ftr" sz="quarter" idx="11"/>
          </p:nvPr>
        </p:nvSpPr>
        <p:spPr/>
        <p:txBody>
          <a:bodyPr/>
          <a:lstStyle/>
          <a:p>
            <a:r>
              <a:rPr lang="en-US" dirty="0"/>
              <a:t>
              </a:t>
            </a:r>
          </a:p>
        </p:txBody>
      </p:sp>
      <p:sp>
        <p:nvSpPr>
          <p:cNvPr id="106622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6611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119"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20"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21"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22"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23"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24"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5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5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125"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66126" name="Footer Placeholder 7"/>
          <p:cNvSpPr>
            <a:spLocks noGrp="1"/>
          </p:cNvSpPr>
          <p:nvPr>
            <p:ph type="ftr" sz="quarter" idx="11"/>
          </p:nvPr>
        </p:nvSpPr>
        <p:spPr/>
        <p:txBody>
          <a:bodyPr/>
          <a:lstStyle/>
          <a:p>
            <a:r>
              <a:rPr lang="en-US" dirty="0"/>
              <a:t>
              </a:t>
            </a:r>
          </a:p>
        </p:txBody>
      </p:sp>
      <p:sp>
        <p:nvSpPr>
          <p:cNvPr id="10661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66178"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66179"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80"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181"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82"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83"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184"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66185"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66186"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66187"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05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05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66188"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66189" name="Footer Placeholder 7"/>
          <p:cNvSpPr>
            <a:spLocks noGrp="1"/>
          </p:cNvSpPr>
          <p:nvPr>
            <p:ph type="ftr" sz="quarter" idx="11"/>
          </p:nvPr>
        </p:nvSpPr>
        <p:spPr>
          <a:xfrm>
            <a:off x="561111" y="6391838"/>
            <a:ext cx="3644282" cy="304801"/>
          </a:xfrm>
        </p:spPr>
        <p:txBody>
          <a:bodyPr/>
          <a:lstStyle/>
          <a:p>
            <a:r>
              <a:rPr lang="en-US" dirty="0"/>
              <a:t>
              </a:t>
            </a:r>
          </a:p>
        </p:txBody>
      </p:sp>
      <p:sp>
        <p:nvSpPr>
          <p:cNvPr id="1066190"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66113"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66114"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115"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66116" name="Footer Placeholder 4"/>
          <p:cNvSpPr>
            <a:spLocks noGrp="1"/>
          </p:cNvSpPr>
          <p:nvPr>
            <p:ph type="ftr" sz="quarter" idx="11"/>
          </p:nvPr>
        </p:nvSpPr>
        <p:spPr/>
        <p:txBody>
          <a:bodyPr/>
          <a:lstStyle/>
          <a:p>
            <a:r>
              <a:rPr lang="en-US" dirty="0"/>
              <a:t>
              </a:t>
            </a:r>
          </a:p>
        </p:txBody>
      </p:sp>
      <p:sp>
        <p:nvSpPr>
          <p:cNvPr id="1066117"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4423" name="Group 8"/>
          <p:cNvGrpSpPr/>
          <p:nvPr/>
        </p:nvGrpSpPr>
        <p:grpSpPr>
          <a:xfrm>
            <a:off x="0" y="0"/>
            <a:ext cx="12192000" cy="6858000"/>
            <a:chOff x="0" y="0"/>
            <a:chExt cx="12192000" cy="6858000"/>
          </a:xfrm>
        </p:grpSpPr>
        <p:sp>
          <p:nvSpPr>
            <p:cNvPr id="1066246"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6247"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48"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4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50"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51"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6252"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66253"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6254"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662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6256"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66257"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6258"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66259" name="Footer Placeholder 4"/>
          <p:cNvSpPr>
            <a:spLocks noGrp="1"/>
          </p:cNvSpPr>
          <p:nvPr>
            <p:ph type="ftr" sz="quarter" idx="11"/>
          </p:nvPr>
        </p:nvSpPr>
        <p:spPr/>
        <p:txBody>
          <a:bodyPr/>
          <a:lstStyle/>
          <a:p>
            <a:r>
              <a:rPr lang="en-US" dirty="0"/>
              <a:t>
              </a:t>
            </a:r>
          </a:p>
        </p:txBody>
      </p:sp>
      <p:sp>
        <p:nvSpPr>
          <p:cNvPr id="1066260"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6261"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146" name="Group 6"/>
          <p:cNvGrpSpPr/>
          <p:nvPr/>
        </p:nvGrpSpPr>
        <p:grpSpPr>
          <a:xfrm>
            <a:off x="0" y="0"/>
            <a:ext cx="12192000" cy="6858000"/>
            <a:chOff x="0" y="0"/>
            <a:chExt cx="12192000" cy="6858000"/>
          </a:xfrm>
        </p:grpSpPr>
        <p:sp>
          <p:nvSpPr>
            <p:cNvPr id="107058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59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059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059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059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059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9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7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0746" name="Title 1"/>
          <p:cNvSpPr>
            <a:spLocks noGrp="1"/>
          </p:cNvSpPr>
          <p:nvPr>
            <p:ph type="title"/>
          </p:nvPr>
        </p:nvSpPr>
        <p:spPr/>
        <p:txBody>
          <a:bodyPr/>
          <a:lstStyle/>
          <a:p>
            <a:r>
              <a:rPr lang="en-US"/>
              <a:t>Click to edit Master title style</a:t>
            </a:r>
            <a:endParaRPr lang="en-US" dirty="0"/>
          </a:p>
        </p:txBody>
      </p:sp>
      <p:sp>
        <p:nvSpPr>
          <p:cNvPr id="107074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74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0749" name="Footer Placeholder 4"/>
          <p:cNvSpPr>
            <a:spLocks noGrp="1"/>
          </p:cNvSpPr>
          <p:nvPr>
            <p:ph type="ftr" sz="quarter" idx="11"/>
          </p:nvPr>
        </p:nvSpPr>
        <p:spPr/>
        <p:txBody>
          <a:bodyPr/>
          <a:lstStyle/>
          <a:p>
            <a:r>
              <a:rPr lang="en-US" dirty="0"/>
              <a:t>
              </a:t>
            </a:r>
          </a:p>
        </p:txBody>
      </p:sp>
      <p:sp>
        <p:nvSpPr>
          <p:cNvPr id="10707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155" name="Group 7"/>
          <p:cNvGrpSpPr/>
          <p:nvPr/>
        </p:nvGrpSpPr>
        <p:grpSpPr>
          <a:xfrm>
            <a:off x="0" y="0"/>
            <a:ext cx="12192000" cy="6858000"/>
            <a:chOff x="0" y="0"/>
            <a:chExt cx="12192000" cy="6858000"/>
          </a:xfrm>
        </p:grpSpPr>
        <p:sp>
          <p:nvSpPr>
            <p:cNvPr id="10706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6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4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4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4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4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4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64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64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6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64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065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65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0652" name="Footer Placeholder 4"/>
          <p:cNvSpPr>
            <a:spLocks noGrp="1"/>
          </p:cNvSpPr>
          <p:nvPr>
            <p:ph type="ftr" sz="quarter" idx="11"/>
          </p:nvPr>
        </p:nvSpPr>
        <p:spPr/>
        <p:txBody>
          <a:bodyPr/>
          <a:lstStyle/>
          <a:p>
            <a:r>
              <a:rPr lang="en-US" dirty="0"/>
              <a:t>
              </a:t>
            </a:r>
          </a:p>
        </p:txBody>
      </p:sp>
      <p:sp>
        <p:nvSpPr>
          <p:cNvPr id="107065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6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0633" name="Title 1"/>
          <p:cNvSpPr>
            <a:spLocks noGrp="1"/>
          </p:cNvSpPr>
          <p:nvPr>
            <p:ph type="title"/>
          </p:nvPr>
        </p:nvSpPr>
        <p:spPr/>
        <p:txBody>
          <a:bodyPr/>
          <a:lstStyle/>
          <a:p>
            <a:r>
              <a:rPr lang="en-US"/>
              <a:t>Click to edit Master title style</a:t>
            </a:r>
            <a:endParaRPr lang="en-US" dirty="0"/>
          </a:p>
        </p:txBody>
      </p:sp>
      <p:sp>
        <p:nvSpPr>
          <p:cNvPr id="107063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63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63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0637" name="Footer Placeholder 5"/>
          <p:cNvSpPr>
            <a:spLocks noGrp="1"/>
          </p:cNvSpPr>
          <p:nvPr>
            <p:ph type="ftr" sz="quarter" idx="11"/>
          </p:nvPr>
        </p:nvSpPr>
        <p:spPr/>
        <p:txBody>
          <a:bodyPr/>
          <a:lstStyle/>
          <a:p>
            <a:r>
              <a:rPr lang="en-US" dirty="0"/>
              <a:t>
              </a:t>
            </a:r>
          </a:p>
        </p:txBody>
      </p:sp>
      <p:sp>
        <p:nvSpPr>
          <p:cNvPr id="107063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0700" name="Title 1"/>
          <p:cNvSpPr>
            <a:spLocks noGrp="1"/>
          </p:cNvSpPr>
          <p:nvPr>
            <p:ph type="title"/>
          </p:nvPr>
        </p:nvSpPr>
        <p:spPr/>
        <p:txBody>
          <a:bodyPr/>
          <a:lstStyle/>
          <a:p>
            <a:r>
              <a:rPr lang="en-US"/>
              <a:t>Click to edit Master title style</a:t>
            </a:r>
            <a:endParaRPr lang="en-US" dirty="0"/>
          </a:p>
        </p:txBody>
      </p:sp>
      <p:sp>
        <p:nvSpPr>
          <p:cNvPr id="107070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70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70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70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70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0706" name="Footer Placeholder 7"/>
          <p:cNvSpPr>
            <a:spLocks noGrp="1"/>
          </p:cNvSpPr>
          <p:nvPr>
            <p:ph type="ftr" sz="quarter" idx="11"/>
          </p:nvPr>
        </p:nvSpPr>
        <p:spPr/>
        <p:txBody>
          <a:bodyPr/>
          <a:lstStyle/>
          <a:p>
            <a:r>
              <a:rPr lang="en-US" dirty="0"/>
              <a:t>
              </a:t>
            </a:r>
          </a:p>
        </p:txBody>
      </p:sp>
      <p:sp>
        <p:nvSpPr>
          <p:cNvPr id="107070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062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063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0631" name="Footer Placeholder 3"/>
          <p:cNvSpPr>
            <a:spLocks noGrp="1"/>
          </p:cNvSpPr>
          <p:nvPr>
            <p:ph type="ftr" sz="quarter" idx="11"/>
          </p:nvPr>
        </p:nvSpPr>
        <p:spPr/>
        <p:txBody>
          <a:bodyPr/>
          <a:lstStyle/>
          <a:p>
            <a:r>
              <a:rPr lang="en-US" dirty="0"/>
              <a:t>
              </a:t>
            </a:r>
          </a:p>
        </p:txBody>
      </p:sp>
      <p:sp>
        <p:nvSpPr>
          <p:cNvPr id="107063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072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0730" name="Footer Placeholder 2"/>
          <p:cNvSpPr>
            <a:spLocks noGrp="1"/>
          </p:cNvSpPr>
          <p:nvPr>
            <p:ph type="ftr" sz="quarter" idx="11"/>
          </p:nvPr>
        </p:nvSpPr>
        <p:spPr/>
        <p:txBody>
          <a:bodyPr/>
          <a:lstStyle/>
          <a:p>
            <a:r>
              <a:rPr lang="en-US" dirty="0"/>
              <a:t>
              </a:t>
            </a:r>
          </a:p>
        </p:txBody>
      </p:sp>
      <p:sp>
        <p:nvSpPr>
          <p:cNvPr id="107073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73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157" name="Group 8"/>
          <p:cNvGrpSpPr/>
          <p:nvPr/>
        </p:nvGrpSpPr>
        <p:grpSpPr>
          <a:xfrm>
            <a:off x="0" y="0"/>
            <a:ext cx="12192000" cy="6858000"/>
            <a:chOff x="0" y="0"/>
            <a:chExt cx="12192000" cy="6858000"/>
          </a:xfrm>
        </p:grpSpPr>
        <p:sp>
          <p:nvSpPr>
            <p:cNvPr id="107065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6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5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5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5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6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6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66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66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6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66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066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66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6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0669" name="Footer Placeholder 5"/>
          <p:cNvSpPr>
            <a:spLocks noGrp="1"/>
          </p:cNvSpPr>
          <p:nvPr>
            <p:ph type="ftr" sz="quarter" idx="11"/>
          </p:nvPr>
        </p:nvSpPr>
        <p:spPr/>
        <p:txBody>
          <a:bodyPr/>
          <a:lstStyle/>
          <a:p>
            <a:r>
              <a:rPr lang="en-US" dirty="0"/>
              <a:t>
              </a:t>
            </a:r>
          </a:p>
        </p:txBody>
      </p:sp>
      <p:sp>
        <p:nvSpPr>
          <p:cNvPr id="10706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6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169" name="Group 8"/>
          <p:cNvGrpSpPr/>
          <p:nvPr/>
        </p:nvGrpSpPr>
        <p:grpSpPr>
          <a:xfrm>
            <a:off x="0" y="0"/>
            <a:ext cx="12192000" cy="6858000"/>
            <a:chOff x="0" y="0"/>
            <a:chExt cx="12192000" cy="6858000"/>
          </a:xfrm>
        </p:grpSpPr>
        <p:sp>
          <p:nvSpPr>
            <p:cNvPr id="107075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75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5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5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5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5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5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75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75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7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76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076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076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76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0765" name="Footer Placeholder 5"/>
          <p:cNvSpPr>
            <a:spLocks noGrp="1"/>
          </p:cNvSpPr>
          <p:nvPr>
            <p:ph type="ftr" sz="quarter" idx="11"/>
          </p:nvPr>
        </p:nvSpPr>
        <p:spPr/>
        <p:txBody>
          <a:bodyPr/>
          <a:lstStyle/>
          <a:p>
            <a:r>
              <a:rPr lang="en-US" dirty="0"/>
              <a:t>
              </a:t>
            </a:r>
          </a:p>
        </p:txBody>
      </p:sp>
      <p:sp>
        <p:nvSpPr>
          <p:cNvPr id="107076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76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163" name="Group 8"/>
          <p:cNvGrpSpPr/>
          <p:nvPr/>
        </p:nvGrpSpPr>
        <p:grpSpPr>
          <a:xfrm>
            <a:off x="0" y="0"/>
            <a:ext cx="12192000" cy="6858000"/>
            <a:chOff x="0" y="0"/>
            <a:chExt cx="12192000" cy="6858000"/>
          </a:xfrm>
        </p:grpSpPr>
        <p:sp>
          <p:nvSpPr>
            <p:cNvPr id="107070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70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1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1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1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1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1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71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7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71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071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71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72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0721" name="Footer Placeholder 5"/>
          <p:cNvSpPr>
            <a:spLocks noGrp="1"/>
          </p:cNvSpPr>
          <p:nvPr>
            <p:ph type="ftr" sz="quarter" idx="11"/>
          </p:nvPr>
        </p:nvSpPr>
        <p:spPr/>
        <p:txBody>
          <a:bodyPr/>
          <a:lstStyle/>
          <a:p>
            <a:r>
              <a:rPr lang="en-US" dirty="0"/>
              <a:t>
              </a:t>
            </a:r>
          </a:p>
        </p:txBody>
      </p:sp>
      <p:sp>
        <p:nvSpPr>
          <p:cNvPr id="107072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72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151" name="Group 6"/>
          <p:cNvGrpSpPr/>
          <p:nvPr/>
        </p:nvGrpSpPr>
        <p:grpSpPr>
          <a:xfrm>
            <a:off x="0" y="0"/>
            <a:ext cx="12192000" cy="6858000"/>
            <a:chOff x="0" y="0"/>
            <a:chExt cx="12192000" cy="6858000"/>
          </a:xfrm>
        </p:grpSpPr>
        <p:sp>
          <p:nvSpPr>
            <p:cNvPr id="107061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61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1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1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1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1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2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62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06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62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062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2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0626" name="Footer Placeholder 4"/>
          <p:cNvSpPr>
            <a:spLocks noGrp="1"/>
          </p:cNvSpPr>
          <p:nvPr>
            <p:ph type="ftr" sz="quarter" idx="11"/>
          </p:nvPr>
        </p:nvSpPr>
        <p:spPr/>
        <p:txBody>
          <a:bodyPr/>
          <a:lstStyle/>
          <a:p>
            <a:r>
              <a:rPr lang="en-US" dirty="0"/>
              <a:t>
              </a:t>
            </a:r>
          </a:p>
        </p:txBody>
      </p:sp>
      <p:sp>
        <p:nvSpPr>
          <p:cNvPr id="107062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6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160" name="Group 2"/>
          <p:cNvGrpSpPr/>
          <p:nvPr/>
        </p:nvGrpSpPr>
        <p:grpSpPr>
          <a:xfrm>
            <a:off x="0" y="0"/>
            <a:ext cx="12192000" cy="6858000"/>
            <a:chOff x="0" y="0"/>
            <a:chExt cx="12192000" cy="6858000"/>
          </a:xfrm>
        </p:grpSpPr>
        <p:sp>
          <p:nvSpPr>
            <p:cNvPr id="107068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68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8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8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8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8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8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68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6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69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69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69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069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9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9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0697" name="Footer Placeholder 4"/>
          <p:cNvSpPr>
            <a:spLocks noGrp="1"/>
          </p:cNvSpPr>
          <p:nvPr>
            <p:ph type="ftr" sz="quarter" idx="11"/>
          </p:nvPr>
        </p:nvSpPr>
        <p:spPr/>
        <p:txBody>
          <a:bodyPr/>
          <a:lstStyle/>
          <a:p>
            <a:r>
              <a:rPr lang="en-US" dirty="0"/>
              <a:t>
              </a:t>
            </a:r>
          </a:p>
        </p:txBody>
      </p:sp>
      <p:sp>
        <p:nvSpPr>
          <p:cNvPr id="107069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6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171" name="Group 8"/>
          <p:cNvGrpSpPr/>
          <p:nvPr/>
        </p:nvGrpSpPr>
        <p:grpSpPr>
          <a:xfrm>
            <a:off x="0" y="0"/>
            <a:ext cx="12192000" cy="6858000"/>
            <a:chOff x="0" y="0"/>
            <a:chExt cx="12192000" cy="6858000"/>
          </a:xfrm>
        </p:grpSpPr>
        <p:sp>
          <p:nvSpPr>
            <p:cNvPr id="107076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7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7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7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7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7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77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7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77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077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77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0780" name="Footer Placeholder 4"/>
          <p:cNvSpPr>
            <a:spLocks noGrp="1"/>
          </p:cNvSpPr>
          <p:nvPr>
            <p:ph type="ftr" sz="quarter" idx="11"/>
          </p:nvPr>
        </p:nvSpPr>
        <p:spPr/>
        <p:txBody>
          <a:bodyPr/>
          <a:lstStyle/>
          <a:p>
            <a:r>
              <a:rPr lang="en-US" dirty="0"/>
              <a:t>
              </a:t>
            </a:r>
          </a:p>
        </p:txBody>
      </p:sp>
      <p:sp>
        <p:nvSpPr>
          <p:cNvPr id="10707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7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067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67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67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7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67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67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67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4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4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67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0680" name="Footer Placeholder 7"/>
          <p:cNvSpPr>
            <a:spLocks noGrp="1"/>
          </p:cNvSpPr>
          <p:nvPr>
            <p:ph type="ftr" sz="quarter" idx="11"/>
          </p:nvPr>
        </p:nvSpPr>
        <p:spPr/>
        <p:txBody>
          <a:bodyPr/>
          <a:lstStyle/>
          <a:p>
            <a:r>
              <a:rPr lang="en-US" dirty="0"/>
              <a:t>
              </a:t>
            </a:r>
          </a:p>
        </p:txBody>
      </p:sp>
      <p:sp>
        <p:nvSpPr>
          <p:cNvPr id="107068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073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73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73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73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73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73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73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74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74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74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5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5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74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74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74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072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072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72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0727" name="Footer Placeholder 4"/>
          <p:cNvSpPr>
            <a:spLocks noGrp="1"/>
          </p:cNvSpPr>
          <p:nvPr>
            <p:ph type="ftr" sz="quarter" idx="11"/>
          </p:nvPr>
        </p:nvSpPr>
        <p:spPr/>
        <p:txBody>
          <a:bodyPr/>
          <a:lstStyle/>
          <a:p>
            <a:r>
              <a:rPr lang="en-US" dirty="0"/>
              <a:t>
              </a:t>
            </a:r>
          </a:p>
        </p:txBody>
      </p:sp>
      <p:sp>
        <p:nvSpPr>
          <p:cNvPr id="10707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149" name="Group 8"/>
          <p:cNvGrpSpPr/>
          <p:nvPr/>
        </p:nvGrpSpPr>
        <p:grpSpPr>
          <a:xfrm>
            <a:off x="0" y="0"/>
            <a:ext cx="12192000" cy="6858000"/>
            <a:chOff x="0" y="0"/>
            <a:chExt cx="12192000" cy="6858000"/>
          </a:xfrm>
        </p:grpSpPr>
        <p:sp>
          <p:nvSpPr>
            <p:cNvPr id="107059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9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0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0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0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0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60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60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60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6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60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060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61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0611" name="Footer Placeholder 4"/>
          <p:cNvSpPr>
            <a:spLocks noGrp="1"/>
          </p:cNvSpPr>
          <p:nvPr>
            <p:ph type="ftr" sz="quarter" idx="11"/>
          </p:nvPr>
        </p:nvSpPr>
        <p:spPr/>
        <p:txBody>
          <a:bodyPr/>
          <a:lstStyle/>
          <a:p>
            <a:r>
              <a:rPr lang="en-US" dirty="0"/>
              <a:t>
              </a:t>
            </a:r>
          </a:p>
        </p:txBody>
      </p:sp>
      <p:sp>
        <p:nvSpPr>
          <p:cNvPr id="107061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6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298" name="Group 6"/>
          <p:cNvGrpSpPr/>
          <p:nvPr/>
        </p:nvGrpSpPr>
        <p:grpSpPr>
          <a:xfrm>
            <a:off x="0" y="0"/>
            <a:ext cx="12192000" cy="6858000"/>
            <a:chOff x="0" y="0"/>
            <a:chExt cx="12192000" cy="6858000"/>
          </a:xfrm>
        </p:grpSpPr>
        <p:sp>
          <p:nvSpPr>
            <p:cNvPr id="107079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7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80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080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080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080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080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80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0956" name="Title 1"/>
          <p:cNvSpPr>
            <a:spLocks noGrp="1"/>
          </p:cNvSpPr>
          <p:nvPr>
            <p:ph type="title"/>
          </p:nvPr>
        </p:nvSpPr>
        <p:spPr/>
        <p:txBody>
          <a:bodyPr/>
          <a:lstStyle/>
          <a:p>
            <a:r>
              <a:rPr lang="en-US"/>
              <a:t>Click to edit Master title style</a:t>
            </a:r>
            <a:endParaRPr lang="en-US" dirty="0"/>
          </a:p>
        </p:txBody>
      </p:sp>
      <p:sp>
        <p:nvSpPr>
          <p:cNvPr id="107095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95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0959" name="Footer Placeholder 4"/>
          <p:cNvSpPr>
            <a:spLocks noGrp="1"/>
          </p:cNvSpPr>
          <p:nvPr>
            <p:ph type="ftr" sz="quarter" idx="11"/>
          </p:nvPr>
        </p:nvSpPr>
        <p:spPr/>
        <p:txBody>
          <a:bodyPr/>
          <a:lstStyle/>
          <a:p>
            <a:r>
              <a:rPr lang="en-US" dirty="0"/>
              <a:t>
              </a:t>
            </a:r>
          </a:p>
        </p:txBody>
      </p:sp>
      <p:sp>
        <p:nvSpPr>
          <p:cNvPr id="10709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307" name="Group 7"/>
          <p:cNvGrpSpPr/>
          <p:nvPr/>
        </p:nvGrpSpPr>
        <p:grpSpPr>
          <a:xfrm>
            <a:off x="0" y="0"/>
            <a:ext cx="12192000" cy="6858000"/>
            <a:chOff x="0" y="0"/>
            <a:chExt cx="12192000" cy="6858000"/>
          </a:xfrm>
        </p:grpSpPr>
        <p:sp>
          <p:nvSpPr>
            <p:cNvPr id="10708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8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8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8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8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8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08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8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0862" name="Footer Placeholder 4"/>
          <p:cNvSpPr>
            <a:spLocks noGrp="1"/>
          </p:cNvSpPr>
          <p:nvPr>
            <p:ph type="ftr" sz="quarter" idx="11"/>
          </p:nvPr>
        </p:nvSpPr>
        <p:spPr/>
        <p:txBody>
          <a:bodyPr/>
          <a:lstStyle/>
          <a:p>
            <a:r>
              <a:rPr lang="en-US" dirty="0"/>
              <a:t>
              </a:t>
            </a:r>
          </a:p>
        </p:txBody>
      </p:sp>
      <p:sp>
        <p:nvSpPr>
          <p:cNvPr id="10708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8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0843" name="Title 1"/>
          <p:cNvSpPr>
            <a:spLocks noGrp="1"/>
          </p:cNvSpPr>
          <p:nvPr>
            <p:ph type="title"/>
          </p:nvPr>
        </p:nvSpPr>
        <p:spPr/>
        <p:txBody>
          <a:bodyPr/>
          <a:lstStyle/>
          <a:p>
            <a:r>
              <a:rPr lang="en-US"/>
              <a:t>Click to edit Master title style</a:t>
            </a:r>
            <a:endParaRPr lang="en-US" dirty="0"/>
          </a:p>
        </p:txBody>
      </p:sp>
      <p:sp>
        <p:nvSpPr>
          <p:cNvPr id="107084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84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84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0847" name="Footer Placeholder 5"/>
          <p:cNvSpPr>
            <a:spLocks noGrp="1"/>
          </p:cNvSpPr>
          <p:nvPr>
            <p:ph type="ftr" sz="quarter" idx="11"/>
          </p:nvPr>
        </p:nvSpPr>
        <p:spPr/>
        <p:txBody>
          <a:bodyPr/>
          <a:lstStyle/>
          <a:p>
            <a:r>
              <a:rPr lang="en-US" dirty="0"/>
              <a:t>
              </a:t>
            </a:r>
          </a:p>
        </p:txBody>
      </p:sp>
      <p:sp>
        <p:nvSpPr>
          <p:cNvPr id="10708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0910" name="Title 1"/>
          <p:cNvSpPr>
            <a:spLocks noGrp="1"/>
          </p:cNvSpPr>
          <p:nvPr>
            <p:ph type="title"/>
          </p:nvPr>
        </p:nvSpPr>
        <p:spPr/>
        <p:txBody>
          <a:bodyPr/>
          <a:lstStyle/>
          <a:p>
            <a:r>
              <a:rPr lang="en-US"/>
              <a:t>Click to edit Master title style</a:t>
            </a:r>
            <a:endParaRPr lang="en-US" dirty="0"/>
          </a:p>
        </p:txBody>
      </p:sp>
      <p:sp>
        <p:nvSpPr>
          <p:cNvPr id="107091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91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91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91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91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0916" name="Footer Placeholder 7"/>
          <p:cNvSpPr>
            <a:spLocks noGrp="1"/>
          </p:cNvSpPr>
          <p:nvPr>
            <p:ph type="ftr" sz="quarter" idx="11"/>
          </p:nvPr>
        </p:nvSpPr>
        <p:spPr/>
        <p:txBody>
          <a:bodyPr/>
          <a:lstStyle/>
          <a:p>
            <a:r>
              <a:rPr lang="en-US" dirty="0"/>
              <a:t>
              </a:t>
            </a:r>
          </a:p>
        </p:txBody>
      </p:sp>
      <p:sp>
        <p:nvSpPr>
          <p:cNvPr id="107091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083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084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0841" name="Footer Placeholder 3"/>
          <p:cNvSpPr>
            <a:spLocks noGrp="1"/>
          </p:cNvSpPr>
          <p:nvPr>
            <p:ph type="ftr" sz="quarter" idx="11"/>
          </p:nvPr>
        </p:nvSpPr>
        <p:spPr/>
        <p:txBody>
          <a:bodyPr/>
          <a:lstStyle/>
          <a:p>
            <a:r>
              <a:rPr lang="en-US" dirty="0"/>
              <a:t>
              </a:t>
            </a:r>
          </a:p>
        </p:txBody>
      </p:sp>
      <p:sp>
        <p:nvSpPr>
          <p:cNvPr id="107084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0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093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0940" name="Footer Placeholder 2"/>
          <p:cNvSpPr>
            <a:spLocks noGrp="1"/>
          </p:cNvSpPr>
          <p:nvPr>
            <p:ph type="ftr" sz="quarter" idx="11"/>
          </p:nvPr>
        </p:nvSpPr>
        <p:spPr/>
        <p:txBody>
          <a:bodyPr/>
          <a:lstStyle/>
          <a:p>
            <a:r>
              <a:rPr lang="en-US" dirty="0"/>
              <a:t>
              </a:t>
            </a:r>
          </a:p>
        </p:txBody>
      </p:sp>
      <p:sp>
        <p:nvSpPr>
          <p:cNvPr id="107094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94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309" name="Group 8"/>
          <p:cNvGrpSpPr/>
          <p:nvPr/>
        </p:nvGrpSpPr>
        <p:grpSpPr>
          <a:xfrm>
            <a:off x="0" y="0"/>
            <a:ext cx="12192000" cy="6858000"/>
            <a:chOff x="0" y="0"/>
            <a:chExt cx="12192000" cy="6858000"/>
          </a:xfrm>
        </p:grpSpPr>
        <p:sp>
          <p:nvSpPr>
            <p:cNvPr id="10708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8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6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6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6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7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7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87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87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8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87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087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87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87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0879" name="Footer Placeholder 5"/>
          <p:cNvSpPr>
            <a:spLocks noGrp="1"/>
          </p:cNvSpPr>
          <p:nvPr>
            <p:ph type="ftr" sz="quarter" idx="11"/>
          </p:nvPr>
        </p:nvSpPr>
        <p:spPr/>
        <p:txBody>
          <a:bodyPr/>
          <a:lstStyle/>
          <a:p>
            <a:r>
              <a:rPr lang="en-US" dirty="0"/>
              <a:t>
              </a:t>
            </a:r>
          </a:p>
        </p:txBody>
      </p:sp>
      <p:sp>
        <p:nvSpPr>
          <p:cNvPr id="10708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8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321" name="Group 8"/>
          <p:cNvGrpSpPr/>
          <p:nvPr/>
        </p:nvGrpSpPr>
        <p:grpSpPr>
          <a:xfrm>
            <a:off x="0" y="0"/>
            <a:ext cx="12192000" cy="6858000"/>
            <a:chOff x="0" y="0"/>
            <a:chExt cx="12192000" cy="6858000"/>
          </a:xfrm>
        </p:grpSpPr>
        <p:sp>
          <p:nvSpPr>
            <p:cNvPr id="10709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9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6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96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96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9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97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097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097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7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0975" name="Footer Placeholder 5"/>
          <p:cNvSpPr>
            <a:spLocks noGrp="1"/>
          </p:cNvSpPr>
          <p:nvPr>
            <p:ph type="ftr" sz="quarter" idx="11"/>
          </p:nvPr>
        </p:nvSpPr>
        <p:spPr/>
        <p:txBody>
          <a:bodyPr/>
          <a:lstStyle/>
          <a:p>
            <a:r>
              <a:rPr lang="en-US" dirty="0"/>
              <a:t>
              </a:t>
            </a:r>
          </a:p>
        </p:txBody>
      </p:sp>
      <p:sp>
        <p:nvSpPr>
          <p:cNvPr id="10709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9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315" name="Group 8"/>
          <p:cNvGrpSpPr/>
          <p:nvPr/>
        </p:nvGrpSpPr>
        <p:grpSpPr>
          <a:xfrm>
            <a:off x="0" y="0"/>
            <a:ext cx="12192000" cy="6858000"/>
            <a:chOff x="0" y="0"/>
            <a:chExt cx="12192000" cy="6858000"/>
          </a:xfrm>
        </p:grpSpPr>
        <p:sp>
          <p:nvSpPr>
            <p:cNvPr id="107091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9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2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92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9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92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092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92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3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0931" name="Footer Placeholder 5"/>
          <p:cNvSpPr>
            <a:spLocks noGrp="1"/>
          </p:cNvSpPr>
          <p:nvPr>
            <p:ph type="ftr" sz="quarter" idx="11"/>
          </p:nvPr>
        </p:nvSpPr>
        <p:spPr/>
        <p:txBody>
          <a:bodyPr/>
          <a:lstStyle/>
          <a:p>
            <a:r>
              <a:rPr lang="en-US" dirty="0"/>
              <a:t>
              </a:t>
            </a:r>
          </a:p>
        </p:txBody>
      </p:sp>
      <p:sp>
        <p:nvSpPr>
          <p:cNvPr id="10709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9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303" name="Group 6"/>
          <p:cNvGrpSpPr/>
          <p:nvPr/>
        </p:nvGrpSpPr>
        <p:grpSpPr>
          <a:xfrm>
            <a:off x="0" y="0"/>
            <a:ext cx="12192000" cy="6858000"/>
            <a:chOff x="0" y="0"/>
            <a:chExt cx="12192000" cy="6858000"/>
          </a:xfrm>
        </p:grpSpPr>
        <p:sp>
          <p:nvSpPr>
            <p:cNvPr id="107082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82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2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2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2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2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3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83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08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83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083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83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0836" name="Footer Placeholder 4"/>
          <p:cNvSpPr>
            <a:spLocks noGrp="1"/>
          </p:cNvSpPr>
          <p:nvPr>
            <p:ph type="ftr" sz="quarter" idx="11"/>
          </p:nvPr>
        </p:nvSpPr>
        <p:spPr/>
        <p:txBody>
          <a:bodyPr/>
          <a:lstStyle/>
          <a:p>
            <a:r>
              <a:rPr lang="en-US" dirty="0"/>
              <a:t>
              </a:t>
            </a:r>
          </a:p>
        </p:txBody>
      </p:sp>
      <p:sp>
        <p:nvSpPr>
          <p:cNvPr id="107083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8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312" name="Group 2"/>
          <p:cNvGrpSpPr/>
          <p:nvPr/>
        </p:nvGrpSpPr>
        <p:grpSpPr>
          <a:xfrm>
            <a:off x="0" y="0"/>
            <a:ext cx="12192000" cy="6858000"/>
            <a:chOff x="0" y="0"/>
            <a:chExt cx="12192000" cy="6858000"/>
          </a:xfrm>
        </p:grpSpPr>
        <p:sp>
          <p:nvSpPr>
            <p:cNvPr id="107089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89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9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9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9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9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9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89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9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90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90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090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090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0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0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0907" name="Footer Placeholder 4"/>
          <p:cNvSpPr>
            <a:spLocks noGrp="1"/>
          </p:cNvSpPr>
          <p:nvPr>
            <p:ph type="ftr" sz="quarter" idx="11"/>
          </p:nvPr>
        </p:nvSpPr>
        <p:spPr/>
        <p:txBody>
          <a:bodyPr/>
          <a:lstStyle/>
          <a:p>
            <a:r>
              <a:rPr lang="en-US" dirty="0"/>
              <a:t>
              </a:t>
            </a:r>
          </a:p>
        </p:txBody>
      </p:sp>
      <p:sp>
        <p:nvSpPr>
          <p:cNvPr id="107090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9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323" name="Group 8"/>
          <p:cNvGrpSpPr/>
          <p:nvPr/>
        </p:nvGrpSpPr>
        <p:grpSpPr>
          <a:xfrm>
            <a:off x="0" y="0"/>
            <a:ext cx="12192000" cy="6858000"/>
            <a:chOff x="0" y="0"/>
            <a:chExt cx="12192000" cy="6858000"/>
          </a:xfrm>
        </p:grpSpPr>
        <p:sp>
          <p:nvSpPr>
            <p:cNvPr id="107097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97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8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8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8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8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8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98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9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98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098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098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0990" name="Footer Placeholder 4"/>
          <p:cNvSpPr>
            <a:spLocks noGrp="1"/>
          </p:cNvSpPr>
          <p:nvPr>
            <p:ph type="ftr" sz="quarter" idx="11"/>
          </p:nvPr>
        </p:nvSpPr>
        <p:spPr/>
        <p:txBody>
          <a:bodyPr/>
          <a:lstStyle/>
          <a:p>
            <a:r>
              <a:rPr lang="en-US" dirty="0"/>
              <a:t>
              </a:t>
            </a:r>
          </a:p>
        </p:txBody>
      </p:sp>
      <p:sp>
        <p:nvSpPr>
          <p:cNvPr id="107099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9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088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88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88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88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88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88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88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5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5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88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0890" name="Footer Placeholder 7"/>
          <p:cNvSpPr>
            <a:spLocks noGrp="1"/>
          </p:cNvSpPr>
          <p:nvPr>
            <p:ph type="ftr" sz="quarter" idx="11"/>
          </p:nvPr>
        </p:nvSpPr>
        <p:spPr/>
        <p:txBody>
          <a:bodyPr/>
          <a:lstStyle/>
          <a:p>
            <a:r>
              <a:rPr lang="en-US" dirty="0"/>
              <a:t>
              </a:t>
            </a:r>
          </a:p>
        </p:txBody>
      </p:sp>
      <p:sp>
        <p:nvSpPr>
          <p:cNvPr id="107089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094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094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94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94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4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94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94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095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095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095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5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5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095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095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095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093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093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93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0937" name="Footer Placeholder 4"/>
          <p:cNvSpPr>
            <a:spLocks noGrp="1"/>
          </p:cNvSpPr>
          <p:nvPr>
            <p:ph type="ftr" sz="quarter" idx="11"/>
          </p:nvPr>
        </p:nvSpPr>
        <p:spPr/>
        <p:txBody>
          <a:bodyPr/>
          <a:lstStyle/>
          <a:p>
            <a:r>
              <a:rPr lang="en-US" dirty="0"/>
              <a:t>
              </a:t>
            </a:r>
          </a:p>
        </p:txBody>
      </p:sp>
      <p:sp>
        <p:nvSpPr>
          <p:cNvPr id="10709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301" name="Group 8"/>
          <p:cNvGrpSpPr/>
          <p:nvPr/>
        </p:nvGrpSpPr>
        <p:grpSpPr>
          <a:xfrm>
            <a:off x="0" y="0"/>
            <a:ext cx="12192000" cy="6858000"/>
            <a:chOff x="0" y="0"/>
            <a:chExt cx="12192000" cy="6858000"/>
          </a:xfrm>
        </p:grpSpPr>
        <p:sp>
          <p:nvSpPr>
            <p:cNvPr id="107080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80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1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1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1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1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81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081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81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08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81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081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82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0821" name="Footer Placeholder 4"/>
          <p:cNvSpPr>
            <a:spLocks noGrp="1"/>
          </p:cNvSpPr>
          <p:nvPr>
            <p:ph type="ftr" sz="quarter" idx="11"/>
          </p:nvPr>
        </p:nvSpPr>
        <p:spPr/>
        <p:txBody>
          <a:bodyPr/>
          <a:lstStyle/>
          <a:p>
            <a:r>
              <a:rPr lang="en-US" dirty="0"/>
              <a:t>
              </a:t>
            </a:r>
          </a:p>
        </p:txBody>
      </p:sp>
      <p:sp>
        <p:nvSpPr>
          <p:cNvPr id="107082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8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450" name="Group 6"/>
          <p:cNvGrpSpPr/>
          <p:nvPr/>
        </p:nvGrpSpPr>
        <p:grpSpPr>
          <a:xfrm>
            <a:off x="0" y="0"/>
            <a:ext cx="12192000" cy="6858000"/>
            <a:chOff x="0" y="0"/>
            <a:chExt cx="12192000" cy="6858000"/>
          </a:xfrm>
        </p:grpSpPr>
        <p:sp>
          <p:nvSpPr>
            <p:cNvPr id="107100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0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1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101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101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101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101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1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1166" name="Title 1"/>
          <p:cNvSpPr>
            <a:spLocks noGrp="1"/>
          </p:cNvSpPr>
          <p:nvPr>
            <p:ph type="title"/>
          </p:nvPr>
        </p:nvSpPr>
        <p:spPr/>
        <p:txBody>
          <a:bodyPr/>
          <a:lstStyle/>
          <a:p>
            <a:r>
              <a:rPr lang="en-US"/>
              <a:t>Click to edit Master title style</a:t>
            </a:r>
            <a:endParaRPr lang="en-US" dirty="0"/>
          </a:p>
        </p:txBody>
      </p:sp>
      <p:sp>
        <p:nvSpPr>
          <p:cNvPr id="107116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16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1169" name="Footer Placeholder 4"/>
          <p:cNvSpPr>
            <a:spLocks noGrp="1"/>
          </p:cNvSpPr>
          <p:nvPr>
            <p:ph type="ftr" sz="quarter" idx="11"/>
          </p:nvPr>
        </p:nvSpPr>
        <p:spPr/>
        <p:txBody>
          <a:bodyPr/>
          <a:lstStyle/>
          <a:p>
            <a:r>
              <a:rPr lang="en-US" dirty="0"/>
              <a:t>
              </a:t>
            </a:r>
          </a:p>
        </p:txBody>
      </p:sp>
      <p:sp>
        <p:nvSpPr>
          <p:cNvPr id="107117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459" name="Group 7"/>
          <p:cNvGrpSpPr/>
          <p:nvPr/>
        </p:nvGrpSpPr>
        <p:grpSpPr>
          <a:xfrm>
            <a:off x="0" y="0"/>
            <a:ext cx="12192000" cy="6858000"/>
            <a:chOff x="0" y="0"/>
            <a:chExt cx="12192000" cy="6858000"/>
          </a:xfrm>
        </p:grpSpPr>
        <p:sp>
          <p:nvSpPr>
            <p:cNvPr id="107105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0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6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06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06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0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6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107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07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1072" name="Footer Placeholder 4"/>
          <p:cNvSpPr>
            <a:spLocks noGrp="1"/>
          </p:cNvSpPr>
          <p:nvPr>
            <p:ph type="ftr" sz="quarter" idx="11"/>
          </p:nvPr>
        </p:nvSpPr>
        <p:spPr/>
        <p:txBody>
          <a:bodyPr/>
          <a:lstStyle/>
          <a:p>
            <a:r>
              <a:rPr lang="en-US" dirty="0"/>
              <a:t>
              </a:t>
            </a:r>
          </a:p>
        </p:txBody>
      </p:sp>
      <p:sp>
        <p:nvSpPr>
          <p:cNvPr id="10710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1053" name="Title 1"/>
          <p:cNvSpPr>
            <a:spLocks noGrp="1"/>
          </p:cNvSpPr>
          <p:nvPr>
            <p:ph type="title"/>
          </p:nvPr>
        </p:nvSpPr>
        <p:spPr/>
        <p:txBody>
          <a:bodyPr/>
          <a:lstStyle/>
          <a:p>
            <a:r>
              <a:rPr lang="en-US"/>
              <a:t>Click to edit Master title style</a:t>
            </a:r>
            <a:endParaRPr lang="en-US" dirty="0"/>
          </a:p>
        </p:txBody>
      </p:sp>
      <p:sp>
        <p:nvSpPr>
          <p:cNvPr id="107105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05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05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1057" name="Footer Placeholder 5"/>
          <p:cNvSpPr>
            <a:spLocks noGrp="1"/>
          </p:cNvSpPr>
          <p:nvPr>
            <p:ph type="ftr" sz="quarter" idx="11"/>
          </p:nvPr>
        </p:nvSpPr>
        <p:spPr/>
        <p:txBody>
          <a:bodyPr/>
          <a:lstStyle/>
          <a:p>
            <a:r>
              <a:rPr lang="en-US" dirty="0"/>
              <a:t>
              </a:t>
            </a:r>
          </a:p>
        </p:txBody>
      </p:sp>
      <p:sp>
        <p:nvSpPr>
          <p:cNvPr id="10710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1120" name="Title 1"/>
          <p:cNvSpPr>
            <a:spLocks noGrp="1"/>
          </p:cNvSpPr>
          <p:nvPr>
            <p:ph type="title"/>
          </p:nvPr>
        </p:nvSpPr>
        <p:spPr/>
        <p:txBody>
          <a:bodyPr/>
          <a:lstStyle/>
          <a:p>
            <a:r>
              <a:rPr lang="en-US"/>
              <a:t>Click to edit Master title style</a:t>
            </a:r>
            <a:endParaRPr lang="en-US" dirty="0"/>
          </a:p>
        </p:txBody>
      </p:sp>
      <p:sp>
        <p:nvSpPr>
          <p:cNvPr id="107112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12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12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12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12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1126" name="Footer Placeholder 7"/>
          <p:cNvSpPr>
            <a:spLocks noGrp="1"/>
          </p:cNvSpPr>
          <p:nvPr>
            <p:ph type="ftr" sz="quarter" idx="11"/>
          </p:nvPr>
        </p:nvSpPr>
        <p:spPr/>
        <p:txBody>
          <a:bodyPr/>
          <a:lstStyle/>
          <a:p>
            <a:r>
              <a:rPr lang="en-US" dirty="0"/>
              <a:t>
              </a:t>
            </a:r>
          </a:p>
        </p:txBody>
      </p:sp>
      <p:sp>
        <p:nvSpPr>
          <p:cNvPr id="10711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104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105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1051" name="Footer Placeholder 3"/>
          <p:cNvSpPr>
            <a:spLocks noGrp="1"/>
          </p:cNvSpPr>
          <p:nvPr>
            <p:ph type="ftr" sz="quarter" idx="11"/>
          </p:nvPr>
        </p:nvSpPr>
        <p:spPr/>
        <p:txBody>
          <a:bodyPr/>
          <a:lstStyle/>
          <a:p>
            <a:r>
              <a:rPr lang="en-US" dirty="0"/>
              <a:t>
              </a:t>
            </a:r>
          </a:p>
        </p:txBody>
      </p:sp>
      <p:sp>
        <p:nvSpPr>
          <p:cNvPr id="107105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114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1150" name="Footer Placeholder 2"/>
          <p:cNvSpPr>
            <a:spLocks noGrp="1"/>
          </p:cNvSpPr>
          <p:nvPr>
            <p:ph type="ftr" sz="quarter" idx="11"/>
          </p:nvPr>
        </p:nvSpPr>
        <p:spPr/>
        <p:txBody>
          <a:bodyPr/>
          <a:lstStyle/>
          <a:p>
            <a:r>
              <a:rPr lang="en-US" dirty="0"/>
              <a:t>
              </a:t>
            </a:r>
          </a:p>
        </p:txBody>
      </p:sp>
      <p:sp>
        <p:nvSpPr>
          <p:cNvPr id="107115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15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461" name="Group 8"/>
          <p:cNvGrpSpPr/>
          <p:nvPr/>
        </p:nvGrpSpPr>
        <p:grpSpPr>
          <a:xfrm>
            <a:off x="0" y="0"/>
            <a:ext cx="12192000" cy="6858000"/>
            <a:chOff x="0" y="0"/>
            <a:chExt cx="12192000" cy="6858000"/>
          </a:xfrm>
        </p:grpSpPr>
        <p:sp>
          <p:nvSpPr>
            <p:cNvPr id="10710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0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7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7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7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8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8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08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08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0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8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108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08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08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1089" name="Footer Placeholder 5"/>
          <p:cNvSpPr>
            <a:spLocks noGrp="1"/>
          </p:cNvSpPr>
          <p:nvPr>
            <p:ph type="ftr" sz="quarter" idx="11"/>
          </p:nvPr>
        </p:nvSpPr>
        <p:spPr/>
        <p:txBody>
          <a:bodyPr/>
          <a:lstStyle/>
          <a:p>
            <a:r>
              <a:rPr lang="en-US" dirty="0"/>
              <a:t>
              </a:t>
            </a:r>
          </a:p>
        </p:txBody>
      </p:sp>
      <p:sp>
        <p:nvSpPr>
          <p:cNvPr id="10710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473" name="Group 8"/>
          <p:cNvGrpSpPr/>
          <p:nvPr/>
        </p:nvGrpSpPr>
        <p:grpSpPr>
          <a:xfrm>
            <a:off x="0" y="0"/>
            <a:ext cx="12192000" cy="6858000"/>
            <a:chOff x="0" y="0"/>
            <a:chExt cx="12192000" cy="6858000"/>
          </a:xfrm>
        </p:grpSpPr>
        <p:sp>
          <p:nvSpPr>
            <p:cNvPr id="107117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1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7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7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7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7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7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17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17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1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18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118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118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8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1185" name="Footer Placeholder 5"/>
          <p:cNvSpPr>
            <a:spLocks noGrp="1"/>
          </p:cNvSpPr>
          <p:nvPr>
            <p:ph type="ftr" sz="quarter" idx="11"/>
          </p:nvPr>
        </p:nvSpPr>
        <p:spPr/>
        <p:txBody>
          <a:bodyPr/>
          <a:lstStyle/>
          <a:p>
            <a:r>
              <a:rPr lang="en-US" dirty="0"/>
              <a:t>
              </a:t>
            </a:r>
          </a:p>
        </p:txBody>
      </p:sp>
      <p:sp>
        <p:nvSpPr>
          <p:cNvPr id="107118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18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2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467" name="Group 8"/>
          <p:cNvGrpSpPr/>
          <p:nvPr/>
        </p:nvGrpSpPr>
        <p:grpSpPr>
          <a:xfrm>
            <a:off x="0" y="0"/>
            <a:ext cx="12192000" cy="6858000"/>
            <a:chOff x="0" y="0"/>
            <a:chExt cx="12192000" cy="6858000"/>
          </a:xfrm>
        </p:grpSpPr>
        <p:sp>
          <p:nvSpPr>
            <p:cNvPr id="107112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1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3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13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1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13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113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13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4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1141" name="Footer Placeholder 5"/>
          <p:cNvSpPr>
            <a:spLocks noGrp="1"/>
          </p:cNvSpPr>
          <p:nvPr>
            <p:ph type="ftr" sz="quarter" idx="11"/>
          </p:nvPr>
        </p:nvSpPr>
        <p:spPr/>
        <p:txBody>
          <a:bodyPr/>
          <a:lstStyle/>
          <a:p>
            <a:r>
              <a:rPr lang="en-US" dirty="0"/>
              <a:t>
              </a:t>
            </a:r>
          </a:p>
        </p:txBody>
      </p:sp>
      <p:sp>
        <p:nvSpPr>
          <p:cNvPr id="10711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14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455" name="Group 6"/>
          <p:cNvGrpSpPr/>
          <p:nvPr/>
        </p:nvGrpSpPr>
        <p:grpSpPr>
          <a:xfrm>
            <a:off x="0" y="0"/>
            <a:ext cx="12192000" cy="6858000"/>
            <a:chOff x="0" y="0"/>
            <a:chExt cx="12192000" cy="6858000"/>
          </a:xfrm>
        </p:grpSpPr>
        <p:sp>
          <p:nvSpPr>
            <p:cNvPr id="107103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03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3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3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3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3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4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04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10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4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104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04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1046" name="Footer Placeholder 4"/>
          <p:cNvSpPr>
            <a:spLocks noGrp="1"/>
          </p:cNvSpPr>
          <p:nvPr>
            <p:ph type="ftr" sz="quarter" idx="11"/>
          </p:nvPr>
        </p:nvSpPr>
        <p:spPr/>
        <p:txBody>
          <a:bodyPr/>
          <a:lstStyle/>
          <a:p>
            <a:r>
              <a:rPr lang="en-US" dirty="0"/>
              <a:t>
              </a:t>
            </a:r>
          </a:p>
        </p:txBody>
      </p:sp>
      <p:sp>
        <p:nvSpPr>
          <p:cNvPr id="107104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464" name="Group 2"/>
          <p:cNvGrpSpPr/>
          <p:nvPr/>
        </p:nvGrpSpPr>
        <p:grpSpPr>
          <a:xfrm>
            <a:off x="0" y="0"/>
            <a:ext cx="12192000" cy="6858000"/>
            <a:chOff x="0" y="0"/>
            <a:chExt cx="12192000" cy="6858000"/>
          </a:xfrm>
        </p:grpSpPr>
        <p:sp>
          <p:nvSpPr>
            <p:cNvPr id="107110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10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0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0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0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0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0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1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1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11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11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11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111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1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1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1117" name="Footer Placeholder 4"/>
          <p:cNvSpPr>
            <a:spLocks noGrp="1"/>
          </p:cNvSpPr>
          <p:nvPr>
            <p:ph type="ftr" sz="quarter" idx="11"/>
          </p:nvPr>
        </p:nvSpPr>
        <p:spPr/>
        <p:txBody>
          <a:bodyPr/>
          <a:lstStyle/>
          <a:p>
            <a:r>
              <a:rPr lang="en-US" dirty="0"/>
              <a:t>
              </a:t>
            </a:r>
          </a:p>
        </p:txBody>
      </p:sp>
      <p:sp>
        <p:nvSpPr>
          <p:cNvPr id="107111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1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475" name="Group 8"/>
          <p:cNvGrpSpPr/>
          <p:nvPr/>
        </p:nvGrpSpPr>
        <p:grpSpPr>
          <a:xfrm>
            <a:off x="0" y="0"/>
            <a:ext cx="12192000" cy="6858000"/>
            <a:chOff x="0" y="0"/>
            <a:chExt cx="12192000" cy="6858000"/>
          </a:xfrm>
        </p:grpSpPr>
        <p:sp>
          <p:nvSpPr>
            <p:cNvPr id="107118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18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9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9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9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9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19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19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1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19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119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19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1200" name="Footer Placeholder 4"/>
          <p:cNvSpPr>
            <a:spLocks noGrp="1"/>
          </p:cNvSpPr>
          <p:nvPr>
            <p:ph type="ftr" sz="quarter" idx="11"/>
          </p:nvPr>
        </p:nvSpPr>
        <p:spPr/>
        <p:txBody>
          <a:bodyPr/>
          <a:lstStyle/>
          <a:p>
            <a:r>
              <a:rPr lang="en-US" dirty="0"/>
              <a:t>
              </a:t>
            </a:r>
          </a:p>
        </p:txBody>
      </p:sp>
      <p:sp>
        <p:nvSpPr>
          <p:cNvPr id="107120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109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09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09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09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09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09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09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5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5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09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1100" name="Footer Placeholder 7"/>
          <p:cNvSpPr>
            <a:spLocks noGrp="1"/>
          </p:cNvSpPr>
          <p:nvPr>
            <p:ph type="ftr" sz="quarter" idx="11"/>
          </p:nvPr>
        </p:nvSpPr>
        <p:spPr/>
        <p:txBody>
          <a:bodyPr/>
          <a:lstStyle/>
          <a:p>
            <a:r>
              <a:rPr lang="en-US" dirty="0"/>
              <a:t>
              </a:t>
            </a:r>
          </a:p>
        </p:txBody>
      </p:sp>
      <p:sp>
        <p:nvSpPr>
          <p:cNvPr id="10711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115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15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15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15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5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15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15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16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16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16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5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5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16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116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116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114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114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14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1147" name="Footer Placeholder 4"/>
          <p:cNvSpPr>
            <a:spLocks noGrp="1"/>
          </p:cNvSpPr>
          <p:nvPr>
            <p:ph type="ftr" sz="quarter" idx="11"/>
          </p:nvPr>
        </p:nvSpPr>
        <p:spPr/>
        <p:txBody>
          <a:bodyPr/>
          <a:lstStyle/>
          <a:p>
            <a:r>
              <a:rPr lang="en-US" dirty="0"/>
              <a:t>
              </a:t>
            </a:r>
          </a:p>
        </p:txBody>
      </p:sp>
      <p:sp>
        <p:nvSpPr>
          <p:cNvPr id="10711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453" name="Group 8"/>
          <p:cNvGrpSpPr/>
          <p:nvPr/>
        </p:nvGrpSpPr>
        <p:grpSpPr>
          <a:xfrm>
            <a:off x="0" y="0"/>
            <a:ext cx="12192000" cy="6858000"/>
            <a:chOff x="0" y="0"/>
            <a:chExt cx="12192000" cy="6858000"/>
          </a:xfrm>
        </p:grpSpPr>
        <p:sp>
          <p:nvSpPr>
            <p:cNvPr id="107101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01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2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2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2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2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02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02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02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0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2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102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03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1031" name="Footer Placeholder 4"/>
          <p:cNvSpPr>
            <a:spLocks noGrp="1"/>
          </p:cNvSpPr>
          <p:nvPr>
            <p:ph type="ftr" sz="quarter" idx="11"/>
          </p:nvPr>
        </p:nvSpPr>
        <p:spPr/>
        <p:txBody>
          <a:bodyPr/>
          <a:lstStyle/>
          <a:p>
            <a:r>
              <a:rPr lang="en-US" dirty="0"/>
              <a:t>
              </a:t>
            </a:r>
          </a:p>
        </p:txBody>
      </p:sp>
      <p:sp>
        <p:nvSpPr>
          <p:cNvPr id="107103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602" name="Group 6"/>
          <p:cNvGrpSpPr/>
          <p:nvPr/>
        </p:nvGrpSpPr>
        <p:grpSpPr>
          <a:xfrm>
            <a:off x="0" y="0"/>
            <a:ext cx="12192000" cy="6858000"/>
            <a:chOff x="0" y="0"/>
            <a:chExt cx="12192000" cy="6858000"/>
          </a:xfrm>
        </p:grpSpPr>
        <p:sp>
          <p:nvSpPr>
            <p:cNvPr id="107121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1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2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122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122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122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122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2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1376" name="Title 1"/>
          <p:cNvSpPr>
            <a:spLocks noGrp="1"/>
          </p:cNvSpPr>
          <p:nvPr>
            <p:ph type="title"/>
          </p:nvPr>
        </p:nvSpPr>
        <p:spPr/>
        <p:txBody>
          <a:bodyPr/>
          <a:lstStyle/>
          <a:p>
            <a:r>
              <a:rPr lang="en-US"/>
              <a:t>Click to edit Master title style</a:t>
            </a:r>
            <a:endParaRPr lang="en-US" dirty="0"/>
          </a:p>
        </p:txBody>
      </p:sp>
      <p:sp>
        <p:nvSpPr>
          <p:cNvPr id="107137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37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1379" name="Footer Placeholder 4"/>
          <p:cNvSpPr>
            <a:spLocks noGrp="1"/>
          </p:cNvSpPr>
          <p:nvPr>
            <p:ph type="ftr" sz="quarter" idx="11"/>
          </p:nvPr>
        </p:nvSpPr>
        <p:spPr/>
        <p:txBody>
          <a:bodyPr/>
          <a:lstStyle/>
          <a:p>
            <a:r>
              <a:rPr lang="en-US" dirty="0"/>
              <a:t>
              </a:t>
            </a:r>
          </a:p>
        </p:txBody>
      </p:sp>
      <p:sp>
        <p:nvSpPr>
          <p:cNvPr id="107138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3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611" name="Group 7"/>
          <p:cNvGrpSpPr/>
          <p:nvPr/>
        </p:nvGrpSpPr>
        <p:grpSpPr>
          <a:xfrm>
            <a:off x="0" y="0"/>
            <a:ext cx="12192000" cy="6858000"/>
            <a:chOff x="0" y="0"/>
            <a:chExt cx="12192000" cy="6858000"/>
          </a:xfrm>
        </p:grpSpPr>
        <p:sp>
          <p:nvSpPr>
            <p:cNvPr id="107126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7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7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7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7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7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7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27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27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2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7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128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28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1282" name="Footer Placeholder 4"/>
          <p:cNvSpPr>
            <a:spLocks noGrp="1"/>
          </p:cNvSpPr>
          <p:nvPr>
            <p:ph type="ftr" sz="quarter" idx="11"/>
          </p:nvPr>
        </p:nvSpPr>
        <p:spPr/>
        <p:txBody>
          <a:bodyPr/>
          <a:lstStyle/>
          <a:p>
            <a:r>
              <a:rPr lang="en-US" dirty="0"/>
              <a:t>
              </a:t>
            </a:r>
          </a:p>
        </p:txBody>
      </p:sp>
      <p:sp>
        <p:nvSpPr>
          <p:cNvPr id="107128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8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1263" name="Title 1"/>
          <p:cNvSpPr>
            <a:spLocks noGrp="1"/>
          </p:cNvSpPr>
          <p:nvPr>
            <p:ph type="title"/>
          </p:nvPr>
        </p:nvSpPr>
        <p:spPr/>
        <p:txBody>
          <a:bodyPr/>
          <a:lstStyle/>
          <a:p>
            <a:r>
              <a:rPr lang="en-US"/>
              <a:t>Click to edit Master title style</a:t>
            </a:r>
            <a:endParaRPr lang="en-US" dirty="0"/>
          </a:p>
        </p:txBody>
      </p:sp>
      <p:sp>
        <p:nvSpPr>
          <p:cNvPr id="107126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26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26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1267" name="Footer Placeholder 5"/>
          <p:cNvSpPr>
            <a:spLocks noGrp="1"/>
          </p:cNvSpPr>
          <p:nvPr>
            <p:ph type="ftr" sz="quarter" idx="11"/>
          </p:nvPr>
        </p:nvSpPr>
        <p:spPr/>
        <p:txBody>
          <a:bodyPr/>
          <a:lstStyle/>
          <a:p>
            <a:r>
              <a:rPr lang="en-US" dirty="0"/>
              <a:t>
              </a:t>
            </a:r>
          </a:p>
        </p:txBody>
      </p:sp>
      <p:sp>
        <p:nvSpPr>
          <p:cNvPr id="107126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1330" name="Title 1"/>
          <p:cNvSpPr>
            <a:spLocks noGrp="1"/>
          </p:cNvSpPr>
          <p:nvPr>
            <p:ph type="title"/>
          </p:nvPr>
        </p:nvSpPr>
        <p:spPr/>
        <p:txBody>
          <a:bodyPr/>
          <a:lstStyle/>
          <a:p>
            <a:r>
              <a:rPr lang="en-US"/>
              <a:t>Click to edit Master title style</a:t>
            </a:r>
            <a:endParaRPr lang="en-US" dirty="0"/>
          </a:p>
        </p:txBody>
      </p:sp>
      <p:sp>
        <p:nvSpPr>
          <p:cNvPr id="107133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3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33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3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33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1336" name="Footer Placeholder 7"/>
          <p:cNvSpPr>
            <a:spLocks noGrp="1"/>
          </p:cNvSpPr>
          <p:nvPr>
            <p:ph type="ftr" sz="quarter" idx="11"/>
          </p:nvPr>
        </p:nvSpPr>
        <p:spPr/>
        <p:txBody>
          <a:bodyPr/>
          <a:lstStyle/>
          <a:p>
            <a:r>
              <a:rPr lang="en-US" dirty="0"/>
              <a:t>
              </a:t>
            </a:r>
          </a:p>
        </p:txBody>
      </p:sp>
      <p:sp>
        <p:nvSpPr>
          <p:cNvPr id="107133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125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126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1261" name="Footer Placeholder 3"/>
          <p:cNvSpPr>
            <a:spLocks noGrp="1"/>
          </p:cNvSpPr>
          <p:nvPr>
            <p:ph type="ftr" sz="quarter" idx="11"/>
          </p:nvPr>
        </p:nvSpPr>
        <p:spPr/>
        <p:txBody>
          <a:bodyPr/>
          <a:lstStyle/>
          <a:p>
            <a:r>
              <a:rPr lang="en-US" dirty="0"/>
              <a:t>
              </a:t>
            </a:r>
          </a:p>
        </p:txBody>
      </p:sp>
      <p:sp>
        <p:nvSpPr>
          <p:cNvPr id="107126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3.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135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1360" name="Footer Placeholder 2"/>
          <p:cNvSpPr>
            <a:spLocks noGrp="1"/>
          </p:cNvSpPr>
          <p:nvPr>
            <p:ph type="ftr" sz="quarter" idx="11"/>
          </p:nvPr>
        </p:nvSpPr>
        <p:spPr/>
        <p:txBody>
          <a:bodyPr/>
          <a:lstStyle/>
          <a:p>
            <a:r>
              <a:rPr lang="en-US" dirty="0"/>
              <a:t>
              </a:t>
            </a:r>
          </a:p>
        </p:txBody>
      </p:sp>
      <p:sp>
        <p:nvSpPr>
          <p:cNvPr id="107136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36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4.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613" name="Group 8"/>
          <p:cNvGrpSpPr/>
          <p:nvPr/>
        </p:nvGrpSpPr>
        <p:grpSpPr>
          <a:xfrm>
            <a:off x="0" y="0"/>
            <a:ext cx="12192000" cy="6858000"/>
            <a:chOff x="0" y="0"/>
            <a:chExt cx="12192000" cy="6858000"/>
          </a:xfrm>
        </p:grpSpPr>
        <p:sp>
          <p:nvSpPr>
            <p:cNvPr id="107128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8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8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8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8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9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9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29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29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29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9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129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29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29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1299" name="Footer Placeholder 5"/>
          <p:cNvSpPr>
            <a:spLocks noGrp="1"/>
          </p:cNvSpPr>
          <p:nvPr>
            <p:ph type="ftr" sz="quarter" idx="11"/>
          </p:nvPr>
        </p:nvSpPr>
        <p:spPr/>
        <p:txBody>
          <a:bodyPr/>
          <a:lstStyle/>
          <a:p>
            <a:r>
              <a:rPr lang="en-US" dirty="0"/>
              <a:t>
              </a:t>
            </a:r>
          </a:p>
        </p:txBody>
      </p:sp>
      <p:sp>
        <p:nvSpPr>
          <p:cNvPr id="107130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30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625" name="Group 8"/>
          <p:cNvGrpSpPr/>
          <p:nvPr/>
        </p:nvGrpSpPr>
        <p:grpSpPr>
          <a:xfrm>
            <a:off x="0" y="0"/>
            <a:ext cx="12192000" cy="6858000"/>
            <a:chOff x="0" y="0"/>
            <a:chExt cx="12192000" cy="6858000"/>
          </a:xfrm>
        </p:grpSpPr>
        <p:sp>
          <p:nvSpPr>
            <p:cNvPr id="107138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38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8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8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8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8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8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38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38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3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39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139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139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9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1395" name="Footer Placeholder 5"/>
          <p:cNvSpPr>
            <a:spLocks noGrp="1"/>
          </p:cNvSpPr>
          <p:nvPr>
            <p:ph type="ftr" sz="quarter" idx="11"/>
          </p:nvPr>
        </p:nvSpPr>
        <p:spPr/>
        <p:txBody>
          <a:bodyPr/>
          <a:lstStyle/>
          <a:p>
            <a:r>
              <a:rPr lang="en-US" dirty="0"/>
              <a:t>
              </a:t>
            </a:r>
          </a:p>
        </p:txBody>
      </p:sp>
      <p:sp>
        <p:nvSpPr>
          <p:cNvPr id="107139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39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6.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619" name="Group 8"/>
          <p:cNvGrpSpPr/>
          <p:nvPr/>
        </p:nvGrpSpPr>
        <p:grpSpPr>
          <a:xfrm>
            <a:off x="0" y="0"/>
            <a:ext cx="12192000" cy="6858000"/>
            <a:chOff x="0" y="0"/>
            <a:chExt cx="12192000" cy="6858000"/>
          </a:xfrm>
        </p:grpSpPr>
        <p:sp>
          <p:nvSpPr>
            <p:cNvPr id="107133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33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4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4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4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4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4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34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3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34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134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34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5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1351" name="Footer Placeholder 5"/>
          <p:cNvSpPr>
            <a:spLocks noGrp="1"/>
          </p:cNvSpPr>
          <p:nvPr>
            <p:ph type="ftr" sz="quarter" idx="11"/>
          </p:nvPr>
        </p:nvSpPr>
        <p:spPr/>
        <p:txBody>
          <a:bodyPr/>
          <a:lstStyle/>
          <a:p>
            <a:r>
              <a:rPr lang="en-US" dirty="0"/>
              <a:t>
              </a:t>
            </a:r>
          </a:p>
        </p:txBody>
      </p:sp>
      <p:sp>
        <p:nvSpPr>
          <p:cNvPr id="107135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35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7.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607" name="Group 6"/>
          <p:cNvGrpSpPr/>
          <p:nvPr/>
        </p:nvGrpSpPr>
        <p:grpSpPr>
          <a:xfrm>
            <a:off x="0" y="0"/>
            <a:ext cx="12192000" cy="6858000"/>
            <a:chOff x="0" y="0"/>
            <a:chExt cx="12192000" cy="6858000"/>
          </a:xfrm>
        </p:grpSpPr>
        <p:sp>
          <p:nvSpPr>
            <p:cNvPr id="107124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4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4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4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4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4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5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25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12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5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125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25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1256" name="Footer Placeholder 4"/>
          <p:cNvSpPr>
            <a:spLocks noGrp="1"/>
          </p:cNvSpPr>
          <p:nvPr>
            <p:ph type="ftr" sz="quarter" idx="11"/>
          </p:nvPr>
        </p:nvSpPr>
        <p:spPr/>
        <p:txBody>
          <a:bodyPr/>
          <a:lstStyle/>
          <a:p>
            <a:r>
              <a:rPr lang="en-US" dirty="0"/>
              <a:t>
              </a:t>
            </a:r>
          </a:p>
        </p:txBody>
      </p:sp>
      <p:sp>
        <p:nvSpPr>
          <p:cNvPr id="107125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8.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616" name="Group 2"/>
          <p:cNvGrpSpPr/>
          <p:nvPr/>
        </p:nvGrpSpPr>
        <p:grpSpPr>
          <a:xfrm>
            <a:off x="0" y="0"/>
            <a:ext cx="12192000" cy="6858000"/>
            <a:chOff x="0" y="0"/>
            <a:chExt cx="12192000" cy="6858000"/>
          </a:xfrm>
        </p:grpSpPr>
        <p:sp>
          <p:nvSpPr>
            <p:cNvPr id="107131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31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1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1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1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1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31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31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3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32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32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32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132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2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2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1327" name="Footer Placeholder 4"/>
          <p:cNvSpPr>
            <a:spLocks noGrp="1"/>
          </p:cNvSpPr>
          <p:nvPr>
            <p:ph type="ftr" sz="quarter" idx="11"/>
          </p:nvPr>
        </p:nvSpPr>
        <p:spPr/>
        <p:txBody>
          <a:bodyPr/>
          <a:lstStyle/>
          <a:p>
            <a:r>
              <a:rPr lang="en-US" dirty="0"/>
              <a:t>
              </a:t>
            </a:r>
          </a:p>
        </p:txBody>
      </p:sp>
      <p:sp>
        <p:nvSpPr>
          <p:cNvPr id="107132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32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49.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627" name="Group 8"/>
          <p:cNvGrpSpPr/>
          <p:nvPr/>
        </p:nvGrpSpPr>
        <p:grpSpPr>
          <a:xfrm>
            <a:off x="0" y="0"/>
            <a:ext cx="12192000" cy="6858000"/>
            <a:chOff x="0" y="0"/>
            <a:chExt cx="12192000" cy="6858000"/>
          </a:xfrm>
        </p:grpSpPr>
        <p:sp>
          <p:nvSpPr>
            <p:cNvPr id="107139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39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0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0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0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0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0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40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4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0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140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40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1410" name="Footer Placeholder 4"/>
          <p:cNvSpPr>
            <a:spLocks noGrp="1"/>
          </p:cNvSpPr>
          <p:nvPr>
            <p:ph type="ftr" sz="quarter" idx="11"/>
          </p:nvPr>
        </p:nvSpPr>
        <p:spPr/>
        <p:txBody>
          <a:bodyPr/>
          <a:lstStyle/>
          <a:p>
            <a:r>
              <a:rPr lang="en-US" dirty="0"/>
              <a:t>
              </a:t>
            </a:r>
          </a:p>
        </p:txBody>
      </p:sp>
      <p:sp>
        <p:nvSpPr>
          <p:cNvPr id="107141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1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0.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130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30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0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0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0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0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0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6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6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30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1310" name="Footer Placeholder 7"/>
          <p:cNvSpPr>
            <a:spLocks noGrp="1"/>
          </p:cNvSpPr>
          <p:nvPr>
            <p:ph type="ftr" sz="quarter" idx="11"/>
          </p:nvPr>
        </p:nvSpPr>
        <p:spPr/>
        <p:txBody>
          <a:bodyPr/>
          <a:lstStyle/>
          <a:p>
            <a:r>
              <a:rPr lang="en-US" dirty="0"/>
              <a:t>
              </a:t>
            </a:r>
          </a:p>
        </p:txBody>
      </p:sp>
      <p:sp>
        <p:nvSpPr>
          <p:cNvPr id="107131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1.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136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36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6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36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6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6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36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37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37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37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6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6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37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137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137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135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135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35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1357" name="Footer Placeholder 4"/>
          <p:cNvSpPr>
            <a:spLocks noGrp="1"/>
          </p:cNvSpPr>
          <p:nvPr>
            <p:ph type="ftr" sz="quarter" idx="11"/>
          </p:nvPr>
        </p:nvSpPr>
        <p:spPr/>
        <p:txBody>
          <a:bodyPr/>
          <a:lstStyle/>
          <a:p>
            <a:r>
              <a:rPr lang="en-US" dirty="0"/>
              <a:t>
              </a:t>
            </a:r>
          </a:p>
        </p:txBody>
      </p:sp>
      <p:sp>
        <p:nvSpPr>
          <p:cNvPr id="107135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605" name="Group 8"/>
          <p:cNvGrpSpPr/>
          <p:nvPr/>
        </p:nvGrpSpPr>
        <p:grpSpPr>
          <a:xfrm>
            <a:off x="0" y="0"/>
            <a:ext cx="12192000" cy="6858000"/>
            <a:chOff x="0" y="0"/>
            <a:chExt cx="12192000" cy="6858000"/>
          </a:xfrm>
        </p:grpSpPr>
        <p:sp>
          <p:nvSpPr>
            <p:cNvPr id="107122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2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3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3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3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3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3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23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23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2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3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123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24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1241" name="Footer Placeholder 4"/>
          <p:cNvSpPr>
            <a:spLocks noGrp="1"/>
          </p:cNvSpPr>
          <p:nvPr>
            <p:ph type="ftr" sz="quarter" idx="11"/>
          </p:nvPr>
        </p:nvSpPr>
        <p:spPr/>
        <p:txBody>
          <a:bodyPr/>
          <a:lstStyle/>
          <a:p>
            <a:r>
              <a:rPr lang="en-US" dirty="0"/>
              <a:t>
              </a:t>
            </a:r>
          </a:p>
        </p:txBody>
      </p:sp>
      <p:sp>
        <p:nvSpPr>
          <p:cNvPr id="107124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4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754" name="Group 6"/>
          <p:cNvGrpSpPr/>
          <p:nvPr/>
        </p:nvGrpSpPr>
        <p:grpSpPr>
          <a:xfrm>
            <a:off x="0" y="0"/>
            <a:ext cx="12192000" cy="6858000"/>
            <a:chOff x="0" y="0"/>
            <a:chExt cx="12192000" cy="6858000"/>
          </a:xfrm>
        </p:grpSpPr>
        <p:sp>
          <p:nvSpPr>
            <p:cNvPr id="107142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3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143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143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143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143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3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1586" name="Title 1"/>
          <p:cNvSpPr>
            <a:spLocks noGrp="1"/>
          </p:cNvSpPr>
          <p:nvPr>
            <p:ph type="title"/>
          </p:nvPr>
        </p:nvSpPr>
        <p:spPr/>
        <p:txBody>
          <a:bodyPr/>
          <a:lstStyle/>
          <a:p>
            <a:r>
              <a:rPr lang="en-US"/>
              <a:t>Click to edit Master title style</a:t>
            </a:r>
            <a:endParaRPr lang="en-US" dirty="0"/>
          </a:p>
        </p:txBody>
      </p:sp>
      <p:sp>
        <p:nvSpPr>
          <p:cNvPr id="107158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58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1589" name="Footer Placeholder 4"/>
          <p:cNvSpPr>
            <a:spLocks noGrp="1"/>
          </p:cNvSpPr>
          <p:nvPr>
            <p:ph type="ftr" sz="quarter" idx="11"/>
          </p:nvPr>
        </p:nvSpPr>
        <p:spPr/>
        <p:txBody>
          <a:bodyPr/>
          <a:lstStyle/>
          <a:p>
            <a:r>
              <a:rPr lang="en-US" dirty="0"/>
              <a:t>
              </a:t>
            </a:r>
          </a:p>
        </p:txBody>
      </p:sp>
      <p:sp>
        <p:nvSpPr>
          <p:cNvPr id="107159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763" name="Group 7"/>
          <p:cNvGrpSpPr/>
          <p:nvPr/>
        </p:nvGrpSpPr>
        <p:grpSpPr>
          <a:xfrm>
            <a:off x="0" y="0"/>
            <a:ext cx="12192000" cy="6858000"/>
            <a:chOff x="0" y="0"/>
            <a:chExt cx="12192000" cy="6858000"/>
          </a:xfrm>
        </p:grpSpPr>
        <p:sp>
          <p:nvSpPr>
            <p:cNvPr id="107147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8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8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8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8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8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8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48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48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4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8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149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49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1492" name="Footer Placeholder 4"/>
          <p:cNvSpPr>
            <a:spLocks noGrp="1"/>
          </p:cNvSpPr>
          <p:nvPr>
            <p:ph type="ftr" sz="quarter" idx="11"/>
          </p:nvPr>
        </p:nvSpPr>
        <p:spPr/>
        <p:txBody>
          <a:bodyPr/>
          <a:lstStyle/>
          <a:p>
            <a:r>
              <a:rPr lang="en-US" dirty="0"/>
              <a:t>
              </a:t>
            </a:r>
          </a:p>
        </p:txBody>
      </p:sp>
      <p:sp>
        <p:nvSpPr>
          <p:cNvPr id="107149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9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1473" name="Title 1"/>
          <p:cNvSpPr>
            <a:spLocks noGrp="1"/>
          </p:cNvSpPr>
          <p:nvPr>
            <p:ph type="title"/>
          </p:nvPr>
        </p:nvSpPr>
        <p:spPr/>
        <p:txBody>
          <a:bodyPr/>
          <a:lstStyle/>
          <a:p>
            <a:r>
              <a:rPr lang="en-US"/>
              <a:t>Click to edit Master title style</a:t>
            </a:r>
            <a:endParaRPr lang="en-US" dirty="0"/>
          </a:p>
        </p:txBody>
      </p:sp>
      <p:sp>
        <p:nvSpPr>
          <p:cNvPr id="107147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47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47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1477" name="Footer Placeholder 5"/>
          <p:cNvSpPr>
            <a:spLocks noGrp="1"/>
          </p:cNvSpPr>
          <p:nvPr>
            <p:ph type="ftr" sz="quarter" idx="11"/>
          </p:nvPr>
        </p:nvSpPr>
        <p:spPr/>
        <p:txBody>
          <a:bodyPr/>
          <a:lstStyle/>
          <a:p>
            <a:r>
              <a:rPr lang="en-US" dirty="0"/>
              <a:t>
              </a:t>
            </a:r>
          </a:p>
        </p:txBody>
      </p:sp>
      <p:sp>
        <p:nvSpPr>
          <p:cNvPr id="107147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1540" name="Title 1"/>
          <p:cNvSpPr>
            <a:spLocks noGrp="1"/>
          </p:cNvSpPr>
          <p:nvPr>
            <p:ph type="title"/>
          </p:nvPr>
        </p:nvSpPr>
        <p:spPr/>
        <p:txBody>
          <a:bodyPr/>
          <a:lstStyle/>
          <a:p>
            <a:r>
              <a:rPr lang="en-US"/>
              <a:t>Click to edit Master title style</a:t>
            </a:r>
            <a:endParaRPr lang="en-US" dirty="0"/>
          </a:p>
        </p:txBody>
      </p:sp>
      <p:sp>
        <p:nvSpPr>
          <p:cNvPr id="107154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4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54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4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54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1546" name="Footer Placeholder 7"/>
          <p:cNvSpPr>
            <a:spLocks noGrp="1"/>
          </p:cNvSpPr>
          <p:nvPr>
            <p:ph type="ftr" sz="quarter" idx="11"/>
          </p:nvPr>
        </p:nvSpPr>
        <p:spPr/>
        <p:txBody>
          <a:bodyPr/>
          <a:lstStyle/>
          <a:p>
            <a:r>
              <a:rPr lang="en-US" dirty="0"/>
              <a:t>
              </a:t>
            </a:r>
          </a:p>
        </p:txBody>
      </p:sp>
      <p:sp>
        <p:nvSpPr>
          <p:cNvPr id="107154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146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147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1471" name="Footer Placeholder 3"/>
          <p:cNvSpPr>
            <a:spLocks noGrp="1"/>
          </p:cNvSpPr>
          <p:nvPr>
            <p:ph type="ftr" sz="quarter" idx="11"/>
          </p:nvPr>
        </p:nvSpPr>
        <p:spPr/>
        <p:txBody>
          <a:bodyPr/>
          <a:lstStyle/>
          <a:p>
            <a:r>
              <a:rPr lang="en-US" dirty="0"/>
              <a:t>
              </a:t>
            </a:r>
          </a:p>
        </p:txBody>
      </p:sp>
      <p:sp>
        <p:nvSpPr>
          <p:cNvPr id="107147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156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1570" name="Footer Placeholder 2"/>
          <p:cNvSpPr>
            <a:spLocks noGrp="1"/>
          </p:cNvSpPr>
          <p:nvPr>
            <p:ph type="ftr" sz="quarter" idx="11"/>
          </p:nvPr>
        </p:nvSpPr>
        <p:spPr/>
        <p:txBody>
          <a:bodyPr/>
          <a:lstStyle/>
          <a:p>
            <a:r>
              <a:rPr lang="en-US" dirty="0"/>
              <a:t>
              </a:t>
            </a:r>
          </a:p>
        </p:txBody>
      </p:sp>
      <p:sp>
        <p:nvSpPr>
          <p:cNvPr id="107157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57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765" name="Group 8"/>
          <p:cNvGrpSpPr/>
          <p:nvPr/>
        </p:nvGrpSpPr>
        <p:grpSpPr>
          <a:xfrm>
            <a:off x="0" y="0"/>
            <a:ext cx="12192000" cy="6858000"/>
            <a:chOff x="0" y="0"/>
            <a:chExt cx="12192000" cy="6858000"/>
          </a:xfrm>
        </p:grpSpPr>
        <p:sp>
          <p:nvSpPr>
            <p:cNvPr id="107149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9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9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9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9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0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0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50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50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5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50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150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50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0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1509" name="Footer Placeholder 5"/>
          <p:cNvSpPr>
            <a:spLocks noGrp="1"/>
          </p:cNvSpPr>
          <p:nvPr>
            <p:ph type="ftr" sz="quarter" idx="11"/>
          </p:nvPr>
        </p:nvSpPr>
        <p:spPr/>
        <p:txBody>
          <a:bodyPr/>
          <a:lstStyle/>
          <a:p>
            <a:r>
              <a:rPr lang="en-US" dirty="0"/>
              <a:t>
              </a:t>
            </a:r>
          </a:p>
        </p:txBody>
      </p:sp>
      <p:sp>
        <p:nvSpPr>
          <p:cNvPr id="107151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51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777" name="Group 8"/>
          <p:cNvGrpSpPr/>
          <p:nvPr/>
        </p:nvGrpSpPr>
        <p:grpSpPr>
          <a:xfrm>
            <a:off x="0" y="0"/>
            <a:ext cx="12192000" cy="6858000"/>
            <a:chOff x="0" y="0"/>
            <a:chExt cx="12192000" cy="6858000"/>
          </a:xfrm>
        </p:grpSpPr>
        <p:sp>
          <p:nvSpPr>
            <p:cNvPr id="107159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59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9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9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9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9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9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59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59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6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0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160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160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60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1605" name="Footer Placeholder 5"/>
          <p:cNvSpPr>
            <a:spLocks noGrp="1"/>
          </p:cNvSpPr>
          <p:nvPr>
            <p:ph type="ftr" sz="quarter" idx="11"/>
          </p:nvPr>
        </p:nvSpPr>
        <p:spPr/>
        <p:txBody>
          <a:bodyPr/>
          <a:lstStyle/>
          <a:p>
            <a:r>
              <a:rPr lang="en-US" dirty="0"/>
              <a:t>
              </a:t>
            </a:r>
          </a:p>
        </p:txBody>
      </p:sp>
      <p:sp>
        <p:nvSpPr>
          <p:cNvPr id="107160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0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3.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771" name="Group 8"/>
          <p:cNvGrpSpPr/>
          <p:nvPr/>
        </p:nvGrpSpPr>
        <p:grpSpPr>
          <a:xfrm>
            <a:off x="0" y="0"/>
            <a:ext cx="12192000" cy="6858000"/>
            <a:chOff x="0" y="0"/>
            <a:chExt cx="12192000" cy="6858000"/>
          </a:xfrm>
        </p:grpSpPr>
        <p:sp>
          <p:nvSpPr>
            <p:cNvPr id="107154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54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5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5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5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5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5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55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5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55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155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55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6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1561" name="Footer Placeholder 5"/>
          <p:cNvSpPr>
            <a:spLocks noGrp="1"/>
          </p:cNvSpPr>
          <p:nvPr>
            <p:ph type="ftr" sz="quarter" idx="11"/>
          </p:nvPr>
        </p:nvSpPr>
        <p:spPr/>
        <p:txBody>
          <a:bodyPr/>
          <a:lstStyle/>
          <a:p>
            <a:r>
              <a:rPr lang="en-US" dirty="0"/>
              <a:t>
              </a:t>
            </a:r>
          </a:p>
        </p:txBody>
      </p:sp>
      <p:sp>
        <p:nvSpPr>
          <p:cNvPr id="107156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56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4.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759" name="Group 6"/>
          <p:cNvGrpSpPr/>
          <p:nvPr/>
        </p:nvGrpSpPr>
        <p:grpSpPr>
          <a:xfrm>
            <a:off x="0" y="0"/>
            <a:ext cx="12192000" cy="6858000"/>
            <a:chOff x="0" y="0"/>
            <a:chExt cx="12192000" cy="6858000"/>
          </a:xfrm>
        </p:grpSpPr>
        <p:sp>
          <p:nvSpPr>
            <p:cNvPr id="107145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5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5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5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5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5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6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46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14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6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146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46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1466" name="Footer Placeholder 4"/>
          <p:cNvSpPr>
            <a:spLocks noGrp="1"/>
          </p:cNvSpPr>
          <p:nvPr>
            <p:ph type="ftr" sz="quarter" idx="11"/>
          </p:nvPr>
        </p:nvSpPr>
        <p:spPr/>
        <p:txBody>
          <a:bodyPr/>
          <a:lstStyle/>
          <a:p>
            <a:r>
              <a:rPr lang="en-US" dirty="0"/>
              <a:t>
              </a:t>
            </a:r>
          </a:p>
        </p:txBody>
      </p:sp>
      <p:sp>
        <p:nvSpPr>
          <p:cNvPr id="107146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5.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768" name="Group 2"/>
          <p:cNvGrpSpPr/>
          <p:nvPr/>
        </p:nvGrpSpPr>
        <p:grpSpPr>
          <a:xfrm>
            <a:off x="0" y="0"/>
            <a:ext cx="12192000" cy="6858000"/>
            <a:chOff x="0" y="0"/>
            <a:chExt cx="12192000" cy="6858000"/>
          </a:xfrm>
        </p:grpSpPr>
        <p:sp>
          <p:nvSpPr>
            <p:cNvPr id="107152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52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2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2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2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2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52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52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5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53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53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53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153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3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3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1537" name="Footer Placeholder 4"/>
          <p:cNvSpPr>
            <a:spLocks noGrp="1"/>
          </p:cNvSpPr>
          <p:nvPr>
            <p:ph type="ftr" sz="quarter" idx="11"/>
          </p:nvPr>
        </p:nvSpPr>
        <p:spPr/>
        <p:txBody>
          <a:bodyPr/>
          <a:lstStyle/>
          <a:p>
            <a:r>
              <a:rPr lang="en-US" dirty="0"/>
              <a:t>
              </a:t>
            </a:r>
          </a:p>
        </p:txBody>
      </p:sp>
      <p:sp>
        <p:nvSpPr>
          <p:cNvPr id="107153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53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6.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779" name="Group 8"/>
          <p:cNvGrpSpPr/>
          <p:nvPr/>
        </p:nvGrpSpPr>
        <p:grpSpPr>
          <a:xfrm>
            <a:off x="0" y="0"/>
            <a:ext cx="12192000" cy="6858000"/>
            <a:chOff x="0" y="0"/>
            <a:chExt cx="12192000" cy="6858000"/>
          </a:xfrm>
        </p:grpSpPr>
        <p:sp>
          <p:nvSpPr>
            <p:cNvPr id="107160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0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1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1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1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1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1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61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6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1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161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61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1620" name="Footer Placeholder 4"/>
          <p:cNvSpPr>
            <a:spLocks noGrp="1"/>
          </p:cNvSpPr>
          <p:nvPr>
            <p:ph type="ftr" sz="quarter" idx="11"/>
          </p:nvPr>
        </p:nvSpPr>
        <p:spPr/>
        <p:txBody>
          <a:bodyPr/>
          <a:lstStyle/>
          <a:p>
            <a:r>
              <a:rPr lang="en-US" dirty="0"/>
              <a:t>
              </a:t>
            </a:r>
          </a:p>
        </p:txBody>
      </p:sp>
      <p:sp>
        <p:nvSpPr>
          <p:cNvPr id="107162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2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7.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151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51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1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1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1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1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1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6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6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51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1520" name="Footer Placeholder 7"/>
          <p:cNvSpPr>
            <a:spLocks noGrp="1"/>
          </p:cNvSpPr>
          <p:nvPr>
            <p:ph type="ftr" sz="quarter" idx="11"/>
          </p:nvPr>
        </p:nvSpPr>
        <p:spPr/>
        <p:txBody>
          <a:bodyPr/>
          <a:lstStyle/>
          <a:p>
            <a:r>
              <a:rPr lang="en-US" dirty="0"/>
              <a:t>
              </a:t>
            </a:r>
          </a:p>
        </p:txBody>
      </p:sp>
      <p:sp>
        <p:nvSpPr>
          <p:cNvPr id="107152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8.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157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57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7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57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7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7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57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58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58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58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6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6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58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158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158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156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156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56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1567" name="Footer Placeholder 4"/>
          <p:cNvSpPr>
            <a:spLocks noGrp="1"/>
          </p:cNvSpPr>
          <p:nvPr>
            <p:ph type="ftr" sz="quarter" idx="11"/>
          </p:nvPr>
        </p:nvSpPr>
        <p:spPr/>
        <p:txBody>
          <a:bodyPr/>
          <a:lstStyle/>
          <a:p>
            <a:r>
              <a:rPr lang="en-US" dirty="0"/>
              <a:t>
              </a:t>
            </a:r>
          </a:p>
        </p:txBody>
      </p:sp>
      <p:sp>
        <p:nvSpPr>
          <p:cNvPr id="107156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757" name="Group 8"/>
          <p:cNvGrpSpPr/>
          <p:nvPr/>
        </p:nvGrpSpPr>
        <p:grpSpPr>
          <a:xfrm>
            <a:off x="0" y="0"/>
            <a:ext cx="12192000" cy="6858000"/>
            <a:chOff x="0" y="0"/>
            <a:chExt cx="12192000" cy="6858000"/>
          </a:xfrm>
        </p:grpSpPr>
        <p:sp>
          <p:nvSpPr>
            <p:cNvPr id="107143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3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4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4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4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4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4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44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44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44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4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144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45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1451" name="Footer Placeholder 4"/>
          <p:cNvSpPr>
            <a:spLocks noGrp="1"/>
          </p:cNvSpPr>
          <p:nvPr>
            <p:ph type="ftr" sz="quarter" idx="11"/>
          </p:nvPr>
        </p:nvSpPr>
        <p:spPr/>
        <p:txBody>
          <a:bodyPr/>
          <a:lstStyle/>
          <a:p>
            <a:r>
              <a:rPr lang="en-US" dirty="0"/>
              <a:t>
              </a:t>
            </a:r>
          </a:p>
        </p:txBody>
      </p:sp>
      <p:sp>
        <p:nvSpPr>
          <p:cNvPr id="107145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5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5906" name="Group 6"/>
          <p:cNvGrpSpPr/>
          <p:nvPr/>
        </p:nvGrpSpPr>
        <p:grpSpPr>
          <a:xfrm>
            <a:off x="0" y="0"/>
            <a:ext cx="12192000" cy="6858000"/>
            <a:chOff x="0" y="0"/>
            <a:chExt cx="12192000" cy="6858000"/>
          </a:xfrm>
        </p:grpSpPr>
        <p:sp>
          <p:nvSpPr>
            <p:cNvPr id="107163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4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164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164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164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164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4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1796" name="Title 1"/>
          <p:cNvSpPr>
            <a:spLocks noGrp="1"/>
          </p:cNvSpPr>
          <p:nvPr>
            <p:ph type="title"/>
          </p:nvPr>
        </p:nvSpPr>
        <p:spPr/>
        <p:txBody>
          <a:bodyPr/>
          <a:lstStyle/>
          <a:p>
            <a:r>
              <a:rPr lang="en-US"/>
              <a:t>Click to edit Master title style</a:t>
            </a:r>
            <a:endParaRPr lang="en-US" dirty="0"/>
          </a:p>
        </p:txBody>
      </p:sp>
      <p:sp>
        <p:nvSpPr>
          <p:cNvPr id="107179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79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1799" name="Footer Placeholder 4"/>
          <p:cNvSpPr>
            <a:spLocks noGrp="1"/>
          </p:cNvSpPr>
          <p:nvPr>
            <p:ph type="ftr" sz="quarter" idx="11"/>
          </p:nvPr>
        </p:nvSpPr>
        <p:spPr/>
        <p:txBody>
          <a:bodyPr/>
          <a:lstStyle/>
          <a:p>
            <a:r>
              <a:rPr lang="en-US" dirty="0"/>
              <a:t>
              </a:t>
            </a:r>
          </a:p>
        </p:txBody>
      </p:sp>
      <p:sp>
        <p:nvSpPr>
          <p:cNvPr id="107180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5915" name="Group 7"/>
          <p:cNvGrpSpPr/>
          <p:nvPr/>
        </p:nvGrpSpPr>
        <p:grpSpPr>
          <a:xfrm>
            <a:off x="0" y="0"/>
            <a:ext cx="12192000" cy="6858000"/>
            <a:chOff x="0" y="0"/>
            <a:chExt cx="12192000" cy="6858000"/>
          </a:xfrm>
        </p:grpSpPr>
        <p:sp>
          <p:nvSpPr>
            <p:cNvPr id="107168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9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9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9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9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9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9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69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69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69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9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170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70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1702" name="Footer Placeholder 4"/>
          <p:cNvSpPr>
            <a:spLocks noGrp="1"/>
          </p:cNvSpPr>
          <p:nvPr>
            <p:ph type="ftr" sz="quarter" idx="11"/>
          </p:nvPr>
        </p:nvSpPr>
        <p:spPr/>
        <p:txBody>
          <a:bodyPr/>
          <a:lstStyle/>
          <a:p>
            <a:r>
              <a:rPr lang="en-US" dirty="0"/>
              <a:t>
              </a:t>
            </a:r>
          </a:p>
        </p:txBody>
      </p:sp>
      <p:sp>
        <p:nvSpPr>
          <p:cNvPr id="107170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70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1683" name="Title 1"/>
          <p:cNvSpPr>
            <a:spLocks noGrp="1"/>
          </p:cNvSpPr>
          <p:nvPr>
            <p:ph type="title"/>
          </p:nvPr>
        </p:nvSpPr>
        <p:spPr/>
        <p:txBody>
          <a:bodyPr/>
          <a:lstStyle/>
          <a:p>
            <a:r>
              <a:rPr lang="en-US"/>
              <a:t>Click to edit Master title style</a:t>
            </a:r>
            <a:endParaRPr lang="en-US" dirty="0"/>
          </a:p>
        </p:txBody>
      </p:sp>
      <p:sp>
        <p:nvSpPr>
          <p:cNvPr id="107168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68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68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1687" name="Footer Placeholder 5"/>
          <p:cNvSpPr>
            <a:spLocks noGrp="1"/>
          </p:cNvSpPr>
          <p:nvPr>
            <p:ph type="ftr" sz="quarter" idx="11"/>
          </p:nvPr>
        </p:nvSpPr>
        <p:spPr/>
        <p:txBody>
          <a:bodyPr/>
          <a:lstStyle/>
          <a:p>
            <a:r>
              <a:rPr lang="en-US" dirty="0"/>
              <a:t>
              </a:t>
            </a:r>
          </a:p>
        </p:txBody>
      </p:sp>
      <p:sp>
        <p:nvSpPr>
          <p:cNvPr id="107168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1750" name="Title 1"/>
          <p:cNvSpPr>
            <a:spLocks noGrp="1"/>
          </p:cNvSpPr>
          <p:nvPr>
            <p:ph type="title"/>
          </p:nvPr>
        </p:nvSpPr>
        <p:spPr/>
        <p:txBody>
          <a:bodyPr/>
          <a:lstStyle/>
          <a:p>
            <a:r>
              <a:rPr lang="en-US"/>
              <a:t>Click to edit Master title style</a:t>
            </a:r>
            <a:endParaRPr lang="en-US" dirty="0"/>
          </a:p>
        </p:txBody>
      </p:sp>
      <p:sp>
        <p:nvSpPr>
          <p:cNvPr id="107175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5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75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5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75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1756" name="Footer Placeholder 7"/>
          <p:cNvSpPr>
            <a:spLocks noGrp="1"/>
          </p:cNvSpPr>
          <p:nvPr>
            <p:ph type="ftr" sz="quarter" idx="11"/>
          </p:nvPr>
        </p:nvSpPr>
        <p:spPr/>
        <p:txBody>
          <a:bodyPr/>
          <a:lstStyle/>
          <a:p>
            <a:r>
              <a:rPr lang="en-US" dirty="0"/>
              <a:t>
              </a:t>
            </a:r>
          </a:p>
        </p:txBody>
      </p:sp>
      <p:sp>
        <p:nvSpPr>
          <p:cNvPr id="107175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167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168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1681" name="Footer Placeholder 3"/>
          <p:cNvSpPr>
            <a:spLocks noGrp="1"/>
          </p:cNvSpPr>
          <p:nvPr>
            <p:ph type="ftr" sz="quarter" idx="11"/>
          </p:nvPr>
        </p:nvSpPr>
        <p:spPr/>
        <p:txBody>
          <a:bodyPr/>
          <a:lstStyle/>
          <a:p>
            <a:r>
              <a:rPr lang="en-US" dirty="0"/>
              <a:t>
              </a:t>
            </a:r>
          </a:p>
        </p:txBody>
      </p:sp>
      <p:sp>
        <p:nvSpPr>
          <p:cNvPr id="107168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177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1780" name="Footer Placeholder 2"/>
          <p:cNvSpPr>
            <a:spLocks noGrp="1"/>
          </p:cNvSpPr>
          <p:nvPr>
            <p:ph type="ftr" sz="quarter" idx="11"/>
          </p:nvPr>
        </p:nvSpPr>
        <p:spPr/>
        <p:txBody>
          <a:bodyPr/>
          <a:lstStyle/>
          <a:p>
            <a:r>
              <a:rPr lang="en-US" dirty="0"/>
              <a:t>
              </a:t>
            </a:r>
          </a:p>
        </p:txBody>
      </p:sp>
      <p:sp>
        <p:nvSpPr>
          <p:cNvPr id="107178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78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5917" name="Group 8"/>
          <p:cNvGrpSpPr/>
          <p:nvPr/>
        </p:nvGrpSpPr>
        <p:grpSpPr>
          <a:xfrm>
            <a:off x="0" y="0"/>
            <a:ext cx="12192000" cy="6858000"/>
            <a:chOff x="0" y="0"/>
            <a:chExt cx="12192000" cy="6858000"/>
          </a:xfrm>
        </p:grpSpPr>
        <p:sp>
          <p:nvSpPr>
            <p:cNvPr id="107170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70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0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0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0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1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1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71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71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7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71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171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71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1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1719" name="Footer Placeholder 5"/>
          <p:cNvSpPr>
            <a:spLocks noGrp="1"/>
          </p:cNvSpPr>
          <p:nvPr>
            <p:ph type="ftr" sz="quarter" idx="11"/>
          </p:nvPr>
        </p:nvSpPr>
        <p:spPr/>
        <p:txBody>
          <a:bodyPr/>
          <a:lstStyle/>
          <a:p>
            <a:r>
              <a:rPr lang="en-US" dirty="0"/>
              <a:t>
              </a:t>
            </a:r>
          </a:p>
        </p:txBody>
      </p:sp>
      <p:sp>
        <p:nvSpPr>
          <p:cNvPr id="107172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72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7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5929" name="Group 8"/>
          <p:cNvGrpSpPr/>
          <p:nvPr/>
        </p:nvGrpSpPr>
        <p:grpSpPr>
          <a:xfrm>
            <a:off x="0" y="0"/>
            <a:ext cx="12192000" cy="6858000"/>
            <a:chOff x="0" y="0"/>
            <a:chExt cx="12192000" cy="6858000"/>
          </a:xfrm>
        </p:grpSpPr>
        <p:sp>
          <p:nvSpPr>
            <p:cNvPr id="107180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0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0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0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0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0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0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80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80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8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1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181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181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81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1815" name="Footer Placeholder 5"/>
          <p:cNvSpPr>
            <a:spLocks noGrp="1"/>
          </p:cNvSpPr>
          <p:nvPr>
            <p:ph type="ftr" sz="quarter" idx="11"/>
          </p:nvPr>
        </p:nvSpPr>
        <p:spPr/>
        <p:txBody>
          <a:bodyPr/>
          <a:lstStyle/>
          <a:p>
            <a:r>
              <a:rPr lang="en-US" dirty="0"/>
              <a:t>
              </a:t>
            </a:r>
          </a:p>
        </p:txBody>
      </p:sp>
      <p:sp>
        <p:nvSpPr>
          <p:cNvPr id="10718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1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5923" name="Group 8"/>
          <p:cNvGrpSpPr/>
          <p:nvPr/>
        </p:nvGrpSpPr>
        <p:grpSpPr>
          <a:xfrm>
            <a:off x="0" y="0"/>
            <a:ext cx="12192000" cy="6858000"/>
            <a:chOff x="0" y="0"/>
            <a:chExt cx="12192000" cy="6858000"/>
          </a:xfrm>
        </p:grpSpPr>
        <p:sp>
          <p:nvSpPr>
            <p:cNvPr id="107175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75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6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6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6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6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6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76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7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76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176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76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7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1771" name="Footer Placeholder 5"/>
          <p:cNvSpPr>
            <a:spLocks noGrp="1"/>
          </p:cNvSpPr>
          <p:nvPr>
            <p:ph type="ftr" sz="quarter" idx="11"/>
          </p:nvPr>
        </p:nvSpPr>
        <p:spPr/>
        <p:txBody>
          <a:bodyPr/>
          <a:lstStyle/>
          <a:p>
            <a:r>
              <a:rPr lang="en-US" dirty="0"/>
              <a:t>
              </a:t>
            </a:r>
          </a:p>
        </p:txBody>
      </p:sp>
      <p:sp>
        <p:nvSpPr>
          <p:cNvPr id="107177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77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5911" name="Group 6"/>
          <p:cNvGrpSpPr/>
          <p:nvPr/>
        </p:nvGrpSpPr>
        <p:grpSpPr>
          <a:xfrm>
            <a:off x="0" y="0"/>
            <a:ext cx="12192000" cy="6858000"/>
            <a:chOff x="0" y="0"/>
            <a:chExt cx="12192000" cy="6858000"/>
          </a:xfrm>
        </p:grpSpPr>
        <p:sp>
          <p:nvSpPr>
            <p:cNvPr id="107166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6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6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6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6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6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7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67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167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7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167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67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1676" name="Footer Placeholder 4"/>
          <p:cNvSpPr>
            <a:spLocks noGrp="1"/>
          </p:cNvSpPr>
          <p:nvPr>
            <p:ph type="ftr" sz="quarter" idx="11"/>
          </p:nvPr>
        </p:nvSpPr>
        <p:spPr/>
        <p:txBody>
          <a:bodyPr/>
          <a:lstStyle/>
          <a:p>
            <a:r>
              <a:rPr lang="en-US" dirty="0"/>
              <a:t>
              </a:t>
            </a:r>
          </a:p>
        </p:txBody>
      </p:sp>
      <p:sp>
        <p:nvSpPr>
          <p:cNvPr id="107167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5920" name="Group 2"/>
          <p:cNvGrpSpPr/>
          <p:nvPr/>
        </p:nvGrpSpPr>
        <p:grpSpPr>
          <a:xfrm>
            <a:off x="0" y="0"/>
            <a:ext cx="12192000" cy="6858000"/>
            <a:chOff x="0" y="0"/>
            <a:chExt cx="12192000" cy="6858000"/>
          </a:xfrm>
        </p:grpSpPr>
        <p:sp>
          <p:nvSpPr>
            <p:cNvPr id="107173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73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3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3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3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3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73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73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7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74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74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74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174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4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4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1747" name="Footer Placeholder 4"/>
          <p:cNvSpPr>
            <a:spLocks noGrp="1"/>
          </p:cNvSpPr>
          <p:nvPr>
            <p:ph type="ftr" sz="quarter" idx="11"/>
          </p:nvPr>
        </p:nvSpPr>
        <p:spPr/>
        <p:txBody>
          <a:bodyPr/>
          <a:lstStyle/>
          <a:p>
            <a:r>
              <a:rPr lang="en-US" dirty="0"/>
              <a:t>
              </a:t>
            </a:r>
          </a:p>
        </p:txBody>
      </p:sp>
      <p:sp>
        <p:nvSpPr>
          <p:cNvPr id="107174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74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5931" name="Group 8"/>
          <p:cNvGrpSpPr/>
          <p:nvPr/>
        </p:nvGrpSpPr>
        <p:grpSpPr>
          <a:xfrm>
            <a:off x="0" y="0"/>
            <a:ext cx="12192000" cy="6858000"/>
            <a:chOff x="0" y="0"/>
            <a:chExt cx="12192000" cy="6858000"/>
          </a:xfrm>
        </p:grpSpPr>
        <p:sp>
          <p:nvSpPr>
            <p:cNvPr id="107181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1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2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2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2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2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2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82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8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2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182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82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1830" name="Footer Placeholder 4"/>
          <p:cNvSpPr>
            <a:spLocks noGrp="1"/>
          </p:cNvSpPr>
          <p:nvPr>
            <p:ph type="ftr" sz="quarter" idx="11"/>
          </p:nvPr>
        </p:nvSpPr>
        <p:spPr/>
        <p:txBody>
          <a:bodyPr/>
          <a:lstStyle/>
          <a:p>
            <a:r>
              <a:rPr lang="en-US" dirty="0"/>
              <a:t>
              </a:t>
            </a:r>
          </a:p>
        </p:txBody>
      </p:sp>
      <p:sp>
        <p:nvSpPr>
          <p:cNvPr id="107183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3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172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72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2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2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2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2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2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6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6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72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1730" name="Footer Placeholder 7"/>
          <p:cNvSpPr>
            <a:spLocks noGrp="1"/>
          </p:cNvSpPr>
          <p:nvPr>
            <p:ph type="ftr" sz="quarter" idx="11"/>
          </p:nvPr>
        </p:nvSpPr>
        <p:spPr/>
        <p:txBody>
          <a:bodyPr/>
          <a:lstStyle/>
          <a:p>
            <a:r>
              <a:rPr lang="en-US" dirty="0"/>
              <a:t>
              </a:t>
            </a:r>
          </a:p>
        </p:txBody>
      </p:sp>
      <p:sp>
        <p:nvSpPr>
          <p:cNvPr id="107173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178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78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8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78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8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8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78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79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79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79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7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7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79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179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179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177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177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77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1777" name="Footer Placeholder 4"/>
          <p:cNvSpPr>
            <a:spLocks noGrp="1"/>
          </p:cNvSpPr>
          <p:nvPr>
            <p:ph type="ftr" sz="quarter" idx="11"/>
          </p:nvPr>
        </p:nvSpPr>
        <p:spPr/>
        <p:txBody>
          <a:bodyPr/>
          <a:lstStyle/>
          <a:p>
            <a:r>
              <a:rPr lang="en-US" dirty="0"/>
              <a:t>
              </a:t>
            </a:r>
          </a:p>
        </p:txBody>
      </p:sp>
      <p:sp>
        <p:nvSpPr>
          <p:cNvPr id="107177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5909" name="Group 8"/>
          <p:cNvGrpSpPr/>
          <p:nvPr/>
        </p:nvGrpSpPr>
        <p:grpSpPr>
          <a:xfrm>
            <a:off x="0" y="0"/>
            <a:ext cx="12192000" cy="6858000"/>
            <a:chOff x="0" y="0"/>
            <a:chExt cx="12192000" cy="6858000"/>
          </a:xfrm>
        </p:grpSpPr>
        <p:sp>
          <p:nvSpPr>
            <p:cNvPr id="107164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4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5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5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5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5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5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65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65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6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5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165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66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1661" name="Footer Placeholder 4"/>
          <p:cNvSpPr>
            <a:spLocks noGrp="1"/>
          </p:cNvSpPr>
          <p:nvPr>
            <p:ph type="ftr" sz="quarter" idx="11"/>
          </p:nvPr>
        </p:nvSpPr>
        <p:spPr/>
        <p:txBody>
          <a:bodyPr/>
          <a:lstStyle/>
          <a:p>
            <a:r>
              <a:rPr lang="en-US" dirty="0"/>
              <a:t>
              </a:t>
            </a:r>
          </a:p>
        </p:txBody>
      </p:sp>
      <p:sp>
        <p:nvSpPr>
          <p:cNvPr id="107166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6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058" name="Group 6"/>
          <p:cNvGrpSpPr/>
          <p:nvPr/>
        </p:nvGrpSpPr>
        <p:grpSpPr>
          <a:xfrm>
            <a:off x="0" y="0"/>
            <a:ext cx="12192000" cy="6858000"/>
            <a:chOff x="0" y="0"/>
            <a:chExt cx="12192000" cy="6858000"/>
          </a:xfrm>
        </p:grpSpPr>
        <p:sp>
          <p:nvSpPr>
            <p:cNvPr id="107184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4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5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185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185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185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185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5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2006" name="Title 1"/>
          <p:cNvSpPr>
            <a:spLocks noGrp="1"/>
          </p:cNvSpPr>
          <p:nvPr>
            <p:ph type="title"/>
          </p:nvPr>
        </p:nvSpPr>
        <p:spPr/>
        <p:txBody>
          <a:bodyPr/>
          <a:lstStyle/>
          <a:p>
            <a:r>
              <a:rPr lang="en-US"/>
              <a:t>Click to edit Master title style</a:t>
            </a:r>
            <a:endParaRPr lang="en-US" dirty="0"/>
          </a:p>
        </p:txBody>
      </p:sp>
      <p:sp>
        <p:nvSpPr>
          <p:cNvPr id="107200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00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2009" name="Footer Placeholder 4"/>
          <p:cNvSpPr>
            <a:spLocks noGrp="1"/>
          </p:cNvSpPr>
          <p:nvPr>
            <p:ph type="ftr" sz="quarter" idx="11"/>
          </p:nvPr>
        </p:nvSpPr>
        <p:spPr/>
        <p:txBody>
          <a:bodyPr/>
          <a:lstStyle/>
          <a:p>
            <a:r>
              <a:rPr lang="en-US" dirty="0"/>
              <a:t>
              </a:t>
            </a:r>
          </a:p>
        </p:txBody>
      </p:sp>
      <p:sp>
        <p:nvSpPr>
          <p:cNvPr id="107201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067" name="Group 7"/>
          <p:cNvGrpSpPr/>
          <p:nvPr/>
        </p:nvGrpSpPr>
        <p:grpSpPr>
          <a:xfrm>
            <a:off x="0" y="0"/>
            <a:ext cx="12192000" cy="6858000"/>
            <a:chOff x="0" y="0"/>
            <a:chExt cx="12192000" cy="6858000"/>
          </a:xfrm>
        </p:grpSpPr>
        <p:sp>
          <p:nvSpPr>
            <p:cNvPr id="107189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90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0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0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0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0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0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90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90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9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90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191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191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1912" name="Footer Placeholder 4"/>
          <p:cNvSpPr>
            <a:spLocks noGrp="1"/>
          </p:cNvSpPr>
          <p:nvPr>
            <p:ph type="ftr" sz="quarter" idx="11"/>
          </p:nvPr>
        </p:nvSpPr>
        <p:spPr/>
        <p:txBody>
          <a:bodyPr/>
          <a:lstStyle/>
          <a:p>
            <a:r>
              <a:rPr lang="en-US" dirty="0"/>
              <a:t>
              </a:t>
            </a:r>
          </a:p>
        </p:txBody>
      </p:sp>
      <p:sp>
        <p:nvSpPr>
          <p:cNvPr id="107191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91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1893" name="Title 1"/>
          <p:cNvSpPr>
            <a:spLocks noGrp="1"/>
          </p:cNvSpPr>
          <p:nvPr>
            <p:ph type="title"/>
          </p:nvPr>
        </p:nvSpPr>
        <p:spPr/>
        <p:txBody>
          <a:bodyPr/>
          <a:lstStyle/>
          <a:p>
            <a:r>
              <a:rPr lang="en-US"/>
              <a:t>Click to edit Master title style</a:t>
            </a:r>
            <a:endParaRPr lang="en-US" dirty="0"/>
          </a:p>
        </p:txBody>
      </p:sp>
      <p:sp>
        <p:nvSpPr>
          <p:cNvPr id="107189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89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89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1897" name="Footer Placeholder 5"/>
          <p:cNvSpPr>
            <a:spLocks noGrp="1"/>
          </p:cNvSpPr>
          <p:nvPr>
            <p:ph type="ftr" sz="quarter" idx="11"/>
          </p:nvPr>
        </p:nvSpPr>
        <p:spPr/>
        <p:txBody>
          <a:bodyPr/>
          <a:lstStyle/>
          <a:p>
            <a:r>
              <a:rPr lang="en-US" dirty="0"/>
              <a:t>
              </a:t>
            </a:r>
          </a:p>
        </p:txBody>
      </p:sp>
      <p:sp>
        <p:nvSpPr>
          <p:cNvPr id="107189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1960" name="Title 1"/>
          <p:cNvSpPr>
            <a:spLocks noGrp="1"/>
          </p:cNvSpPr>
          <p:nvPr>
            <p:ph type="title"/>
          </p:nvPr>
        </p:nvSpPr>
        <p:spPr/>
        <p:txBody>
          <a:bodyPr/>
          <a:lstStyle/>
          <a:p>
            <a:r>
              <a:rPr lang="en-US"/>
              <a:t>Click to edit Master title style</a:t>
            </a:r>
            <a:endParaRPr lang="en-US" dirty="0"/>
          </a:p>
        </p:txBody>
      </p:sp>
      <p:sp>
        <p:nvSpPr>
          <p:cNvPr id="107196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6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96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6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96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1966" name="Footer Placeholder 7"/>
          <p:cNvSpPr>
            <a:spLocks noGrp="1"/>
          </p:cNvSpPr>
          <p:nvPr>
            <p:ph type="ftr" sz="quarter" idx="11"/>
          </p:nvPr>
        </p:nvSpPr>
        <p:spPr/>
        <p:txBody>
          <a:bodyPr/>
          <a:lstStyle/>
          <a:p>
            <a:r>
              <a:rPr lang="en-US" dirty="0"/>
              <a:t>
              </a:t>
            </a:r>
          </a:p>
        </p:txBody>
      </p:sp>
      <p:sp>
        <p:nvSpPr>
          <p:cNvPr id="107196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188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189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1891" name="Footer Placeholder 3"/>
          <p:cNvSpPr>
            <a:spLocks noGrp="1"/>
          </p:cNvSpPr>
          <p:nvPr>
            <p:ph type="ftr" sz="quarter" idx="11"/>
          </p:nvPr>
        </p:nvSpPr>
        <p:spPr/>
        <p:txBody>
          <a:bodyPr/>
          <a:lstStyle/>
          <a:p>
            <a:r>
              <a:rPr lang="en-US" dirty="0"/>
              <a:t>
              </a:t>
            </a:r>
          </a:p>
        </p:txBody>
      </p:sp>
      <p:sp>
        <p:nvSpPr>
          <p:cNvPr id="107189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198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1990" name="Footer Placeholder 2"/>
          <p:cNvSpPr>
            <a:spLocks noGrp="1"/>
          </p:cNvSpPr>
          <p:nvPr>
            <p:ph type="ftr" sz="quarter" idx="11"/>
          </p:nvPr>
        </p:nvSpPr>
        <p:spPr/>
        <p:txBody>
          <a:bodyPr/>
          <a:lstStyle/>
          <a:p>
            <a:r>
              <a:rPr lang="en-US" dirty="0"/>
              <a:t>
              </a:t>
            </a:r>
          </a:p>
        </p:txBody>
      </p:sp>
      <p:sp>
        <p:nvSpPr>
          <p:cNvPr id="107199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99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069" name="Group 8"/>
          <p:cNvGrpSpPr/>
          <p:nvPr/>
        </p:nvGrpSpPr>
        <p:grpSpPr>
          <a:xfrm>
            <a:off x="0" y="0"/>
            <a:ext cx="12192000" cy="6858000"/>
            <a:chOff x="0" y="0"/>
            <a:chExt cx="12192000" cy="6858000"/>
          </a:xfrm>
        </p:grpSpPr>
        <p:sp>
          <p:nvSpPr>
            <p:cNvPr id="107191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91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1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1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1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2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2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92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92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92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92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192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92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2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1929" name="Footer Placeholder 5"/>
          <p:cNvSpPr>
            <a:spLocks noGrp="1"/>
          </p:cNvSpPr>
          <p:nvPr>
            <p:ph type="ftr" sz="quarter" idx="11"/>
          </p:nvPr>
        </p:nvSpPr>
        <p:spPr/>
        <p:txBody>
          <a:bodyPr/>
          <a:lstStyle/>
          <a:p>
            <a:r>
              <a:rPr lang="en-US" dirty="0"/>
              <a:t>
              </a:t>
            </a:r>
          </a:p>
        </p:txBody>
      </p:sp>
      <p:sp>
        <p:nvSpPr>
          <p:cNvPr id="107193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93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081" name="Group 8"/>
          <p:cNvGrpSpPr/>
          <p:nvPr/>
        </p:nvGrpSpPr>
        <p:grpSpPr>
          <a:xfrm>
            <a:off x="0" y="0"/>
            <a:ext cx="12192000" cy="6858000"/>
            <a:chOff x="0" y="0"/>
            <a:chExt cx="12192000" cy="6858000"/>
          </a:xfrm>
        </p:grpSpPr>
        <p:sp>
          <p:nvSpPr>
            <p:cNvPr id="107201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1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1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1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1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1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1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01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01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02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2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202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202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02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2025" name="Footer Placeholder 5"/>
          <p:cNvSpPr>
            <a:spLocks noGrp="1"/>
          </p:cNvSpPr>
          <p:nvPr>
            <p:ph type="ftr" sz="quarter" idx="11"/>
          </p:nvPr>
        </p:nvSpPr>
        <p:spPr/>
        <p:txBody>
          <a:bodyPr/>
          <a:lstStyle/>
          <a:p>
            <a:r>
              <a:rPr lang="en-US" dirty="0"/>
              <a:t>
              </a:t>
            </a:r>
          </a:p>
        </p:txBody>
      </p:sp>
      <p:sp>
        <p:nvSpPr>
          <p:cNvPr id="107202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2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7.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075" name="Group 8"/>
          <p:cNvGrpSpPr/>
          <p:nvPr/>
        </p:nvGrpSpPr>
        <p:grpSpPr>
          <a:xfrm>
            <a:off x="0" y="0"/>
            <a:ext cx="12192000" cy="6858000"/>
            <a:chOff x="0" y="0"/>
            <a:chExt cx="12192000" cy="6858000"/>
          </a:xfrm>
        </p:grpSpPr>
        <p:sp>
          <p:nvSpPr>
            <p:cNvPr id="107196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96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7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7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7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7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7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97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9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97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197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97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8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1981" name="Footer Placeholder 5"/>
          <p:cNvSpPr>
            <a:spLocks noGrp="1"/>
          </p:cNvSpPr>
          <p:nvPr>
            <p:ph type="ftr" sz="quarter" idx="11"/>
          </p:nvPr>
        </p:nvSpPr>
        <p:spPr/>
        <p:txBody>
          <a:bodyPr/>
          <a:lstStyle/>
          <a:p>
            <a:r>
              <a:rPr lang="en-US" dirty="0"/>
              <a:t>
              </a:t>
            </a:r>
          </a:p>
        </p:txBody>
      </p:sp>
      <p:sp>
        <p:nvSpPr>
          <p:cNvPr id="107198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98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8.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063" name="Group 6"/>
          <p:cNvGrpSpPr/>
          <p:nvPr/>
        </p:nvGrpSpPr>
        <p:grpSpPr>
          <a:xfrm>
            <a:off x="0" y="0"/>
            <a:ext cx="12192000" cy="6858000"/>
            <a:chOff x="0" y="0"/>
            <a:chExt cx="12192000" cy="6858000"/>
          </a:xfrm>
        </p:grpSpPr>
        <p:sp>
          <p:nvSpPr>
            <p:cNvPr id="107187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7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7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7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7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7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8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88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18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8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188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88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1886" name="Footer Placeholder 4"/>
          <p:cNvSpPr>
            <a:spLocks noGrp="1"/>
          </p:cNvSpPr>
          <p:nvPr>
            <p:ph type="ftr" sz="quarter" idx="11"/>
          </p:nvPr>
        </p:nvSpPr>
        <p:spPr/>
        <p:txBody>
          <a:bodyPr/>
          <a:lstStyle/>
          <a:p>
            <a:r>
              <a:rPr lang="en-US" dirty="0"/>
              <a:t>
              </a:t>
            </a:r>
          </a:p>
        </p:txBody>
      </p:sp>
      <p:sp>
        <p:nvSpPr>
          <p:cNvPr id="107188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899.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072" name="Group 2"/>
          <p:cNvGrpSpPr/>
          <p:nvPr/>
        </p:nvGrpSpPr>
        <p:grpSpPr>
          <a:xfrm>
            <a:off x="0" y="0"/>
            <a:ext cx="12192000" cy="6858000"/>
            <a:chOff x="0" y="0"/>
            <a:chExt cx="12192000" cy="6858000"/>
          </a:xfrm>
        </p:grpSpPr>
        <p:sp>
          <p:nvSpPr>
            <p:cNvPr id="107194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94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4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4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4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4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94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94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9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95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95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195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195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5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5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1957" name="Footer Placeholder 4"/>
          <p:cNvSpPr>
            <a:spLocks noGrp="1"/>
          </p:cNvSpPr>
          <p:nvPr>
            <p:ph type="ftr" sz="quarter" idx="11"/>
          </p:nvPr>
        </p:nvSpPr>
        <p:spPr/>
        <p:txBody>
          <a:bodyPr/>
          <a:lstStyle/>
          <a:p>
            <a:r>
              <a:rPr lang="en-US" dirty="0"/>
              <a:t>
              </a:t>
            </a:r>
          </a:p>
        </p:txBody>
      </p:sp>
      <p:sp>
        <p:nvSpPr>
          <p:cNvPr id="107195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95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0.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083" name="Group 8"/>
          <p:cNvGrpSpPr/>
          <p:nvPr/>
        </p:nvGrpSpPr>
        <p:grpSpPr>
          <a:xfrm>
            <a:off x="0" y="0"/>
            <a:ext cx="12192000" cy="6858000"/>
            <a:chOff x="0" y="0"/>
            <a:chExt cx="12192000" cy="6858000"/>
          </a:xfrm>
        </p:grpSpPr>
        <p:sp>
          <p:nvSpPr>
            <p:cNvPr id="107202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2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3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3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3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3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3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03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0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3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203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03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2040" name="Footer Placeholder 4"/>
          <p:cNvSpPr>
            <a:spLocks noGrp="1"/>
          </p:cNvSpPr>
          <p:nvPr>
            <p:ph type="ftr" sz="quarter" idx="11"/>
          </p:nvPr>
        </p:nvSpPr>
        <p:spPr/>
        <p:txBody>
          <a:bodyPr/>
          <a:lstStyle/>
          <a:p>
            <a:r>
              <a:rPr lang="en-US" dirty="0"/>
              <a:t>
              </a:t>
            </a:r>
          </a:p>
        </p:txBody>
      </p:sp>
      <p:sp>
        <p:nvSpPr>
          <p:cNvPr id="107204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4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1.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193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93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3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3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3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3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3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7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7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193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1940" name="Footer Placeholder 7"/>
          <p:cNvSpPr>
            <a:spLocks noGrp="1"/>
          </p:cNvSpPr>
          <p:nvPr>
            <p:ph type="ftr" sz="quarter" idx="11"/>
          </p:nvPr>
        </p:nvSpPr>
        <p:spPr/>
        <p:txBody>
          <a:bodyPr/>
          <a:lstStyle/>
          <a:p>
            <a:r>
              <a:rPr lang="en-US" dirty="0"/>
              <a:t>
              </a:t>
            </a:r>
          </a:p>
        </p:txBody>
      </p:sp>
      <p:sp>
        <p:nvSpPr>
          <p:cNvPr id="107194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2.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199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199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9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99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199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199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199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00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00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00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7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7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00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200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200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198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198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98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1987" name="Footer Placeholder 4"/>
          <p:cNvSpPr>
            <a:spLocks noGrp="1"/>
          </p:cNvSpPr>
          <p:nvPr>
            <p:ph type="ftr" sz="quarter" idx="11"/>
          </p:nvPr>
        </p:nvSpPr>
        <p:spPr/>
        <p:txBody>
          <a:bodyPr/>
          <a:lstStyle/>
          <a:p>
            <a:r>
              <a:rPr lang="en-US" dirty="0"/>
              <a:t>
              </a:t>
            </a:r>
          </a:p>
        </p:txBody>
      </p:sp>
      <p:sp>
        <p:nvSpPr>
          <p:cNvPr id="107198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061" name="Group 8"/>
          <p:cNvGrpSpPr/>
          <p:nvPr/>
        </p:nvGrpSpPr>
        <p:grpSpPr>
          <a:xfrm>
            <a:off x="0" y="0"/>
            <a:ext cx="12192000" cy="6858000"/>
            <a:chOff x="0" y="0"/>
            <a:chExt cx="12192000" cy="6858000"/>
          </a:xfrm>
        </p:grpSpPr>
        <p:sp>
          <p:nvSpPr>
            <p:cNvPr id="107185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6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6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6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6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186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86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18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6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186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87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1871" name="Footer Placeholder 4"/>
          <p:cNvSpPr>
            <a:spLocks noGrp="1"/>
          </p:cNvSpPr>
          <p:nvPr>
            <p:ph type="ftr" sz="quarter" idx="11"/>
          </p:nvPr>
        </p:nvSpPr>
        <p:spPr/>
        <p:txBody>
          <a:bodyPr/>
          <a:lstStyle/>
          <a:p>
            <a:r>
              <a:rPr lang="en-US" dirty="0"/>
              <a:t>
              </a:t>
            </a:r>
          </a:p>
        </p:txBody>
      </p:sp>
      <p:sp>
        <p:nvSpPr>
          <p:cNvPr id="107187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7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210" name="Group 6"/>
          <p:cNvGrpSpPr/>
          <p:nvPr/>
        </p:nvGrpSpPr>
        <p:grpSpPr>
          <a:xfrm>
            <a:off x="0" y="0"/>
            <a:ext cx="12192000" cy="6858000"/>
            <a:chOff x="0" y="0"/>
            <a:chExt cx="12192000" cy="6858000"/>
          </a:xfrm>
        </p:grpSpPr>
        <p:sp>
          <p:nvSpPr>
            <p:cNvPr id="107205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5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6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206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206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206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206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6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2216" name="Title 1"/>
          <p:cNvSpPr>
            <a:spLocks noGrp="1"/>
          </p:cNvSpPr>
          <p:nvPr>
            <p:ph type="title"/>
          </p:nvPr>
        </p:nvSpPr>
        <p:spPr/>
        <p:txBody>
          <a:bodyPr/>
          <a:lstStyle/>
          <a:p>
            <a:r>
              <a:rPr lang="en-US"/>
              <a:t>Click to edit Master title style</a:t>
            </a:r>
            <a:endParaRPr lang="en-US" dirty="0"/>
          </a:p>
        </p:txBody>
      </p:sp>
      <p:sp>
        <p:nvSpPr>
          <p:cNvPr id="107221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21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2219" name="Footer Placeholder 4"/>
          <p:cNvSpPr>
            <a:spLocks noGrp="1"/>
          </p:cNvSpPr>
          <p:nvPr>
            <p:ph type="ftr" sz="quarter" idx="11"/>
          </p:nvPr>
        </p:nvSpPr>
        <p:spPr/>
        <p:txBody>
          <a:bodyPr/>
          <a:lstStyle/>
          <a:p>
            <a:r>
              <a:rPr lang="en-US" dirty="0"/>
              <a:t>
              </a:t>
            </a:r>
          </a:p>
        </p:txBody>
      </p:sp>
      <p:sp>
        <p:nvSpPr>
          <p:cNvPr id="107222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219" name="Group 7"/>
          <p:cNvGrpSpPr/>
          <p:nvPr/>
        </p:nvGrpSpPr>
        <p:grpSpPr>
          <a:xfrm>
            <a:off x="0" y="0"/>
            <a:ext cx="12192000" cy="6858000"/>
            <a:chOff x="0" y="0"/>
            <a:chExt cx="12192000" cy="6858000"/>
          </a:xfrm>
        </p:grpSpPr>
        <p:sp>
          <p:nvSpPr>
            <p:cNvPr id="107210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11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1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1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1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1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1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11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11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1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11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212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12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2122" name="Footer Placeholder 4"/>
          <p:cNvSpPr>
            <a:spLocks noGrp="1"/>
          </p:cNvSpPr>
          <p:nvPr>
            <p:ph type="ftr" sz="quarter" idx="11"/>
          </p:nvPr>
        </p:nvSpPr>
        <p:spPr/>
        <p:txBody>
          <a:bodyPr/>
          <a:lstStyle/>
          <a:p>
            <a:r>
              <a:rPr lang="en-US" dirty="0"/>
              <a:t>
              </a:t>
            </a:r>
          </a:p>
        </p:txBody>
      </p:sp>
      <p:sp>
        <p:nvSpPr>
          <p:cNvPr id="107212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12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2103" name="Title 1"/>
          <p:cNvSpPr>
            <a:spLocks noGrp="1"/>
          </p:cNvSpPr>
          <p:nvPr>
            <p:ph type="title"/>
          </p:nvPr>
        </p:nvSpPr>
        <p:spPr/>
        <p:txBody>
          <a:bodyPr/>
          <a:lstStyle/>
          <a:p>
            <a:r>
              <a:rPr lang="en-US"/>
              <a:t>Click to edit Master title style</a:t>
            </a:r>
            <a:endParaRPr lang="en-US" dirty="0"/>
          </a:p>
        </p:txBody>
      </p:sp>
      <p:sp>
        <p:nvSpPr>
          <p:cNvPr id="107210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0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0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2107" name="Footer Placeholder 5"/>
          <p:cNvSpPr>
            <a:spLocks noGrp="1"/>
          </p:cNvSpPr>
          <p:nvPr>
            <p:ph type="ftr" sz="quarter" idx="11"/>
          </p:nvPr>
        </p:nvSpPr>
        <p:spPr/>
        <p:txBody>
          <a:bodyPr/>
          <a:lstStyle/>
          <a:p>
            <a:r>
              <a:rPr lang="en-US" dirty="0"/>
              <a:t>
              </a:t>
            </a:r>
          </a:p>
        </p:txBody>
      </p:sp>
      <p:sp>
        <p:nvSpPr>
          <p:cNvPr id="107210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2170" name="Title 1"/>
          <p:cNvSpPr>
            <a:spLocks noGrp="1"/>
          </p:cNvSpPr>
          <p:nvPr>
            <p:ph type="title"/>
          </p:nvPr>
        </p:nvSpPr>
        <p:spPr/>
        <p:txBody>
          <a:bodyPr/>
          <a:lstStyle/>
          <a:p>
            <a:r>
              <a:rPr lang="en-US"/>
              <a:t>Click to edit Master title style</a:t>
            </a:r>
            <a:endParaRPr lang="en-US" dirty="0"/>
          </a:p>
        </p:txBody>
      </p:sp>
      <p:sp>
        <p:nvSpPr>
          <p:cNvPr id="107217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17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7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17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7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2176" name="Footer Placeholder 7"/>
          <p:cNvSpPr>
            <a:spLocks noGrp="1"/>
          </p:cNvSpPr>
          <p:nvPr>
            <p:ph type="ftr" sz="quarter" idx="11"/>
          </p:nvPr>
        </p:nvSpPr>
        <p:spPr/>
        <p:txBody>
          <a:bodyPr/>
          <a:lstStyle/>
          <a:p>
            <a:r>
              <a:rPr lang="en-US" dirty="0"/>
              <a:t>
              </a:t>
            </a:r>
          </a:p>
        </p:txBody>
      </p:sp>
      <p:sp>
        <p:nvSpPr>
          <p:cNvPr id="107217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209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210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2101" name="Footer Placeholder 3"/>
          <p:cNvSpPr>
            <a:spLocks noGrp="1"/>
          </p:cNvSpPr>
          <p:nvPr>
            <p:ph type="ftr" sz="quarter" idx="11"/>
          </p:nvPr>
        </p:nvSpPr>
        <p:spPr/>
        <p:txBody>
          <a:bodyPr/>
          <a:lstStyle/>
          <a:p>
            <a:r>
              <a:rPr lang="en-US" dirty="0"/>
              <a:t>
              </a:t>
            </a:r>
          </a:p>
        </p:txBody>
      </p:sp>
      <p:sp>
        <p:nvSpPr>
          <p:cNvPr id="107210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219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2200" name="Footer Placeholder 2"/>
          <p:cNvSpPr>
            <a:spLocks noGrp="1"/>
          </p:cNvSpPr>
          <p:nvPr>
            <p:ph type="ftr" sz="quarter" idx="11"/>
          </p:nvPr>
        </p:nvSpPr>
        <p:spPr/>
        <p:txBody>
          <a:bodyPr/>
          <a:lstStyle/>
          <a:p>
            <a:r>
              <a:rPr lang="en-US" dirty="0"/>
              <a:t>
              </a:t>
            </a:r>
          </a:p>
        </p:txBody>
      </p:sp>
      <p:sp>
        <p:nvSpPr>
          <p:cNvPr id="107220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0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221" name="Group 8"/>
          <p:cNvGrpSpPr/>
          <p:nvPr/>
        </p:nvGrpSpPr>
        <p:grpSpPr>
          <a:xfrm>
            <a:off x="0" y="0"/>
            <a:ext cx="12192000" cy="6858000"/>
            <a:chOff x="0" y="0"/>
            <a:chExt cx="12192000" cy="6858000"/>
          </a:xfrm>
        </p:grpSpPr>
        <p:sp>
          <p:nvSpPr>
            <p:cNvPr id="107212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12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2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2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2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3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3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13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13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1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13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213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3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3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2139" name="Footer Placeholder 5"/>
          <p:cNvSpPr>
            <a:spLocks noGrp="1"/>
          </p:cNvSpPr>
          <p:nvPr>
            <p:ph type="ftr" sz="quarter" idx="11"/>
          </p:nvPr>
        </p:nvSpPr>
        <p:spPr/>
        <p:txBody>
          <a:bodyPr/>
          <a:lstStyle/>
          <a:p>
            <a:r>
              <a:rPr lang="en-US" dirty="0"/>
              <a:t>
              </a:t>
            </a:r>
          </a:p>
        </p:txBody>
      </p:sp>
      <p:sp>
        <p:nvSpPr>
          <p:cNvPr id="107214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14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233" name="Group 8"/>
          <p:cNvGrpSpPr/>
          <p:nvPr/>
        </p:nvGrpSpPr>
        <p:grpSpPr>
          <a:xfrm>
            <a:off x="0" y="0"/>
            <a:ext cx="12192000" cy="6858000"/>
            <a:chOff x="0" y="0"/>
            <a:chExt cx="12192000" cy="6858000"/>
          </a:xfrm>
        </p:grpSpPr>
        <p:sp>
          <p:nvSpPr>
            <p:cNvPr id="107222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2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2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2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2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2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2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22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22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2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23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223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223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23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2235" name="Footer Placeholder 5"/>
          <p:cNvSpPr>
            <a:spLocks noGrp="1"/>
          </p:cNvSpPr>
          <p:nvPr>
            <p:ph type="ftr" sz="quarter" idx="11"/>
          </p:nvPr>
        </p:nvSpPr>
        <p:spPr/>
        <p:txBody>
          <a:bodyPr/>
          <a:lstStyle/>
          <a:p>
            <a:r>
              <a:rPr lang="en-US" dirty="0"/>
              <a:t>
              </a:t>
            </a:r>
          </a:p>
        </p:txBody>
      </p:sp>
      <p:sp>
        <p:nvSpPr>
          <p:cNvPr id="107223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3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4.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227" name="Group 8"/>
          <p:cNvGrpSpPr/>
          <p:nvPr/>
        </p:nvGrpSpPr>
        <p:grpSpPr>
          <a:xfrm>
            <a:off x="0" y="0"/>
            <a:ext cx="12192000" cy="6858000"/>
            <a:chOff x="0" y="0"/>
            <a:chExt cx="12192000" cy="6858000"/>
          </a:xfrm>
        </p:grpSpPr>
        <p:sp>
          <p:nvSpPr>
            <p:cNvPr id="107217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17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8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8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8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8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8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18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1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18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218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18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9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2191" name="Footer Placeholder 5"/>
          <p:cNvSpPr>
            <a:spLocks noGrp="1"/>
          </p:cNvSpPr>
          <p:nvPr>
            <p:ph type="ftr" sz="quarter" idx="11"/>
          </p:nvPr>
        </p:nvSpPr>
        <p:spPr/>
        <p:txBody>
          <a:bodyPr/>
          <a:lstStyle/>
          <a:p>
            <a:r>
              <a:rPr lang="en-US" dirty="0"/>
              <a:t>
              </a:t>
            </a:r>
          </a:p>
        </p:txBody>
      </p:sp>
      <p:sp>
        <p:nvSpPr>
          <p:cNvPr id="107219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19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5.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215" name="Group 6"/>
          <p:cNvGrpSpPr/>
          <p:nvPr/>
        </p:nvGrpSpPr>
        <p:grpSpPr>
          <a:xfrm>
            <a:off x="0" y="0"/>
            <a:ext cx="12192000" cy="6858000"/>
            <a:chOff x="0" y="0"/>
            <a:chExt cx="12192000" cy="6858000"/>
          </a:xfrm>
        </p:grpSpPr>
        <p:sp>
          <p:nvSpPr>
            <p:cNvPr id="107208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8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8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8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8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8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9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09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20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9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209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09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2096" name="Footer Placeholder 4"/>
          <p:cNvSpPr>
            <a:spLocks noGrp="1"/>
          </p:cNvSpPr>
          <p:nvPr>
            <p:ph type="ftr" sz="quarter" idx="11"/>
          </p:nvPr>
        </p:nvSpPr>
        <p:spPr/>
        <p:txBody>
          <a:bodyPr/>
          <a:lstStyle/>
          <a:p>
            <a:r>
              <a:rPr lang="en-US" dirty="0"/>
              <a:t>
              </a:t>
            </a:r>
          </a:p>
        </p:txBody>
      </p:sp>
      <p:sp>
        <p:nvSpPr>
          <p:cNvPr id="107209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6.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224" name="Group 2"/>
          <p:cNvGrpSpPr/>
          <p:nvPr/>
        </p:nvGrpSpPr>
        <p:grpSpPr>
          <a:xfrm>
            <a:off x="0" y="0"/>
            <a:ext cx="12192000" cy="6858000"/>
            <a:chOff x="0" y="0"/>
            <a:chExt cx="12192000" cy="6858000"/>
          </a:xfrm>
        </p:grpSpPr>
        <p:sp>
          <p:nvSpPr>
            <p:cNvPr id="107215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15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5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5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5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5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15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15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1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16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16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16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216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6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6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2167" name="Footer Placeholder 4"/>
          <p:cNvSpPr>
            <a:spLocks noGrp="1"/>
          </p:cNvSpPr>
          <p:nvPr>
            <p:ph type="ftr" sz="quarter" idx="11"/>
          </p:nvPr>
        </p:nvSpPr>
        <p:spPr/>
        <p:txBody>
          <a:bodyPr/>
          <a:lstStyle/>
          <a:p>
            <a:r>
              <a:rPr lang="en-US" dirty="0"/>
              <a:t>
              </a:t>
            </a:r>
          </a:p>
        </p:txBody>
      </p:sp>
      <p:sp>
        <p:nvSpPr>
          <p:cNvPr id="107216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16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7.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235" name="Group 8"/>
          <p:cNvGrpSpPr/>
          <p:nvPr/>
        </p:nvGrpSpPr>
        <p:grpSpPr>
          <a:xfrm>
            <a:off x="0" y="0"/>
            <a:ext cx="12192000" cy="6858000"/>
            <a:chOff x="0" y="0"/>
            <a:chExt cx="12192000" cy="6858000"/>
          </a:xfrm>
        </p:grpSpPr>
        <p:sp>
          <p:nvSpPr>
            <p:cNvPr id="107223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3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4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4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4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4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4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24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24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24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224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24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2250" name="Footer Placeholder 4"/>
          <p:cNvSpPr>
            <a:spLocks noGrp="1"/>
          </p:cNvSpPr>
          <p:nvPr>
            <p:ph type="ftr" sz="quarter" idx="11"/>
          </p:nvPr>
        </p:nvSpPr>
        <p:spPr/>
        <p:txBody>
          <a:bodyPr/>
          <a:lstStyle/>
          <a:p>
            <a:r>
              <a:rPr lang="en-US" dirty="0"/>
              <a:t>
              </a:t>
            </a:r>
          </a:p>
        </p:txBody>
      </p:sp>
      <p:sp>
        <p:nvSpPr>
          <p:cNvPr id="107225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5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8.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214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14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14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4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14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14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14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7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7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14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2150" name="Footer Placeholder 7"/>
          <p:cNvSpPr>
            <a:spLocks noGrp="1"/>
          </p:cNvSpPr>
          <p:nvPr>
            <p:ph type="ftr" sz="quarter" idx="11"/>
          </p:nvPr>
        </p:nvSpPr>
        <p:spPr/>
        <p:txBody>
          <a:bodyPr/>
          <a:lstStyle/>
          <a:p>
            <a:r>
              <a:rPr lang="en-US" dirty="0"/>
              <a:t>
              </a:t>
            </a:r>
          </a:p>
        </p:txBody>
      </p:sp>
      <p:sp>
        <p:nvSpPr>
          <p:cNvPr id="107215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19.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220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20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20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20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20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20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20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21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21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21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7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7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21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221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221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219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219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19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2197" name="Footer Placeholder 4"/>
          <p:cNvSpPr>
            <a:spLocks noGrp="1"/>
          </p:cNvSpPr>
          <p:nvPr>
            <p:ph type="ftr" sz="quarter" idx="11"/>
          </p:nvPr>
        </p:nvSpPr>
        <p:spPr/>
        <p:txBody>
          <a:bodyPr/>
          <a:lstStyle/>
          <a:p>
            <a:r>
              <a:rPr lang="en-US" dirty="0"/>
              <a:t>
              </a:t>
            </a:r>
          </a:p>
        </p:txBody>
      </p:sp>
      <p:sp>
        <p:nvSpPr>
          <p:cNvPr id="107219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213" name="Group 8"/>
          <p:cNvGrpSpPr/>
          <p:nvPr/>
        </p:nvGrpSpPr>
        <p:grpSpPr>
          <a:xfrm>
            <a:off x="0" y="0"/>
            <a:ext cx="12192000" cy="6858000"/>
            <a:chOff x="0" y="0"/>
            <a:chExt cx="12192000" cy="6858000"/>
          </a:xfrm>
        </p:grpSpPr>
        <p:sp>
          <p:nvSpPr>
            <p:cNvPr id="107206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7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7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7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07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07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0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7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207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08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2081" name="Footer Placeholder 4"/>
          <p:cNvSpPr>
            <a:spLocks noGrp="1"/>
          </p:cNvSpPr>
          <p:nvPr>
            <p:ph type="ftr" sz="quarter" idx="11"/>
          </p:nvPr>
        </p:nvSpPr>
        <p:spPr/>
        <p:txBody>
          <a:bodyPr/>
          <a:lstStyle/>
          <a:p>
            <a:r>
              <a:rPr lang="en-US" dirty="0"/>
              <a:t>
              </a:t>
            </a:r>
          </a:p>
        </p:txBody>
      </p:sp>
      <p:sp>
        <p:nvSpPr>
          <p:cNvPr id="107208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8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362" name="Group 6"/>
          <p:cNvGrpSpPr/>
          <p:nvPr/>
        </p:nvGrpSpPr>
        <p:grpSpPr>
          <a:xfrm>
            <a:off x="0" y="0"/>
            <a:ext cx="12192000" cy="6858000"/>
            <a:chOff x="0" y="0"/>
            <a:chExt cx="12192000" cy="6858000"/>
          </a:xfrm>
        </p:grpSpPr>
        <p:sp>
          <p:nvSpPr>
            <p:cNvPr id="107226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6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27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227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227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227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227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7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2426" name="Title 1"/>
          <p:cNvSpPr>
            <a:spLocks noGrp="1"/>
          </p:cNvSpPr>
          <p:nvPr>
            <p:ph type="title"/>
          </p:nvPr>
        </p:nvSpPr>
        <p:spPr/>
        <p:txBody>
          <a:bodyPr/>
          <a:lstStyle/>
          <a:p>
            <a:r>
              <a:rPr lang="en-US"/>
              <a:t>Click to edit Master title style</a:t>
            </a:r>
            <a:endParaRPr lang="en-US" dirty="0"/>
          </a:p>
        </p:txBody>
      </p:sp>
      <p:sp>
        <p:nvSpPr>
          <p:cNvPr id="107242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42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2429" name="Footer Placeholder 4"/>
          <p:cNvSpPr>
            <a:spLocks noGrp="1"/>
          </p:cNvSpPr>
          <p:nvPr>
            <p:ph type="ftr" sz="quarter" idx="11"/>
          </p:nvPr>
        </p:nvSpPr>
        <p:spPr/>
        <p:txBody>
          <a:bodyPr/>
          <a:lstStyle/>
          <a:p>
            <a:r>
              <a:rPr lang="en-US" dirty="0"/>
              <a:t>
              </a:t>
            </a:r>
          </a:p>
        </p:txBody>
      </p:sp>
      <p:sp>
        <p:nvSpPr>
          <p:cNvPr id="107243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371" name="Group 7"/>
          <p:cNvGrpSpPr/>
          <p:nvPr/>
        </p:nvGrpSpPr>
        <p:grpSpPr>
          <a:xfrm>
            <a:off x="0" y="0"/>
            <a:ext cx="12192000" cy="6858000"/>
            <a:chOff x="0" y="0"/>
            <a:chExt cx="12192000" cy="6858000"/>
          </a:xfrm>
        </p:grpSpPr>
        <p:sp>
          <p:nvSpPr>
            <p:cNvPr id="107231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32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2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2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2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2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2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32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32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3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32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233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33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2332" name="Footer Placeholder 4"/>
          <p:cNvSpPr>
            <a:spLocks noGrp="1"/>
          </p:cNvSpPr>
          <p:nvPr>
            <p:ph type="ftr" sz="quarter" idx="11"/>
          </p:nvPr>
        </p:nvSpPr>
        <p:spPr/>
        <p:txBody>
          <a:bodyPr/>
          <a:lstStyle/>
          <a:p>
            <a:r>
              <a:rPr lang="en-US" dirty="0"/>
              <a:t>
              </a:t>
            </a:r>
          </a:p>
        </p:txBody>
      </p:sp>
      <p:sp>
        <p:nvSpPr>
          <p:cNvPr id="107233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33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2313" name="Title 1"/>
          <p:cNvSpPr>
            <a:spLocks noGrp="1"/>
          </p:cNvSpPr>
          <p:nvPr>
            <p:ph type="title"/>
          </p:nvPr>
        </p:nvSpPr>
        <p:spPr/>
        <p:txBody>
          <a:bodyPr/>
          <a:lstStyle/>
          <a:p>
            <a:r>
              <a:rPr lang="en-US"/>
              <a:t>Click to edit Master title style</a:t>
            </a:r>
            <a:endParaRPr lang="en-US" dirty="0"/>
          </a:p>
        </p:txBody>
      </p:sp>
      <p:sp>
        <p:nvSpPr>
          <p:cNvPr id="107231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31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31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2317" name="Footer Placeholder 5"/>
          <p:cNvSpPr>
            <a:spLocks noGrp="1"/>
          </p:cNvSpPr>
          <p:nvPr>
            <p:ph type="ftr" sz="quarter" idx="11"/>
          </p:nvPr>
        </p:nvSpPr>
        <p:spPr/>
        <p:txBody>
          <a:bodyPr/>
          <a:lstStyle/>
          <a:p>
            <a:r>
              <a:rPr lang="en-US" dirty="0"/>
              <a:t>
              </a:t>
            </a:r>
          </a:p>
        </p:txBody>
      </p:sp>
      <p:sp>
        <p:nvSpPr>
          <p:cNvPr id="107231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2380" name="Title 1"/>
          <p:cNvSpPr>
            <a:spLocks noGrp="1"/>
          </p:cNvSpPr>
          <p:nvPr>
            <p:ph type="title"/>
          </p:nvPr>
        </p:nvSpPr>
        <p:spPr/>
        <p:txBody>
          <a:bodyPr/>
          <a:lstStyle/>
          <a:p>
            <a:r>
              <a:rPr lang="en-US"/>
              <a:t>Click to edit Master title style</a:t>
            </a:r>
            <a:endParaRPr lang="en-US" dirty="0"/>
          </a:p>
        </p:txBody>
      </p:sp>
      <p:sp>
        <p:nvSpPr>
          <p:cNvPr id="107238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38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38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38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38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2386" name="Footer Placeholder 7"/>
          <p:cNvSpPr>
            <a:spLocks noGrp="1"/>
          </p:cNvSpPr>
          <p:nvPr>
            <p:ph type="ftr" sz="quarter" idx="11"/>
          </p:nvPr>
        </p:nvSpPr>
        <p:spPr/>
        <p:txBody>
          <a:bodyPr/>
          <a:lstStyle/>
          <a:p>
            <a:r>
              <a:rPr lang="en-US" dirty="0"/>
              <a:t>
              </a:t>
            </a:r>
          </a:p>
        </p:txBody>
      </p:sp>
      <p:sp>
        <p:nvSpPr>
          <p:cNvPr id="107238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230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231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2311" name="Footer Placeholder 3"/>
          <p:cNvSpPr>
            <a:spLocks noGrp="1"/>
          </p:cNvSpPr>
          <p:nvPr>
            <p:ph type="ftr" sz="quarter" idx="11"/>
          </p:nvPr>
        </p:nvSpPr>
        <p:spPr/>
        <p:txBody>
          <a:bodyPr/>
          <a:lstStyle/>
          <a:p>
            <a:r>
              <a:rPr lang="en-US" dirty="0"/>
              <a:t>
              </a:t>
            </a:r>
          </a:p>
        </p:txBody>
      </p:sp>
      <p:sp>
        <p:nvSpPr>
          <p:cNvPr id="107231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240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2410" name="Footer Placeholder 2"/>
          <p:cNvSpPr>
            <a:spLocks noGrp="1"/>
          </p:cNvSpPr>
          <p:nvPr>
            <p:ph type="ftr" sz="quarter" idx="11"/>
          </p:nvPr>
        </p:nvSpPr>
        <p:spPr/>
        <p:txBody>
          <a:bodyPr/>
          <a:lstStyle/>
          <a:p>
            <a:r>
              <a:rPr lang="en-US" dirty="0"/>
              <a:t>
              </a:t>
            </a:r>
          </a:p>
        </p:txBody>
      </p:sp>
      <p:sp>
        <p:nvSpPr>
          <p:cNvPr id="107241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1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2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373" name="Group 8"/>
          <p:cNvGrpSpPr/>
          <p:nvPr/>
        </p:nvGrpSpPr>
        <p:grpSpPr>
          <a:xfrm>
            <a:off x="0" y="0"/>
            <a:ext cx="12192000" cy="6858000"/>
            <a:chOff x="0" y="0"/>
            <a:chExt cx="12192000" cy="6858000"/>
          </a:xfrm>
        </p:grpSpPr>
        <p:sp>
          <p:nvSpPr>
            <p:cNvPr id="107233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33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3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3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3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4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4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34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34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3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34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234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34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4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2349" name="Footer Placeholder 5"/>
          <p:cNvSpPr>
            <a:spLocks noGrp="1"/>
          </p:cNvSpPr>
          <p:nvPr>
            <p:ph type="ftr" sz="quarter" idx="11"/>
          </p:nvPr>
        </p:nvSpPr>
        <p:spPr/>
        <p:txBody>
          <a:bodyPr/>
          <a:lstStyle/>
          <a:p>
            <a:r>
              <a:rPr lang="en-US" dirty="0"/>
              <a:t>
              </a:t>
            </a:r>
          </a:p>
        </p:txBody>
      </p:sp>
      <p:sp>
        <p:nvSpPr>
          <p:cNvPr id="107235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35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385" name="Group 8"/>
          <p:cNvGrpSpPr/>
          <p:nvPr/>
        </p:nvGrpSpPr>
        <p:grpSpPr>
          <a:xfrm>
            <a:off x="0" y="0"/>
            <a:ext cx="12192000" cy="6858000"/>
            <a:chOff x="0" y="0"/>
            <a:chExt cx="12192000" cy="6858000"/>
          </a:xfrm>
        </p:grpSpPr>
        <p:sp>
          <p:nvSpPr>
            <p:cNvPr id="107243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43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3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3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3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3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3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43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43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44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44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244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244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44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2445" name="Footer Placeholder 5"/>
          <p:cNvSpPr>
            <a:spLocks noGrp="1"/>
          </p:cNvSpPr>
          <p:nvPr>
            <p:ph type="ftr" sz="quarter" idx="11"/>
          </p:nvPr>
        </p:nvSpPr>
        <p:spPr/>
        <p:txBody>
          <a:bodyPr/>
          <a:lstStyle/>
          <a:p>
            <a:r>
              <a:rPr lang="en-US" dirty="0"/>
              <a:t>
              </a:t>
            </a:r>
          </a:p>
        </p:txBody>
      </p:sp>
      <p:sp>
        <p:nvSpPr>
          <p:cNvPr id="107244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4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379" name="Group 8"/>
          <p:cNvGrpSpPr/>
          <p:nvPr/>
        </p:nvGrpSpPr>
        <p:grpSpPr>
          <a:xfrm>
            <a:off x="0" y="0"/>
            <a:ext cx="12192000" cy="6858000"/>
            <a:chOff x="0" y="0"/>
            <a:chExt cx="12192000" cy="6858000"/>
          </a:xfrm>
        </p:grpSpPr>
        <p:sp>
          <p:nvSpPr>
            <p:cNvPr id="107238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38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9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9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9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9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9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39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3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39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239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39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40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2401" name="Footer Placeholder 5"/>
          <p:cNvSpPr>
            <a:spLocks noGrp="1"/>
          </p:cNvSpPr>
          <p:nvPr>
            <p:ph type="ftr" sz="quarter" idx="11"/>
          </p:nvPr>
        </p:nvSpPr>
        <p:spPr/>
        <p:txBody>
          <a:bodyPr/>
          <a:lstStyle/>
          <a:p>
            <a:r>
              <a:rPr lang="en-US" dirty="0"/>
              <a:t>
              </a:t>
            </a:r>
          </a:p>
        </p:txBody>
      </p:sp>
      <p:sp>
        <p:nvSpPr>
          <p:cNvPr id="107240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0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2.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367" name="Group 6"/>
          <p:cNvGrpSpPr/>
          <p:nvPr/>
        </p:nvGrpSpPr>
        <p:grpSpPr>
          <a:xfrm>
            <a:off x="0" y="0"/>
            <a:ext cx="12192000" cy="6858000"/>
            <a:chOff x="0" y="0"/>
            <a:chExt cx="12192000" cy="6858000"/>
          </a:xfrm>
        </p:grpSpPr>
        <p:sp>
          <p:nvSpPr>
            <p:cNvPr id="107229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9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9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9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9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9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0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30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2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30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230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0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2306" name="Footer Placeholder 4"/>
          <p:cNvSpPr>
            <a:spLocks noGrp="1"/>
          </p:cNvSpPr>
          <p:nvPr>
            <p:ph type="ftr" sz="quarter" idx="11"/>
          </p:nvPr>
        </p:nvSpPr>
        <p:spPr/>
        <p:txBody>
          <a:bodyPr/>
          <a:lstStyle/>
          <a:p>
            <a:r>
              <a:rPr lang="en-US" dirty="0"/>
              <a:t>
              </a:t>
            </a:r>
          </a:p>
        </p:txBody>
      </p:sp>
      <p:sp>
        <p:nvSpPr>
          <p:cNvPr id="107230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3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376" name="Group 2"/>
          <p:cNvGrpSpPr/>
          <p:nvPr/>
        </p:nvGrpSpPr>
        <p:grpSpPr>
          <a:xfrm>
            <a:off x="0" y="0"/>
            <a:ext cx="12192000" cy="6858000"/>
            <a:chOff x="0" y="0"/>
            <a:chExt cx="12192000" cy="6858000"/>
          </a:xfrm>
        </p:grpSpPr>
        <p:sp>
          <p:nvSpPr>
            <p:cNvPr id="107236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36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6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6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6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6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36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36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3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37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37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37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237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7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7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2377" name="Footer Placeholder 4"/>
          <p:cNvSpPr>
            <a:spLocks noGrp="1"/>
          </p:cNvSpPr>
          <p:nvPr>
            <p:ph type="ftr" sz="quarter" idx="11"/>
          </p:nvPr>
        </p:nvSpPr>
        <p:spPr/>
        <p:txBody>
          <a:bodyPr/>
          <a:lstStyle/>
          <a:p>
            <a:r>
              <a:rPr lang="en-US" dirty="0"/>
              <a:t>
              </a:t>
            </a:r>
          </a:p>
        </p:txBody>
      </p:sp>
      <p:sp>
        <p:nvSpPr>
          <p:cNvPr id="107237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37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4.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387" name="Group 8"/>
          <p:cNvGrpSpPr/>
          <p:nvPr/>
        </p:nvGrpSpPr>
        <p:grpSpPr>
          <a:xfrm>
            <a:off x="0" y="0"/>
            <a:ext cx="12192000" cy="6858000"/>
            <a:chOff x="0" y="0"/>
            <a:chExt cx="12192000" cy="6858000"/>
          </a:xfrm>
        </p:grpSpPr>
        <p:sp>
          <p:nvSpPr>
            <p:cNvPr id="107244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44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5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5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5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5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5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45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45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45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245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45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2460" name="Footer Placeholder 4"/>
          <p:cNvSpPr>
            <a:spLocks noGrp="1"/>
          </p:cNvSpPr>
          <p:nvPr>
            <p:ph type="ftr" sz="quarter" idx="11"/>
          </p:nvPr>
        </p:nvSpPr>
        <p:spPr/>
        <p:txBody>
          <a:bodyPr/>
          <a:lstStyle/>
          <a:p>
            <a:r>
              <a:rPr lang="en-US" dirty="0"/>
              <a:t>
              </a:t>
            </a:r>
          </a:p>
        </p:txBody>
      </p:sp>
      <p:sp>
        <p:nvSpPr>
          <p:cNvPr id="107246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6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5.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235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35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35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5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35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35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35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80"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81"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35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2360" name="Footer Placeholder 7"/>
          <p:cNvSpPr>
            <a:spLocks noGrp="1"/>
          </p:cNvSpPr>
          <p:nvPr>
            <p:ph type="ftr" sz="quarter" idx="11"/>
          </p:nvPr>
        </p:nvSpPr>
        <p:spPr/>
        <p:txBody>
          <a:bodyPr/>
          <a:lstStyle/>
          <a:p>
            <a:r>
              <a:rPr lang="en-US" dirty="0"/>
              <a:t>
              </a:t>
            </a:r>
          </a:p>
        </p:txBody>
      </p:sp>
      <p:sp>
        <p:nvSpPr>
          <p:cNvPr id="107236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6.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241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41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41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41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41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41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41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42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42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42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82"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83"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42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242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242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240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240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40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2407" name="Footer Placeholder 4"/>
          <p:cNvSpPr>
            <a:spLocks noGrp="1"/>
          </p:cNvSpPr>
          <p:nvPr>
            <p:ph type="ftr" sz="quarter" idx="11"/>
          </p:nvPr>
        </p:nvSpPr>
        <p:spPr/>
        <p:txBody>
          <a:bodyPr/>
          <a:lstStyle/>
          <a:p>
            <a:r>
              <a:rPr lang="en-US" dirty="0"/>
              <a:t>
              </a:t>
            </a:r>
          </a:p>
        </p:txBody>
      </p:sp>
      <p:sp>
        <p:nvSpPr>
          <p:cNvPr id="107240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365" name="Group 8"/>
          <p:cNvGrpSpPr/>
          <p:nvPr/>
        </p:nvGrpSpPr>
        <p:grpSpPr>
          <a:xfrm>
            <a:off x="0" y="0"/>
            <a:ext cx="12192000" cy="6858000"/>
            <a:chOff x="0" y="0"/>
            <a:chExt cx="12192000" cy="6858000"/>
          </a:xfrm>
        </p:grpSpPr>
        <p:sp>
          <p:nvSpPr>
            <p:cNvPr id="107227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7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8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8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8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8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8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28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28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28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28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228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29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2291" name="Footer Placeholder 4"/>
          <p:cNvSpPr>
            <a:spLocks noGrp="1"/>
          </p:cNvSpPr>
          <p:nvPr>
            <p:ph type="ftr" sz="quarter" idx="11"/>
          </p:nvPr>
        </p:nvSpPr>
        <p:spPr/>
        <p:txBody>
          <a:bodyPr/>
          <a:lstStyle/>
          <a:p>
            <a:r>
              <a:rPr lang="en-US" dirty="0"/>
              <a:t>
              </a:t>
            </a:r>
          </a:p>
        </p:txBody>
      </p:sp>
      <p:sp>
        <p:nvSpPr>
          <p:cNvPr id="107229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9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3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514" name="Group 6"/>
          <p:cNvGrpSpPr/>
          <p:nvPr/>
        </p:nvGrpSpPr>
        <p:grpSpPr>
          <a:xfrm>
            <a:off x="0" y="0"/>
            <a:ext cx="12192000" cy="6858000"/>
            <a:chOff x="0" y="0"/>
            <a:chExt cx="12192000" cy="6858000"/>
          </a:xfrm>
        </p:grpSpPr>
        <p:sp>
          <p:nvSpPr>
            <p:cNvPr id="107247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4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48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248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248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248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248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8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2636" name="Title 1"/>
          <p:cNvSpPr>
            <a:spLocks noGrp="1"/>
          </p:cNvSpPr>
          <p:nvPr>
            <p:ph type="title"/>
          </p:nvPr>
        </p:nvSpPr>
        <p:spPr/>
        <p:txBody>
          <a:bodyPr/>
          <a:lstStyle/>
          <a:p>
            <a:r>
              <a:rPr lang="en-US"/>
              <a:t>Click to edit Master title style</a:t>
            </a:r>
            <a:endParaRPr lang="en-US" dirty="0"/>
          </a:p>
        </p:txBody>
      </p:sp>
      <p:sp>
        <p:nvSpPr>
          <p:cNvPr id="107263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63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2639" name="Footer Placeholder 4"/>
          <p:cNvSpPr>
            <a:spLocks noGrp="1"/>
          </p:cNvSpPr>
          <p:nvPr>
            <p:ph type="ftr" sz="quarter" idx="11"/>
          </p:nvPr>
        </p:nvSpPr>
        <p:spPr/>
        <p:txBody>
          <a:bodyPr/>
          <a:lstStyle/>
          <a:p>
            <a:r>
              <a:rPr lang="en-US" dirty="0"/>
              <a:t>
              </a:t>
            </a:r>
          </a:p>
        </p:txBody>
      </p:sp>
      <p:sp>
        <p:nvSpPr>
          <p:cNvPr id="107264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523" name="Group 7"/>
          <p:cNvGrpSpPr/>
          <p:nvPr/>
        </p:nvGrpSpPr>
        <p:grpSpPr>
          <a:xfrm>
            <a:off x="0" y="0"/>
            <a:ext cx="12192000" cy="6858000"/>
            <a:chOff x="0" y="0"/>
            <a:chExt cx="12192000" cy="6858000"/>
          </a:xfrm>
        </p:grpSpPr>
        <p:sp>
          <p:nvSpPr>
            <p:cNvPr id="107252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53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3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3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3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3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3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53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53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5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53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254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54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2542" name="Footer Placeholder 4"/>
          <p:cNvSpPr>
            <a:spLocks noGrp="1"/>
          </p:cNvSpPr>
          <p:nvPr>
            <p:ph type="ftr" sz="quarter" idx="11"/>
          </p:nvPr>
        </p:nvSpPr>
        <p:spPr/>
        <p:txBody>
          <a:bodyPr/>
          <a:lstStyle/>
          <a:p>
            <a:r>
              <a:rPr lang="en-US" dirty="0"/>
              <a:t>
              </a:t>
            </a:r>
          </a:p>
        </p:txBody>
      </p:sp>
      <p:sp>
        <p:nvSpPr>
          <p:cNvPr id="107254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54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2523" name="Title 1"/>
          <p:cNvSpPr>
            <a:spLocks noGrp="1"/>
          </p:cNvSpPr>
          <p:nvPr>
            <p:ph type="title"/>
          </p:nvPr>
        </p:nvSpPr>
        <p:spPr/>
        <p:txBody>
          <a:bodyPr/>
          <a:lstStyle/>
          <a:p>
            <a:r>
              <a:rPr lang="en-US"/>
              <a:t>Click to edit Master title style</a:t>
            </a:r>
            <a:endParaRPr lang="en-US" dirty="0"/>
          </a:p>
        </p:txBody>
      </p:sp>
      <p:sp>
        <p:nvSpPr>
          <p:cNvPr id="107252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2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2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2527" name="Footer Placeholder 5"/>
          <p:cNvSpPr>
            <a:spLocks noGrp="1"/>
          </p:cNvSpPr>
          <p:nvPr>
            <p:ph type="ftr" sz="quarter" idx="11"/>
          </p:nvPr>
        </p:nvSpPr>
        <p:spPr/>
        <p:txBody>
          <a:bodyPr/>
          <a:lstStyle/>
          <a:p>
            <a:r>
              <a:rPr lang="en-US" dirty="0"/>
              <a:t>
              </a:t>
            </a:r>
          </a:p>
        </p:txBody>
      </p:sp>
      <p:sp>
        <p:nvSpPr>
          <p:cNvPr id="107252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2590" name="Title 1"/>
          <p:cNvSpPr>
            <a:spLocks noGrp="1"/>
          </p:cNvSpPr>
          <p:nvPr>
            <p:ph type="title"/>
          </p:nvPr>
        </p:nvSpPr>
        <p:spPr/>
        <p:txBody>
          <a:bodyPr/>
          <a:lstStyle/>
          <a:p>
            <a:r>
              <a:rPr lang="en-US"/>
              <a:t>Click to edit Master title style</a:t>
            </a:r>
            <a:endParaRPr lang="en-US" dirty="0"/>
          </a:p>
        </p:txBody>
      </p:sp>
      <p:sp>
        <p:nvSpPr>
          <p:cNvPr id="107259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59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9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59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9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2596" name="Footer Placeholder 7"/>
          <p:cNvSpPr>
            <a:spLocks noGrp="1"/>
          </p:cNvSpPr>
          <p:nvPr>
            <p:ph type="ftr" sz="quarter" idx="11"/>
          </p:nvPr>
        </p:nvSpPr>
        <p:spPr/>
        <p:txBody>
          <a:bodyPr/>
          <a:lstStyle/>
          <a:p>
            <a:r>
              <a:rPr lang="en-US" dirty="0"/>
              <a:t>
              </a:t>
            </a:r>
          </a:p>
        </p:txBody>
      </p:sp>
      <p:sp>
        <p:nvSpPr>
          <p:cNvPr id="107259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251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252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2521" name="Footer Placeholder 3"/>
          <p:cNvSpPr>
            <a:spLocks noGrp="1"/>
          </p:cNvSpPr>
          <p:nvPr>
            <p:ph type="ftr" sz="quarter" idx="11"/>
          </p:nvPr>
        </p:nvSpPr>
        <p:spPr/>
        <p:txBody>
          <a:bodyPr/>
          <a:lstStyle/>
          <a:p>
            <a:r>
              <a:rPr lang="en-US" dirty="0"/>
              <a:t>
              </a:t>
            </a:r>
          </a:p>
        </p:txBody>
      </p:sp>
      <p:sp>
        <p:nvSpPr>
          <p:cNvPr id="107252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261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2620" name="Footer Placeholder 2"/>
          <p:cNvSpPr>
            <a:spLocks noGrp="1"/>
          </p:cNvSpPr>
          <p:nvPr>
            <p:ph type="ftr" sz="quarter" idx="11"/>
          </p:nvPr>
        </p:nvSpPr>
        <p:spPr/>
        <p:txBody>
          <a:bodyPr/>
          <a:lstStyle/>
          <a:p>
            <a:r>
              <a:rPr lang="en-US" dirty="0"/>
              <a:t>
              </a:t>
            </a:r>
          </a:p>
        </p:txBody>
      </p:sp>
      <p:sp>
        <p:nvSpPr>
          <p:cNvPr id="107262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2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525" name="Group 8"/>
          <p:cNvGrpSpPr/>
          <p:nvPr/>
        </p:nvGrpSpPr>
        <p:grpSpPr>
          <a:xfrm>
            <a:off x="0" y="0"/>
            <a:ext cx="12192000" cy="6858000"/>
            <a:chOff x="0" y="0"/>
            <a:chExt cx="12192000" cy="6858000"/>
          </a:xfrm>
        </p:grpSpPr>
        <p:sp>
          <p:nvSpPr>
            <p:cNvPr id="107254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54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4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4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4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5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5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55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55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5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55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255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5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5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2559" name="Footer Placeholder 5"/>
          <p:cNvSpPr>
            <a:spLocks noGrp="1"/>
          </p:cNvSpPr>
          <p:nvPr>
            <p:ph type="ftr" sz="quarter" idx="11"/>
          </p:nvPr>
        </p:nvSpPr>
        <p:spPr/>
        <p:txBody>
          <a:bodyPr/>
          <a:lstStyle/>
          <a:p>
            <a:r>
              <a:rPr lang="en-US" dirty="0"/>
              <a:t>
              </a:t>
            </a:r>
          </a:p>
        </p:txBody>
      </p:sp>
      <p:sp>
        <p:nvSpPr>
          <p:cNvPr id="107256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56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537" name="Group 8"/>
          <p:cNvGrpSpPr/>
          <p:nvPr/>
        </p:nvGrpSpPr>
        <p:grpSpPr>
          <a:xfrm>
            <a:off x="0" y="0"/>
            <a:ext cx="12192000" cy="6858000"/>
            <a:chOff x="0" y="0"/>
            <a:chExt cx="12192000" cy="6858000"/>
          </a:xfrm>
        </p:grpSpPr>
        <p:sp>
          <p:nvSpPr>
            <p:cNvPr id="107264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64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4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4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4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4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4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64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64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65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65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265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265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65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2655" name="Footer Placeholder 5"/>
          <p:cNvSpPr>
            <a:spLocks noGrp="1"/>
          </p:cNvSpPr>
          <p:nvPr>
            <p:ph type="ftr" sz="quarter" idx="11"/>
          </p:nvPr>
        </p:nvSpPr>
        <p:spPr/>
        <p:txBody>
          <a:bodyPr/>
          <a:lstStyle/>
          <a:p>
            <a:r>
              <a:rPr lang="en-US" dirty="0"/>
              <a:t>
              </a:t>
            </a:r>
          </a:p>
        </p:txBody>
      </p:sp>
      <p:sp>
        <p:nvSpPr>
          <p:cNvPr id="107265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5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8.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531" name="Group 8"/>
          <p:cNvGrpSpPr/>
          <p:nvPr/>
        </p:nvGrpSpPr>
        <p:grpSpPr>
          <a:xfrm>
            <a:off x="0" y="0"/>
            <a:ext cx="12192000" cy="6858000"/>
            <a:chOff x="0" y="0"/>
            <a:chExt cx="12192000" cy="6858000"/>
          </a:xfrm>
        </p:grpSpPr>
        <p:sp>
          <p:nvSpPr>
            <p:cNvPr id="107259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59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0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0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0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0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0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60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6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60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260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60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61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2611" name="Footer Placeholder 5"/>
          <p:cNvSpPr>
            <a:spLocks noGrp="1"/>
          </p:cNvSpPr>
          <p:nvPr>
            <p:ph type="ftr" sz="quarter" idx="11"/>
          </p:nvPr>
        </p:nvSpPr>
        <p:spPr/>
        <p:txBody>
          <a:bodyPr/>
          <a:lstStyle/>
          <a:p>
            <a:r>
              <a:rPr lang="en-US" dirty="0"/>
              <a:t>
              </a:t>
            </a:r>
          </a:p>
        </p:txBody>
      </p:sp>
      <p:sp>
        <p:nvSpPr>
          <p:cNvPr id="107261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1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49.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519" name="Group 6"/>
          <p:cNvGrpSpPr/>
          <p:nvPr/>
        </p:nvGrpSpPr>
        <p:grpSpPr>
          <a:xfrm>
            <a:off x="0" y="0"/>
            <a:ext cx="12192000" cy="6858000"/>
            <a:chOff x="0" y="0"/>
            <a:chExt cx="12192000" cy="6858000"/>
          </a:xfrm>
        </p:grpSpPr>
        <p:sp>
          <p:nvSpPr>
            <p:cNvPr id="107250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50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0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0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0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0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1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51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25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51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251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1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2516" name="Footer Placeholder 4"/>
          <p:cNvSpPr>
            <a:spLocks noGrp="1"/>
          </p:cNvSpPr>
          <p:nvPr>
            <p:ph type="ftr" sz="quarter" idx="11"/>
          </p:nvPr>
        </p:nvSpPr>
        <p:spPr/>
        <p:txBody>
          <a:bodyPr/>
          <a:lstStyle/>
          <a:p>
            <a:r>
              <a:rPr lang="en-US" dirty="0"/>
              <a:t>
              </a:t>
            </a:r>
          </a:p>
        </p:txBody>
      </p:sp>
      <p:sp>
        <p:nvSpPr>
          <p:cNvPr id="107251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5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0.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528" name="Group 2"/>
          <p:cNvGrpSpPr/>
          <p:nvPr/>
        </p:nvGrpSpPr>
        <p:grpSpPr>
          <a:xfrm>
            <a:off x="0" y="0"/>
            <a:ext cx="12192000" cy="6858000"/>
            <a:chOff x="0" y="0"/>
            <a:chExt cx="12192000" cy="6858000"/>
          </a:xfrm>
        </p:grpSpPr>
        <p:sp>
          <p:nvSpPr>
            <p:cNvPr id="107257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57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7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7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7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7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57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57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5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58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58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58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258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8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8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2587" name="Footer Placeholder 4"/>
          <p:cNvSpPr>
            <a:spLocks noGrp="1"/>
          </p:cNvSpPr>
          <p:nvPr>
            <p:ph type="ftr" sz="quarter" idx="11"/>
          </p:nvPr>
        </p:nvSpPr>
        <p:spPr/>
        <p:txBody>
          <a:bodyPr/>
          <a:lstStyle/>
          <a:p>
            <a:r>
              <a:rPr lang="en-US" dirty="0"/>
              <a:t>
              </a:t>
            </a:r>
          </a:p>
        </p:txBody>
      </p:sp>
      <p:sp>
        <p:nvSpPr>
          <p:cNvPr id="107258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58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1.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539" name="Group 8"/>
          <p:cNvGrpSpPr/>
          <p:nvPr/>
        </p:nvGrpSpPr>
        <p:grpSpPr>
          <a:xfrm>
            <a:off x="0" y="0"/>
            <a:ext cx="12192000" cy="6858000"/>
            <a:chOff x="0" y="0"/>
            <a:chExt cx="12192000" cy="6858000"/>
          </a:xfrm>
        </p:grpSpPr>
        <p:sp>
          <p:nvSpPr>
            <p:cNvPr id="107265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65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6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6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6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6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6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66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6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66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266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66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2670" name="Footer Placeholder 4"/>
          <p:cNvSpPr>
            <a:spLocks noGrp="1"/>
          </p:cNvSpPr>
          <p:nvPr>
            <p:ph type="ftr" sz="quarter" idx="11"/>
          </p:nvPr>
        </p:nvSpPr>
        <p:spPr/>
        <p:txBody>
          <a:bodyPr/>
          <a:lstStyle/>
          <a:p>
            <a:r>
              <a:rPr lang="en-US" dirty="0"/>
              <a:t>
              </a:t>
            </a:r>
          </a:p>
        </p:txBody>
      </p:sp>
      <p:sp>
        <p:nvSpPr>
          <p:cNvPr id="107267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7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2.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256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56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56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6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56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56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56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84"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85"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56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2570" name="Footer Placeholder 7"/>
          <p:cNvSpPr>
            <a:spLocks noGrp="1"/>
          </p:cNvSpPr>
          <p:nvPr>
            <p:ph type="ftr" sz="quarter" idx="11"/>
          </p:nvPr>
        </p:nvSpPr>
        <p:spPr/>
        <p:txBody>
          <a:bodyPr/>
          <a:lstStyle/>
          <a:p>
            <a:r>
              <a:rPr lang="en-US" dirty="0"/>
              <a:t>
              </a:t>
            </a:r>
          </a:p>
        </p:txBody>
      </p:sp>
      <p:sp>
        <p:nvSpPr>
          <p:cNvPr id="107257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3.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262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62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62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62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62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62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62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63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63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63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86"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87"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63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263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263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261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261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61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2617" name="Footer Placeholder 4"/>
          <p:cNvSpPr>
            <a:spLocks noGrp="1"/>
          </p:cNvSpPr>
          <p:nvPr>
            <p:ph type="ftr" sz="quarter" idx="11"/>
          </p:nvPr>
        </p:nvSpPr>
        <p:spPr/>
        <p:txBody>
          <a:bodyPr/>
          <a:lstStyle/>
          <a:p>
            <a:r>
              <a:rPr lang="en-US" dirty="0"/>
              <a:t>
              </a:t>
            </a:r>
          </a:p>
        </p:txBody>
      </p:sp>
      <p:sp>
        <p:nvSpPr>
          <p:cNvPr id="107261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517" name="Group 8"/>
          <p:cNvGrpSpPr/>
          <p:nvPr/>
        </p:nvGrpSpPr>
        <p:grpSpPr>
          <a:xfrm>
            <a:off x="0" y="0"/>
            <a:ext cx="12192000" cy="6858000"/>
            <a:chOff x="0" y="0"/>
            <a:chExt cx="12192000" cy="6858000"/>
          </a:xfrm>
        </p:grpSpPr>
        <p:sp>
          <p:nvSpPr>
            <p:cNvPr id="107248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48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9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9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9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9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9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49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49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49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49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249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50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2501" name="Footer Placeholder 4"/>
          <p:cNvSpPr>
            <a:spLocks noGrp="1"/>
          </p:cNvSpPr>
          <p:nvPr>
            <p:ph type="ftr" sz="quarter" idx="11"/>
          </p:nvPr>
        </p:nvSpPr>
        <p:spPr/>
        <p:txBody>
          <a:bodyPr/>
          <a:lstStyle/>
          <a:p>
            <a:r>
              <a:rPr lang="en-US" dirty="0"/>
              <a:t>
              </a:t>
            </a:r>
          </a:p>
        </p:txBody>
      </p:sp>
      <p:sp>
        <p:nvSpPr>
          <p:cNvPr id="107250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50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666" name="Group 6"/>
          <p:cNvGrpSpPr/>
          <p:nvPr/>
        </p:nvGrpSpPr>
        <p:grpSpPr>
          <a:xfrm>
            <a:off x="0" y="0"/>
            <a:ext cx="12192000" cy="6858000"/>
            <a:chOff x="0" y="0"/>
            <a:chExt cx="12192000" cy="6858000"/>
          </a:xfrm>
        </p:grpSpPr>
        <p:sp>
          <p:nvSpPr>
            <p:cNvPr id="107268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68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69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269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269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269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269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9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2846" name="Title 1"/>
          <p:cNvSpPr>
            <a:spLocks noGrp="1"/>
          </p:cNvSpPr>
          <p:nvPr>
            <p:ph type="title"/>
          </p:nvPr>
        </p:nvSpPr>
        <p:spPr/>
        <p:txBody>
          <a:bodyPr/>
          <a:lstStyle/>
          <a:p>
            <a:r>
              <a:rPr lang="en-US"/>
              <a:t>Click to edit Master title style</a:t>
            </a:r>
            <a:endParaRPr lang="en-US" dirty="0"/>
          </a:p>
        </p:txBody>
      </p:sp>
      <p:sp>
        <p:nvSpPr>
          <p:cNvPr id="107284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84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2849" name="Footer Placeholder 4"/>
          <p:cNvSpPr>
            <a:spLocks noGrp="1"/>
          </p:cNvSpPr>
          <p:nvPr>
            <p:ph type="ftr" sz="quarter" idx="11"/>
          </p:nvPr>
        </p:nvSpPr>
        <p:spPr/>
        <p:txBody>
          <a:bodyPr/>
          <a:lstStyle/>
          <a:p>
            <a:r>
              <a:rPr lang="en-US" dirty="0"/>
              <a:t>
              </a:t>
            </a:r>
          </a:p>
        </p:txBody>
      </p:sp>
      <p:sp>
        <p:nvSpPr>
          <p:cNvPr id="107285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675" name="Group 7"/>
          <p:cNvGrpSpPr/>
          <p:nvPr/>
        </p:nvGrpSpPr>
        <p:grpSpPr>
          <a:xfrm>
            <a:off x="0" y="0"/>
            <a:ext cx="12192000" cy="6858000"/>
            <a:chOff x="0" y="0"/>
            <a:chExt cx="12192000" cy="6858000"/>
          </a:xfrm>
        </p:grpSpPr>
        <p:sp>
          <p:nvSpPr>
            <p:cNvPr id="107273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74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4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4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4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4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4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74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74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7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74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275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75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2752" name="Footer Placeholder 4"/>
          <p:cNvSpPr>
            <a:spLocks noGrp="1"/>
          </p:cNvSpPr>
          <p:nvPr>
            <p:ph type="ftr" sz="quarter" idx="11"/>
          </p:nvPr>
        </p:nvSpPr>
        <p:spPr/>
        <p:txBody>
          <a:bodyPr/>
          <a:lstStyle/>
          <a:p>
            <a:r>
              <a:rPr lang="en-US" dirty="0"/>
              <a:t>
              </a:t>
            </a:r>
          </a:p>
        </p:txBody>
      </p:sp>
      <p:sp>
        <p:nvSpPr>
          <p:cNvPr id="107275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75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2733" name="Title 1"/>
          <p:cNvSpPr>
            <a:spLocks noGrp="1"/>
          </p:cNvSpPr>
          <p:nvPr>
            <p:ph type="title"/>
          </p:nvPr>
        </p:nvSpPr>
        <p:spPr/>
        <p:txBody>
          <a:bodyPr/>
          <a:lstStyle/>
          <a:p>
            <a:r>
              <a:rPr lang="en-US"/>
              <a:t>Click to edit Master title style</a:t>
            </a:r>
            <a:endParaRPr lang="en-US" dirty="0"/>
          </a:p>
        </p:txBody>
      </p:sp>
      <p:sp>
        <p:nvSpPr>
          <p:cNvPr id="107273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73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73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2737" name="Footer Placeholder 5"/>
          <p:cNvSpPr>
            <a:spLocks noGrp="1"/>
          </p:cNvSpPr>
          <p:nvPr>
            <p:ph type="ftr" sz="quarter" idx="11"/>
          </p:nvPr>
        </p:nvSpPr>
        <p:spPr/>
        <p:txBody>
          <a:bodyPr/>
          <a:lstStyle/>
          <a:p>
            <a:r>
              <a:rPr lang="en-US" dirty="0"/>
              <a:t>
              </a:t>
            </a:r>
          </a:p>
        </p:txBody>
      </p:sp>
      <p:sp>
        <p:nvSpPr>
          <p:cNvPr id="107273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2800" name="Title 1"/>
          <p:cNvSpPr>
            <a:spLocks noGrp="1"/>
          </p:cNvSpPr>
          <p:nvPr>
            <p:ph type="title"/>
          </p:nvPr>
        </p:nvSpPr>
        <p:spPr/>
        <p:txBody>
          <a:bodyPr/>
          <a:lstStyle/>
          <a:p>
            <a:r>
              <a:rPr lang="en-US"/>
              <a:t>Click to edit Master title style</a:t>
            </a:r>
            <a:endParaRPr lang="en-US" dirty="0"/>
          </a:p>
        </p:txBody>
      </p:sp>
      <p:sp>
        <p:nvSpPr>
          <p:cNvPr id="107280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80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80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80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80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2806" name="Footer Placeholder 7"/>
          <p:cNvSpPr>
            <a:spLocks noGrp="1"/>
          </p:cNvSpPr>
          <p:nvPr>
            <p:ph type="ftr" sz="quarter" idx="11"/>
          </p:nvPr>
        </p:nvSpPr>
        <p:spPr/>
        <p:txBody>
          <a:bodyPr/>
          <a:lstStyle/>
          <a:p>
            <a:r>
              <a:rPr lang="en-US" dirty="0"/>
              <a:t>
              </a:t>
            </a:r>
          </a:p>
        </p:txBody>
      </p:sp>
      <p:sp>
        <p:nvSpPr>
          <p:cNvPr id="107280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272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273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2731" name="Footer Placeholder 3"/>
          <p:cNvSpPr>
            <a:spLocks noGrp="1"/>
          </p:cNvSpPr>
          <p:nvPr>
            <p:ph type="ftr" sz="quarter" idx="11"/>
          </p:nvPr>
        </p:nvSpPr>
        <p:spPr/>
        <p:txBody>
          <a:bodyPr/>
          <a:lstStyle/>
          <a:p>
            <a:r>
              <a:rPr lang="en-US" dirty="0"/>
              <a:t>
              </a:t>
            </a:r>
          </a:p>
        </p:txBody>
      </p:sp>
      <p:sp>
        <p:nvSpPr>
          <p:cNvPr id="107273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282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2830" name="Footer Placeholder 2"/>
          <p:cNvSpPr>
            <a:spLocks noGrp="1"/>
          </p:cNvSpPr>
          <p:nvPr>
            <p:ph type="ftr" sz="quarter" idx="11"/>
          </p:nvPr>
        </p:nvSpPr>
        <p:spPr/>
        <p:txBody>
          <a:bodyPr/>
          <a:lstStyle/>
          <a:p>
            <a:r>
              <a:rPr lang="en-US" dirty="0"/>
              <a:t>
              </a:t>
            </a:r>
          </a:p>
        </p:txBody>
      </p:sp>
      <p:sp>
        <p:nvSpPr>
          <p:cNvPr id="107283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83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677" name="Group 8"/>
          <p:cNvGrpSpPr/>
          <p:nvPr/>
        </p:nvGrpSpPr>
        <p:grpSpPr>
          <a:xfrm>
            <a:off x="0" y="0"/>
            <a:ext cx="12192000" cy="6858000"/>
            <a:chOff x="0" y="0"/>
            <a:chExt cx="12192000" cy="6858000"/>
          </a:xfrm>
        </p:grpSpPr>
        <p:sp>
          <p:nvSpPr>
            <p:cNvPr id="107275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75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5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5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5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6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6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76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76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76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76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276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76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6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2769" name="Footer Placeholder 5"/>
          <p:cNvSpPr>
            <a:spLocks noGrp="1"/>
          </p:cNvSpPr>
          <p:nvPr>
            <p:ph type="ftr" sz="quarter" idx="11"/>
          </p:nvPr>
        </p:nvSpPr>
        <p:spPr/>
        <p:txBody>
          <a:bodyPr/>
          <a:lstStyle/>
          <a:p>
            <a:r>
              <a:rPr lang="en-US" dirty="0"/>
              <a:t>
              </a:t>
            </a:r>
          </a:p>
        </p:txBody>
      </p:sp>
      <p:sp>
        <p:nvSpPr>
          <p:cNvPr id="107277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77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689" name="Group 8"/>
          <p:cNvGrpSpPr/>
          <p:nvPr/>
        </p:nvGrpSpPr>
        <p:grpSpPr>
          <a:xfrm>
            <a:off x="0" y="0"/>
            <a:ext cx="12192000" cy="6858000"/>
            <a:chOff x="0" y="0"/>
            <a:chExt cx="12192000" cy="6858000"/>
          </a:xfrm>
        </p:grpSpPr>
        <p:sp>
          <p:nvSpPr>
            <p:cNvPr id="107285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85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5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5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5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5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5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85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85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86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86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286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286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86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2865" name="Footer Placeholder 5"/>
          <p:cNvSpPr>
            <a:spLocks noGrp="1"/>
          </p:cNvSpPr>
          <p:nvPr>
            <p:ph type="ftr" sz="quarter" idx="11"/>
          </p:nvPr>
        </p:nvSpPr>
        <p:spPr/>
        <p:txBody>
          <a:bodyPr/>
          <a:lstStyle/>
          <a:p>
            <a:r>
              <a:rPr lang="en-US" dirty="0"/>
              <a:t>
              </a:t>
            </a:r>
          </a:p>
        </p:txBody>
      </p:sp>
      <p:sp>
        <p:nvSpPr>
          <p:cNvPr id="107286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86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5.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683" name="Group 8"/>
          <p:cNvGrpSpPr/>
          <p:nvPr/>
        </p:nvGrpSpPr>
        <p:grpSpPr>
          <a:xfrm>
            <a:off x="0" y="0"/>
            <a:ext cx="12192000" cy="6858000"/>
            <a:chOff x="0" y="0"/>
            <a:chExt cx="12192000" cy="6858000"/>
          </a:xfrm>
        </p:grpSpPr>
        <p:sp>
          <p:nvSpPr>
            <p:cNvPr id="107280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80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1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1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1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1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1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81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8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81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281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81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82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2821" name="Footer Placeholder 5"/>
          <p:cNvSpPr>
            <a:spLocks noGrp="1"/>
          </p:cNvSpPr>
          <p:nvPr>
            <p:ph type="ftr" sz="quarter" idx="11"/>
          </p:nvPr>
        </p:nvSpPr>
        <p:spPr/>
        <p:txBody>
          <a:bodyPr/>
          <a:lstStyle/>
          <a:p>
            <a:r>
              <a:rPr lang="en-US" dirty="0"/>
              <a:t>
              </a:t>
            </a:r>
          </a:p>
        </p:txBody>
      </p:sp>
      <p:sp>
        <p:nvSpPr>
          <p:cNvPr id="107282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82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6.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671" name="Group 6"/>
          <p:cNvGrpSpPr/>
          <p:nvPr/>
        </p:nvGrpSpPr>
        <p:grpSpPr>
          <a:xfrm>
            <a:off x="0" y="0"/>
            <a:ext cx="12192000" cy="6858000"/>
            <a:chOff x="0" y="0"/>
            <a:chExt cx="12192000" cy="6858000"/>
          </a:xfrm>
        </p:grpSpPr>
        <p:sp>
          <p:nvSpPr>
            <p:cNvPr id="107271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71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1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1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1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1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2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72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272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72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272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2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2726" name="Footer Placeholder 4"/>
          <p:cNvSpPr>
            <a:spLocks noGrp="1"/>
          </p:cNvSpPr>
          <p:nvPr>
            <p:ph type="ftr" sz="quarter" idx="11"/>
          </p:nvPr>
        </p:nvSpPr>
        <p:spPr/>
        <p:txBody>
          <a:bodyPr/>
          <a:lstStyle/>
          <a:p>
            <a:r>
              <a:rPr lang="en-US" dirty="0"/>
              <a:t>
              </a:t>
            </a:r>
          </a:p>
        </p:txBody>
      </p:sp>
      <p:sp>
        <p:nvSpPr>
          <p:cNvPr id="107272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7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7.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680" name="Group 2"/>
          <p:cNvGrpSpPr/>
          <p:nvPr/>
        </p:nvGrpSpPr>
        <p:grpSpPr>
          <a:xfrm>
            <a:off x="0" y="0"/>
            <a:ext cx="12192000" cy="6858000"/>
            <a:chOff x="0" y="0"/>
            <a:chExt cx="12192000" cy="6858000"/>
          </a:xfrm>
        </p:grpSpPr>
        <p:sp>
          <p:nvSpPr>
            <p:cNvPr id="107278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78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8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8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8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8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8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78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7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79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79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279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279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9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9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2797" name="Footer Placeholder 4"/>
          <p:cNvSpPr>
            <a:spLocks noGrp="1"/>
          </p:cNvSpPr>
          <p:nvPr>
            <p:ph type="ftr" sz="quarter" idx="11"/>
          </p:nvPr>
        </p:nvSpPr>
        <p:spPr/>
        <p:txBody>
          <a:bodyPr/>
          <a:lstStyle/>
          <a:p>
            <a:r>
              <a:rPr lang="en-US" dirty="0"/>
              <a:t>
              </a:t>
            </a:r>
          </a:p>
        </p:txBody>
      </p:sp>
      <p:sp>
        <p:nvSpPr>
          <p:cNvPr id="107279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79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8.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691" name="Group 8"/>
          <p:cNvGrpSpPr/>
          <p:nvPr/>
        </p:nvGrpSpPr>
        <p:grpSpPr>
          <a:xfrm>
            <a:off x="0" y="0"/>
            <a:ext cx="12192000" cy="6858000"/>
            <a:chOff x="0" y="0"/>
            <a:chExt cx="12192000" cy="6858000"/>
          </a:xfrm>
        </p:grpSpPr>
        <p:sp>
          <p:nvSpPr>
            <p:cNvPr id="107286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86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7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7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7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7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7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87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8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87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287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87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2880" name="Footer Placeholder 4"/>
          <p:cNvSpPr>
            <a:spLocks noGrp="1"/>
          </p:cNvSpPr>
          <p:nvPr>
            <p:ph type="ftr" sz="quarter" idx="11"/>
          </p:nvPr>
        </p:nvSpPr>
        <p:spPr/>
        <p:txBody>
          <a:bodyPr/>
          <a:lstStyle/>
          <a:p>
            <a:r>
              <a:rPr lang="en-US" dirty="0"/>
              <a:t>
              </a:t>
            </a:r>
          </a:p>
        </p:txBody>
      </p:sp>
      <p:sp>
        <p:nvSpPr>
          <p:cNvPr id="107288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88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69.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277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77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77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7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77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77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77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88"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89"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77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2780" name="Footer Placeholder 7"/>
          <p:cNvSpPr>
            <a:spLocks noGrp="1"/>
          </p:cNvSpPr>
          <p:nvPr>
            <p:ph type="ftr" sz="quarter" idx="11"/>
          </p:nvPr>
        </p:nvSpPr>
        <p:spPr/>
        <p:txBody>
          <a:bodyPr/>
          <a:lstStyle/>
          <a:p>
            <a:r>
              <a:rPr lang="en-US" dirty="0"/>
              <a:t>
              </a:t>
            </a:r>
          </a:p>
        </p:txBody>
      </p:sp>
      <p:sp>
        <p:nvSpPr>
          <p:cNvPr id="107278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283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83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83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83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83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83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83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84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84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284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90"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91"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84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284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284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282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282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82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2827" name="Footer Placeholder 4"/>
          <p:cNvSpPr>
            <a:spLocks noGrp="1"/>
          </p:cNvSpPr>
          <p:nvPr>
            <p:ph type="ftr" sz="quarter" idx="11"/>
          </p:nvPr>
        </p:nvSpPr>
        <p:spPr/>
        <p:txBody>
          <a:bodyPr/>
          <a:lstStyle/>
          <a:p>
            <a:r>
              <a:rPr lang="en-US" dirty="0"/>
              <a:t>
              </a:t>
            </a:r>
          </a:p>
        </p:txBody>
      </p:sp>
      <p:sp>
        <p:nvSpPr>
          <p:cNvPr id="107282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669" name="Group 8"/>
          <p:cNvGrpSpPr/>
          <p:nvPr/>
        </p:nvGrpSpPr>
        <p:grpSpPr>
          <a:xfrm>
            <a:off x="0" y="0"/>
            <a:ext cx="12192000" cy="6858000"/>
            <a:chOff x="0" y="0"/>
            <a:chExt cx="12192000" cy="6858000"/>
          </a:xfrm>
        </p:grpSpPr>
        <p:sp>
          <p:nvSpPr>
            <p:cNvPr id="107269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69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0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0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0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0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70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70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70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7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70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270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71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2711" name="Footer Placeholder 4"/>
          <p:cNvSpPr>
            <a:spLocks noGrp="1"/>
          </p:cNvSpPr>
          <p:nvPr>
            <p:ph type="ftr" sz="quarter" idx="11"/>
          </p:nvPr>
        </p:nvSpPr>
        <p:spPr/>
        <p:txBody>
          <a:bodyPr/>
          <a:lstStyle/>
          <a:p>
            <a:r>
              <a:rPr lang="en-US" dirty="0"/>
              <a:t>
              </a:t>
            </a:r>
          </a:p>
        </p:txBody>
      </p:sp>
      <p:sp>
        <p:nvSpPr>
          <p:cNvPr id="107271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71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818" name="Group 6"/>
          <p:cNvGrpSpPr/>
          <p:nvPr/>
        </p:nvGrpSpPr>
        <p:grpSpPr>
          <a:xfrm>
            <a:off x="0" y="0"/>
            <a:ext cx="12192000" cy="6858000"/>
            <a:chOff x="0" y="0"/>
            <a:chExt cx="12192000" cy="6858000"/>
          </a:xfrm>
        </p:grpSpPr>
        <p:sp>
          <p:nvSpPr>
            <p:cNvPr id="107289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89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90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290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290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290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290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90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3056" name="Title 1"/>
          <p:cNvSpPr>
            <a:spLocks noGrp="1"/>
          </p:cNvSpPr>
          <p:nvPr>
            <p:ph type="title"/>
          </p:nvPr>
        </p:nvSpPr>
        <p:spPr/>
        <p:txBody>
          <a:bodyPr/>
          <a:lstStyle/>
          <a:p>
            <a:r>
              <a:rPr lang="en-US"/>
              <a:t>Click to edit Master title style</a:t>
            </a:r>
            <a:endParaRPr lang="en-US" dirty="0"/>
          </a:p>
        </p:txBody>
      </p:sp>
      <p:sp>
        <p:nvSpPr>
          <p:cNvPr id="107305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05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3059" name="Footer Placeholder 4"/>
          <p:cNvSpPr>
            <a:spLocks noGrp="1"/>
          </p:cNvSpPr>
          <p:nvPr>
            <p:ph type="ftr" sz="quarter" idx="11"/>
          </p:nvPr>
        </p:nvSpPr>
        <p:spPr/>
        <p:txBody>
          <a:bodyPr/>
          <a:lstStyle/>
          <a:p>
            <a:r>
              <a:rPr lang="en-US" dirty="0"/>
              <a:t>
              </a:t>
            </a:r>
          </a:p>
        </p:txBody>
      </p:sp>
      <p:sp>
        <p:nvSpPr>
          <p:cNvPr id="107306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827" name="Group 7"/>
          <p:cNvGrpSpPr/>
          <p:nvPr/>
        </p:nvGrpSpPr>
        <p:grpSpPr>
          <a:xfrm>
            <a:off x="0" y="0"/>
            <a:ext cx="12192000" cy="6858000"/>
            <a:chOff x="0" y="0"/>
            <a:chExt cx="12192000" cy="6858000"/>
          </a:xfrm>
        </p:grpSpPr>
        <p:sp>
          <p:nvSpPr>
            <p:cNvPr id="107294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95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5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5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5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5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5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95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95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95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296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296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2962" name="Footer Placeholder 4"/>
          <p:cNvSpPr>
            <a:spLocks noGrp="1"/>
          </p:cNvSpPr>
          <p:nvPr>
            <p:ph type="ftr" sz="quarter" idx="11"/>
          </p:nvPr>
        </p:nvSpPr>
        <p:spPr/>
        <p:txBody>
          <a:bodyPr/>
          <a:lstStyle/>
          <a:p>
            <a:r>
              <a:rPr lang="en-US" dirty="0"/>
              <a:t>
              </a:t>
            </a:r>
          </a:p>
        </p:txBody>
      </p:sp>
      <p:sp>
        <p:nvSpPr>
          <p:cNvPr id="107296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96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2943" name="Title 1"/>
          <p:cNvSpPr>
            <a:spLocks noGrp="1"/>
          </p:cNvSpPr>
          <p:nvPr>
            <p:ph type="title"/>
          </p:nvPr>
        </p:nvSpPr>
        <p:spPr/>
        <p:txBody>
          <a:bodyPr/>
          <a:lstStyle/>
          <a:p>
            <a:r>
              <a:rPr lang="en-US"/>
              <a:t>Click to edit Master title style</a:t>
            </a:r>
            <a:endParaRPr lang="en-US" dirty="0"/>
          </a:p>
        </p:txBody>
      </p:sp>
      <p:sp>
        <p:nvSpPr>
          <p:cNvPr id="107294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94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94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2947" name="Footer Placeholder 5"/>
          <p:cNvSpPr>
            <a:spLocks noGrp="1"/>
          </p:cNvSpPr>
          <p:nvPr>
            <p:ph type="ftr" sz="quarter" idx="11"/>
          </p:nvPr>
        </p:nvSpPr>
        <p:spPr/>
        <p:txBody>
          <a:bodyPr/>
          <a:lstStyle/>
          <a:p>
            <a:r>
              <a:rPr lang="en-US" dirty="0"/>
              <a:t>
              </a:t>
            </a:r>
          </a:p>
        </p:txBody>
      </p:sp>
      <p:sp>
        <p:nvSpPr>
          <p:cNvPr id="107294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3010" name="Title 1"/>
          <p:cNvSpPr>
            <a:spLocks noGrp="1"/>
          </p:cNvSpPr>
          <p:nvPr>
            <p:ph type="title"/>
          </p:nvPr>
        </p:nvSpPr>
        <p:spPr/>
        <p:txBody>
          <a:bodyPr/>
          <a:lstStyle/>
          <a:p>
            <a:r>
              <a:rPr lang="en-US"/>
              <a:t>Click to edit Master title style</a:t>
            </a:r>
            <a:endParaRPr lang="en-US" dirty="0"/>
          </a:p>
        </p:txBody>
      </p:sp>
      <p:sp>
        <p:nvSpPr>
          <p:cNvPr id="107301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01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01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01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01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3016" name="Footer Placeholder 7"/>
          <p:cNvSpPr>
            <a:spLocks noGrp="1"/>
          </p:cNvSpPr>
          <p:nvPr>
            <p:ph type="ftr" sz="quarter" idx="11"/>
          </p:nvPr>
        </p:nvSpPr>
        <p:spPr/>
        <p:txBody>
          <a:bodyPr/>
          <a:lstStyle/>
          <a:p>
            <a:r>
              <a:rPr lang="en-US" dirty="0"/>
              <a:t>
              </a:t>
            </a:r>
          </a:p>
        </p:txBody>
      </p:sp>
      <p:sp>
        <p:nvSpPr>
          <p:cNvPr id="107301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293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294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2941" name="Footer Placeholder 3"/>
          <p:cNvSpPr>
            <a:spLocks noGrp="1"/>
          </p:cNvSpPr>
          <p:nvPr>
            <p:ph type="ftr" sz="quarter" idx="11"/>
          </p:nvPr>
        </p:nvSpPr>
        <p:spPr/>
        <p:txBody>
          <a:bodyPr/>
          <a:lstStyle/>
          <a:p>
            <a:r>
              <a:rPr lang="en-US" dirty="0"/>
              <a:t>
              </a:t>
            </a:r>
          </a:p>
        </p:txBody>
      </p:sp>
      <p:sp>
        <p:nvSpPr>
          <p:cNvPr id="107294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7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303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3040" name="Footer Placeholder 2"/>
          <p:cNvSpPr>
            <a:spLocks noGrp="1"/>
          </p:cNvSpPr>
          <p:nvPr>
            <p:ph type="ftr" sz="quarter" idx="11"/>
          </p:nvPr>
        </p:nvSpPr>
        <p:spPr/>
        <p:txBody>
          <a:bodyPr/>
          <a:lstStyle/>
          <a:p>
            <a:r>
              <a:rPr lang="en-US" dirty="0"/>
              <a:t>
              </a:t>
            </a:r>
          </a:p>
        </p:txBody>
      </p:sp>
      <p:sp>
        <p:nvSpPr>
          <p:cNvPr id="107304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04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829" name="Group 8"/>
          <p:cNvGrpSpPr/>
          <p:nvPr/>
        </p:nvGrpSpPr>
        <p:grpSpPr>
          <a:xfrm>
            <a:off x="0" y="0"/>
            <a:ext cx="12192000" cy="6858000"/>
            <a:chOff x="0" y="0"/>
            <a:chExt cx="12192000" cy="6858000"/>
          </a:xfrm>
        </p:grpSpPr>
        <p:sp>
          <p:nvSpPr>
            <p:cNvPr id="107296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96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6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6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6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7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7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97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97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97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97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297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97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97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2979" name="Footer Placeholder 5"/>
          <p:cNvSpPr>
            <a:spLocks noGrp="1"/>
          </p:cNvSpPr>
          <p:nvPr>
            <p:ph type="ftr" sz="quarter" idx="11"/>
          </p:nvPr>
        </p:nvSpPr>
        <p:spPr/>
        <p:txBody>
          <a:bodyPr/>
          <a:lstStyle/>
          <a:p>
            <a:r>
              <a:rPr lang="en-US" dirty="0"/>
              <a:t>
              </a:t>
            </a:r>
          </a:p>
        </p:txBody>
      </p:sp>
      <p:sp>
        <p:nvSpPr>
          <p:cNvPr id="107298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98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841" name="Group 8"/>
          <p:cNvGrpSpPr/>
          <p:nvPr/>
        </p:nvGrpSpPr>
        <p:grpSpPr>
          <a:xfrm>
            <a:off x="0" y="0"/>
            <a:ext cx="12192000" cy="6858000"/>
            <a:chOff x="0" y="0"/>
            <a:chExt cx="12192000" cy="6858000"/>
          </a:xfrm>
        </p:grpSpPr>
        <p:sp>
          <p:nvSpPr>
            <p:cNvPr id="107306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06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6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6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6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6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6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306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06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0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07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307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307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7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3075" name="Footer Placeholder 5"/>
          <p:cNvSpPr>
            <a:spLocks noGrp="1"/>
          </p:cNvSpPr>
          <p:nvPr>
            <p:ph type="ftr" sz="quarter" idx="11"/>
          </p:nvPr>
        </p:nvSpPr>
        <p:spPr/>
        <p:txBody>
          <a:bodyPr/>
          <a:lstStyle/>
          <a:p>
            <a:r>
              <a:rPr lang="en-US" dirty="0"/>
              <a:t>
              </a:t>
            </a:r>
          </a:p>
        </p:txBody>
      </p:sp>
      <p:sp>
        <p:nvSpPr>
          <p:cNvPr id="107307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07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835" name="Group 8"/>
          <p:cNvGrpSpPr/>
          <p:nvPr/>
        </p:nvGrpSpPr>
        <p:grpSpPr>
          <a:xfrm>
            <a:off x="0" y="0"/>
            <a:ext cx="12192000" cy="6858000"/>
            <a:chOff x="0" y="0"/>
            <a:chExt cx="12192000" cy="6858000"/>
          </a:xfrm>
        </p:grpSpPr>
        <p:sp>
          <p:nvSpPr>
            <p:cNvPr id="107301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01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2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2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2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2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2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02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30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02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302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02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3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3031" name="Footer Placeholder 5"/>
          <p:cNvSpPr>
            <a:spLocks noGrp="1"/>
          </p:cNvSpPr>
          <p:nvPr>
            <p:ph type="ftr" sz="quarter" idx="11"/>
          </p:nvPr>
        </p:nvSpPr>
        <p:spPr/>
        <p:txBody>
          <a:bodyPr/>
          <a:lstStyle/>
          <a:p>
            <a:r>
              <a:rPr lang="en-US" dirty="0"/>
              <a:t>
              </a:t>
            </a:r>
          </a:p>
        </p:txBody>
      </p:sp>
      <p:sp>
        <p:nvSpPr>
          <p:cNvPr id="107303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03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3.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823" name="Group 6"/>
          <p:cNvGrpSpPr/>
          <p:nvPr/>
        </p:nvGrpSpPr>
        <p:grpSpPr>
          <a:xfrm>
            <a:off x="0" y="0"/>
            <a:ext cx="12192000" cy="6858000"/>
            <a:chOff x="0" y="0"/>
            <a:chExt cx="12192000" cy="6858000"/>
          </a:xfrm>
        </p:grpSpPr>
        <p:sp>
          <p:nvSpPr>
            <p:cNvPr id="107292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92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2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2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2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2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3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93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29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93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293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93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2936" name="Footer Placeholder 4"/>
          <p:cNvSpPr>
            <a:spLocks noGrp="1"/>
          </p:cNvSpPr>
          <p:nvPr>
            <p:ph type="ftr" sz="quarter" idx="11"/>
          </p:nvPr>
        </p:nvSpPr>
        <p:spPr/>
        <p:txBody>
          <a:bodyPr/>
          <a:lstStyle/>
          <a:p>
            <a:r>
              <a:rPr lang="en-US" dirty="0"/>
              <a:t>
              </a:t>
            </a:r>
          </a:p>
        </p:txBody>
      </p:sp>
      <p:sp>
        <p:nvSpPr>
          <p:cNvPr id="107293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9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4.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832" name="Group 2"/>
          <p:cNvGrpSpPr/>
          <p:nvPr/>
        </p:nvGrpSpPr>
        <p:grpSpPr>
          <a:xfrm>
            <a:off x="0" y="0"/>
            <a:ext cx="12192000" cy="6858000"/>
            <a:chOff x="0" y="0"/>
            <a:chExt cx="12192000" cy="6858000"/>
          </a:xfrm>
        </p:grpSpPr>
        <p:sp>
          <p:nvSpPr>
            <p:cNvPr id="107299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99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9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9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9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9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9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99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0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00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300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300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300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0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0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3007" name="Footer Placeholder 4"/>
          <p:cNvSpPr>
            <a:spLocks noGrp="1"/>
          </p:cNvSpPr>
          <p:nvPr>
            <p:ph type="ftr" sz="quarter" idx="11"/>
          </p:nvPr>
        </p:nvSpPr>
        <p:spPr/>
        <p:txBody>
          <a:bodyPr/>
          <a:lstStyle/>
          <a:p>
            <a:r>
              <a:rPr lang="en-US" dirty="0"/>
              <a:t>
              </a:t>
            </a:r>
          </a:p>
        </p:txBody>
      </p:sp>
      <p:sp>
        <p:nvSpPr>
          <p:cNvPr id="107300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00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5.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843" name="Group 8"/>
          <p:cNvGrpSpPr/>
          <p:nvPr/>
        </p:nvGrpSpPr>
        <p:grpSpPr>
          <a:xfrm>
            <a:off x="0" y="0"/>
            <a:ext cx="12192000" cy="6858000"/>
            <a:chOff x="0" y="0"/>
            <a:chExt cx="12192000" cy="6858000"/>
          </a:xfrm>
        </p:grpSpPr>
        <p:sp>
          <p:nvSpPr>
            <p:cNvPr id="107307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07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8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8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8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8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8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08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0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08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308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308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3090" name="Footer Placeholder 4"/>
          <p:cNvSpPr>
            <a:spLocks noGrp="1"/>
          </p:cNvSpPr>
          <p:nvPr>
            <p:ph type="ftr" sz="quarter" idx="11"/>
          </p:nvPr>
        </p:nvSpPr>
        <p:spPr/>
        <p:txBody>
          <a:bodyPr/>
          <a:lstStyle/>
          <a:p>
            <a:r>
              <a:rPr lang="en-US" dirty="0"/>
              <a:t>
              </a:t>
            </a:r>
          </a:p>
        </p:txBody>
      </p:sp>
      <p:sp>
        <p:nvSpPr>
          <p:cNvPr id="107309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09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6.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298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298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98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98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98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298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298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92"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93"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298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2990" name="Footer Placeholder 7"/>
          <p:cNvSpPr>
            <a:spLocks noGrp="1"/>
          </p:cNvSpPr>
          <p:nvPr>
            <p:ph type="ftr" sz="quarter" idx="11"/>
          </p:nvPr>
        </p:nvSpPr>
        <p:spPr/>
        <p:txBody>
          <a:bodyPr/>
          <a:lstStyle/>
          <a:p>
            <a:r>
              <a:rPr lang="en-US" dirty="0"/>
              <a:t>
              </a:t>
            </a:r>
          </a:p>
        </p:txBody>
      </p:sp>
      <p:sp>
        <p:nvSpPr>
          <p:cNvPr id="107299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7.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304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304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04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04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4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04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04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05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05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05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94"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95"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305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305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305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303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303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03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3037" name="Footer Placeholder 4"/>
          <p:cNvSpPr>
            <a:spLocks noGrp="1"/>
          </p:cNvSpPr>
          <p:nvPr>
            <p:ph type="ftr" sz="quarter" idx="11"/>
          </p:nvPr>
        </p:nvSpPr>
        <p:spPr/>
        <p:txBody>
          <a:bodyPr/>
          <a:lstStyle/>
          <a:p>
            <a:r>
              <a:rPr lang="en-US" dirty="0"/>
              <a:t>
              </a:t>
            </a:r>
          </a:p>
        </p:txBody>
      </p:sp>
      <p:sp>
        <p:nvSpPr>
          <p:cNvPr id="107303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8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821" name="Group 8"/>
          <p:cNvGrpSpPr/>
          <p:nvPr/>
        </p:nvGrpSpPr>
        <p:grpSpPr>
          <a:xfrm>
            <a:off x="0" y="0"/>
            <a:ext cx="12192000" cy="6858000"/>
            <a:chOff x="0" y="0"/>
            <a:chExt cx="12192000" cy="6858000"/>
          </a:xfrm>
        </p:grpSpPr>
        <p:sp>
          <p:nvSpPr>
            <p:cNvPr id="107290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90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1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1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1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1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91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291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91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29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91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291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92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2921" name="Footer Placeholder 4"/>
          <p:cNvSpPr>
            <a:spLocks noGrp="1"/>
          </p:cNvSpPr>
          <p:nvPr>
            <p:ph type="ftr" sz="quarter" idx="11"/>
          </p:nvPr>
        </p:nvSpPr>
        <p:spPr/>
        <p:txBody>
          <a:bodyPr/>
          <a:lstStyle/>
          <a:p>
            <a:r>
              <a:rPr lang="en-US" dirty="0"/>
              <a:t>
              </a:t>
            </a:r>
          </a:p>
        </p:txBody>
      </p:sp>
      <p:sp>
        <p:nvSpPr>
          <p:cNvPr id="107292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92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6970" name="Group 6"/>
          <p:cNvGrpSpPr/>
          <p:nvPr/>
        </p:nvGrpSpPr>
        <p:grpSpPr>
          <a:xfrm>
            <a:off x="0" y="0"/>
            <a:ext cx="12192000" cy="6858000"/>
            <a:chOff x="0" y="0"/>
            <a:chExt cx="12192000" cy="6858000"/>
          </a:xfrm>
        </p:grpSpPr>
        <p:sp>
          <p:nvSpPr>
            <p:cNvPr id="1073108"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1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10"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1073111"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1073112"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t>4/10/2022</a:t>
            </a:fld>
            <a:endParaRPr lang="en-US" dirty="0"/>
          </a:p>
        </p:txBody>
      </p:sp>
      <p:sp>
        <p:nvSpPr>
          <p:cNvPr id="1073113"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r>
              <a:rPr lang="en-US" dirty="0"/>
              <a:t>
              </a:t>
            </a:r>
          </a:p>
        </p:txBody>
      </p:sp>
      <p:sp>
        <p:nvSpPr>
          <p:cNvPr id="1073114"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15"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t>‹#›</a:t>
            </a:fld>
            <a:endParaRPr lang="en-US" dirty="0"/>
          </a:p>
        </p:txBody>
      </p:sp>
    </p:spTree>
  </p:cSld>
  <p:clrMapOvr>
    <a:masterClrMapping/>
  </p:clrMapOvr>
</p:sldLayout>
</file>

<file path=ppt/slideLayouts/slideLayout19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1073266" name="Title 1"/>
          <p:cNvSpPr>
            <a:spLocks noGrp="1"/>
          </p:cNvSpPr>
          <p:nvPr>
            <p:ph type="title"/>
          </p:nvPr>
        </p:nvSpPr>
        <p:spPr/>
        <p:txBody>
          <a:bodyPr/>
          <a:lstStyle/>
          <a:p>
            <a:r>
              <a:rPr lang="en-US"/>
              <a:t>Click to edit Master title style</a:t>
            </a:r>
            <a:endParaRPr lang="en-US" dirty="0"/>
          </a:p>
        </p:txBody>
      </p:sp>
      <p:sp>
        <p:nvSpPr>
          <p:cNvPr id="1073267" name="Content Placeholder 2"/>
          <p:cNvSpPr>
            <a:spLocks noGrp="1"/>
          </p:cNvSpPr>
          <p:nvPr>
            <p:ph idx="1"/>
          </p:nvPr>
        </p:nvSpPr>
        <p:spPr>
          <a:xfrm>
            <a:off x="1154954" y="2603500"/>
            <a:ext cx="8825659" cy="3416300"/>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268" name="Date Placeholder 3"/>
          <p:cNvSpPr>
            <a:spLocks noGrp="1"/>
          </p:cNvSpPr>
          <p:nvPr>
            <p:ph type="dt" sz="half" idx="10"/>
          </p:nvPr>
        </p:nvSpPr>
        <p:spPr/>
        <p:txBody>
          <a:bodyPr/>
          <a:lstStyle/>
          <a:p>
            <a:fld id="{19C9CA7B-DFD4-44B5-8C60-D14B8CD1FB59}" type="datetimeFigureOut">
              <a:rPr lang="en-US" dirty="0"/>
              <a:t>4/10/2022</a:t>
            </a:fld>
            <a:endParaRPr lang="en-US" dirty="0"/>
          </a:p>
        </p:txBody>
      </p:sp>
      <p:sp>
        <p:nvSpPr>
          <p:cNvPr id="1073269" name="Footer Placeholder 4"/>
          <p:cNvSpPr>
            <a:spLocks noGrp="1"/>
          </p:cNvSpPr>
          <p:nvPr>
            <p:ph type="ftr" sz="quarter" idx="11"/>
          </p:nvPr>
        </p:nvSpPr>
        <p:spPr/>
        <p:txBody>
          <a:bodyPr/>
          <a:lstStyle/>
          <a:p>
            <a:r>
              <a:rPr lang="en-US" dirty="0"/>
              <a:t>
              </a:t>
            </a:r>
          </a:p>
        </p:txBody>
      </p:sp>
      <p:sp>
        <p:nvSpPr>
          <p:cNvPr id="1073270"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6979" name="Group 7"/>
          <p:cNvGrpSpPr/>
          <p:nvPr/>
        </p:nvGrpSpPr>
        <p:grpSpPr>
          <a:xfrm>
            <a:off x="0" y="0"/>
            <a:ext cx="12192000" cy="6858000"/>
            <a:chOff x="0" y="0"/>
            <a:chExt cx="12192000" cy="6858000"/>
          </a:xfrm>
        </p:grpSpPr>
        <p:sp>
          <p:nvSpPr>
            <p:cNvPr id="1073159"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160"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61"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62"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63"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64"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65"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3166"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167"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16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69"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1073170"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3171" name="Date Placeholder 3"/>
          <p:cNvSpPr>
            <a:spLocks noGrp="1"/>
          </p:cNvSpPr>
          <p:nvPr>
            <p:ph type="dt" sz="half" idx="10"/>
          </p:nvPr>
        </p:nvSpPr>
        <p:spPr/>
        <p:txBody>
          <a:bodyPr/>
          <a:lstStyle/>
          <a:p>
            <a:fld id="{F34E6425-0181-43F2-84FC-787E803FD2F8}" type="datetimeFigureOut">
              <a:rPr lang="en-US" dirty="0"/>
              <a:t>4/10/2022</a:t>
            </a:fld>
            <a:endParaRPr lang="en-US" dirty="0"/>
          </a:p>
        </p:txBody>
      </p:sp>
      <p:sp>
        <p:nvSpPr>
          <p:cNvPr id="1073172" name="Footer Placeholder 4"/>
          <p:cNvSpPr>
            <a:spLocks noGrp="1"/>
          </p:cNvSpPr>
          <p:nvPr>
            <p:ph type="ftr" sz="quarter" idx="11"/>
          </p:nvPr>
        </p:nvSpPr>
        <p:spPr/>
        <p:txBody>
          <a:bodyPr/>
          <a:lstStyle/>
          <a:p>
            <a:r>
              <a:rPr lang="en-US" dirty="0"/>
              <a:t>
              </a:t>
            </a:r>
          </a:p>
        </p:txBody>
      </p:sp>
      <p:sp>
        <p:nvSpPr>
          <p:cNvPr id="1073173"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74"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073153" name="Title 1"/>
          <p:cNvSpPr>
            <a:spLocks noGrp="1"/>
          </p:cNvSpPr>
          <p:nvPr>
            <p:ph type="title"/>
          </p:nvPr>
        </p:nvSpPr>
        <p:spPr/>
        <p:txBody>
          <a:bodyPr/>
          <a:lstStyle/>
          <a:p>
            <a:r>
              <a:rPr lang="en-US"/>
              <a:t>Click to edit Master title style</a:t>
            </a:r>
            <a:endParaRPr lang="en-US" dirty="0"/>
          </a:p>
        </p:txBody>
      </p:sp>
      <p:sp>
        <p:nvSpPr>
          <p:cNvPr id="1073154" name="Content Placeholder 2"/>
          <p:cNvSpPr>
            <a:spLocks noGrp="1"/>
          </p:cNvSpPr>
          <p:nvPr>
            <p:ph sz="half" idx="1"/>
          </p:nvPr>
        </p:nvSpPr>
        <p:spPr>
          <a:xfrm>
            <a:off x="1154954" y="2603500"/>
            <a:ext cx="4825158" cy="3416301"/>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155" name="Content Placeholder 3"/>
          <p:cNvSpPr>
            <a:spLocks noGrp="1"/>
          </p:cNvSpPr>
          <p:nvPr>
            <p:ph sz="half" idx="2"/>
          </p:nvPr>
        </p:nvSpPr>
        <p:spPr>
          <a:xfrm>
            <a:off x="6208712" y="2603500"/>
            <a:ext cx="4825159" cy="3416300"/>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156" name="Date Placeholder 4"/>
          <p:cNvSpPr>
            <a:spLocks noGrp="1"/>
          </p:cNvSpPr>
          <p:nvPr>
            <p:ph type="dt" sz="half" idx="10"/>
          </p:nvPr>
        </p:nvSpPr>
        <p:spPr/>
        <p:txBody>
          <a:bodyPr/>
          <a:lstStyle/>
          <a:p>
            <a:fld id="{3BDB8791-F1B0-41E7-B7FD-A781E65C4266}" type="datetimeFigureOut">
              <a:rPr lang="en-US" dirty="0"/>
              <a:t>4/10/2022</a:t>
            </a:fld>
            <a:endParaRPr lang="en-US" dirty="0"/>
          </a:p>
        </p:txBody>
      </p:sp>
      <p:sp>
        <p:nvSpPr>
          <p:cNvPr id="1073157" name="Footer Placeholder 5"/>
          <p:cNvSpPr>
            <a:spLocks noGrp="1"/>
          </p:cNvSpPr>
          <p:nvPr>
            <p:ph type="ftr" sz="quarter" idx="11"/>
          </p:nvPr>
        </p:nvSpPr>
        <p:spPr/>
        <p:txBody>
          <a:bodyPr/>
          <a:lstStyle/>
          <a:p>
            <a:r>
              <a:rPr lang="en-US" dirty="0"/>
              <a:t>
              </a:t>
            </a:r>
          </a:p>
        </p:txBody>
      </p:sp>
      <p:sp>
        <p:nvSpPr>
          <p:cNvPr id="1073158"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073220" name="Title 1"/>
          <p:cNvSpPr>
            <a:spLocks noGrp="1"/>
          </p:cNvSpPr>
          <p:nvPr>
            <p:ph type="title"/>
          </p:nvPr>
        </p:nvSpPr>
        <p:spPr/>
        <p:txBody>
          <a:bodyPr/>
          <a:lstStyle/>
          <a:p>
            <a:r>
              <a:rPr lang="en-US"/>
              <a:t>Click to edit Master title style</a:t>
            </a:r>
            <a:endParaRPr lang="en-US" dirty="0"/>
          </a:p>
        </p:txBody>
      </p:sp>
      <p:sp>
        <p:nvSpPr>
          <p:cNvPr id="1073221"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222" name="Content Placeholder 3"/>
          <p:cNvSpPr>
            <a:spLocks noGrp="1"/>
          </p:cNvSpPr>
          <p:nvPr>
            <p:ph sz="half" idx="2"/>
          </p:nvPr>
        </p:nvSpPr>
        <p:spPr>
          <a:xfrm>
            <a:off x="1154954" y="3179762"/>
            <a:ext cx="4825158" cy="2840039"/>
          </a:xfrm>
        </p:spPr>
        <p:txBody>
          <a:bodyP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223"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224"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225" name="Date Placeholder 6"/>
          <p:cNvSpPr>
            <a:spLocks noGrp="1"/>
          </p:cNvSpPr>
          <p:nvPr>
            <p:ph type="dt" sz="half" idx="10"/>
          </p:nvPr>
        </p:nvSpPr>
        <p:spPr/>
        <p:txBody>
          <a:bodyPr/>
          <a:lstStyle/>
          <a:p>
            <a:fld id="{5FDD63B2-E120-4ED8-B27B-C685F510A5FE}" type="datetimeFigureOut">
              <a:rPr lang="en-US" dirty="0"/>
              <a:t>4/10/2022</a:t>
            </a:fld>
            <a:endParaRPr lang="en-US" dirty="0"/>
          </a:p>
        </p:txBody>
      </p:sp>
      <p:sp>
        <p:nvSpPr>
          <p:cNvPr id="1073226" name="Footer Placeholder 7"/>
          <p:cNvSpPr>
            <a:spLocks noGrp="1"/>
          </p:cNvSpPr>
          <p:nvPr>
            <p:ph type="ftr" sz="quarter" idx="11"/>
          </p:nvPr>
        </p:nvSpPr>
        <p:spPr/>
        <p:txBody>
          <a:bodyPr/>
          <a:lstStyle/>
          <a:p>
            <a:r>
              <a:rPr lang="en-US" dirty="0"/>
              <a:t>
              </a:t>
            </a:r>
          </a:p>
        </p:txBody>
      </p:sp>
      <p:sp>
        <p:nvSpPr>
          <p:cNvPr id="1073227"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73149" name="Title 1"/>
          <p:cNvSpPr>
            <a:spLocks noGrp="1"/>
          </p:cNvSpPr>
          <p:nvPr>
            <p:ph type="title"/>
          </p:nvPr>
        </p:nvSpPr>
        <p:spPr>
          <a:xfrm>
            <a:off x="1154954" y="973668"/>
            <a:ext cx="8761413" cy="706964"/>
          </a:xfrm>
        </p:spPr>
        <p:txBody>
          <a:bodyPr/>
          <a:lstStyle/>
          <a:p>
            <a:r>
              <a:rPr lang="en-US"/>
              <a:t>Click to edit Master title style</a:t>
            </a:r>
            <a:endParaRPr lang="en-US" dirty="0"/>
          </a:p>
        </p:txBody>
      </p:sp>
      <p:sp>
        <p:nvSpPr>
          <p:cNvPr id="1073150" name="Date Placeholder 2"/>
          <p:cNvSpPr>
            <a:spLocks noGrp="1"/>
          </p:cNvSpPr>
          <p:nvPr>
            <p:ph type="dt" sz="half" idx="10"/>
          </p:nvPr>
        </p:nvSpPr>
        <p:spPr/>
        <p:txBody>
          <a:bodyPr/>
          <a:lstStyle/>
          <a:p>
            <a:fld id="{7AA18ACC-A947-437B-A130-35BD54FDF1E9}" type="datetimeFigureOut">
              <a:rPr lang="en-US" dirty="0"/>
              <a:t>4/10/2022</a:t>
            </a:fld>
            <a:endParaRPr lang="en-US" dirty="0"/>
          </a:p>
        </p:txBody>
      </p:sp>
      <p:sp>
        <p:nvSpPr>
          <p:cNvPr id="1073151" name="Footer Placeholder 3"/>
          <p:cNvSpPr>
            <a:spLocks noGrp="1"/>
          </p:cNvSpPr>
          <p:nvPr>
            <p:ph type="ftr" sz="quarter" idx="11"/>
          </p:nvPr>
        </p:nvSpPr>
        <p:spPr/>
        <p:txBody>
          <a:bodyPr/>
          <a:lstStyle/>
          <a:p>
            <a:r>
              <a:rPr lang="en-US" dirty="0"/>
              <a:t>
              </a:t>
            </a:r>
          </a:p>
        </p:txBody>
      </p:sp>
      <p:sp>
        <p:nvSpPr>
          <p:cNvPr id="1073152" name="Slide Number Placeholder 4"/>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1073249" name="Date Placeholder 1"/>
          <p:cNvSpPr>
            <a:spLocks noGrp="1"/>
          </p:cNvSpPr>
          <p:nvPr>
            <p:ph type="dt" sz="half" idx="10"/>
          </p:nvPr>
        </p:nvSpPr>
        <p:spPr/>
        <p:txBody>
          <a:bodyPr/>
          <a:lstStyle/>
          <a:p>
            <a:fld id="{7C8D7E02-BCB8-4D50-A234-369438C08659}" type="datetimeFigureOut">
              <a:rPr lang="en-US" dirty="0"/>
              <a:t>4/10/2022</a:t>
            </a:fld>
            <a:endParaRPr lang="en-US" dirty="0"/>
          </a:p>
        </p:txBody>
      </p:sp>
      <p:sp>
        <p:nvSpPr>
          <p:cNvPr id="1073250" name="Footer Placeholder 2"/>
          <p:cNvSpPr>
            <a:spLocks noGrp="1"/>
          </p:cNvSpPr>
          <p:nvPr>
            <p:ph type="ftr" sz="quarter" idx="11"/>
          </p:nvPr>
        </p:nvSpPr>
        <p:spPr/>
        <p:txBody>
          <a:bodyPr/>
          <a:lstStyle/>
          <a:p>
            <a:r>
              <a:rPr lang="en-US" dirty="0"/>
              <a:t>
              </a:t>
            </a:r>
          </a:p>
        </p:txBody>
      </p:sp>
      <p:sp>
        <p:nvSpPr>
          <p:cNvPr id="1073251"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252" name="Slide Number Placeholder 3"/>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6981" name="Group 8"/>
          <p:cNvGrpSpPr/>
          <p:nvPr/>
        </p:nvGrpSpPr>
        <p:grpSpPr>
          <a:xfrm>
            <a:off x="0" y="0"/>
            <a:ext cx="12192000" cy="6858000"/>
            <a:chOff x="0" y="0"/>
            <a:chExt cx="12192000" cy="6858000"/>
          </a:xfrm>
        </p:grpSpPr>
        <p:sp>
          <p:nvSpPr>
            <p:cNvPr id="1073175"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176"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77" name="Oval 18"/>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78" name="Oval 19"/>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79" name="Oval 20"/>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80" name="Oval 21"/>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8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3182"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183"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1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85"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1073186" name="Content Placeholder 2"/>
          <p:cNvSpPr>
            <a:spLocks noGrp="1"/>
          </p:cNvSpPr>
          <p:nvPr>
            <p:ph idx="1"/>
          </p:nvPr>
        </p:nvSpPr>
        <p:spPr>
          <a:xfrm>
            <a:off x="5781146" y="1447800"/>
            <a:ext cx="5190066" cy="4572000"/>
          </a:xfrm>
        </p:spPr>
        <p:txBody>
          <a:bodyPr anchor="ctr">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187"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188" name="Date Placeholder 4"/>
          <p:cNvSpPr>
            <a:spLocks noGrp="1"/>
          </p:cNvSpPr>
          <p:nvPr>
            <p:ph type="dt" sz="half" idx="10"/>
          </p:nvPr>
        </p:nvSpPr>
        <p:spPr/>
        <p:txBody>
          <a:bodyPr/>
          <a:lstStyle/>
          <a:p>
            <a:fld id="{76E86A4C-8E40-4F87-A4F0-01A0687C5742}" type="datetimeFigureOut">
              <a:rPr lang="en-US" dirty="0"/>
              <a:t>4/10/2022</a:t>
            </a:fld>
            <a:endParaRPr lang="en-US" dirty="0"/>
          </a:p>
        </p:txBody>
      </p:sp>
      <p:sp>
        <p:nvSpPr>
          <p:cNvPr id="1073189" name="Footer Placeholder 5"/>
          <p:cNvSpPr>
            <a:spLocks noGrp="1"/>
          </p:cNvSpPr>
          <p:nvPr>
            <p:ph type="ftr" sz="quarter" idx="11"/>
          </p:nvPr>
        </p:nvSpPr>
        <p:spPr/>
        <p:txBody>
          <a:bodyPr/>
          <a:lstStyle/>
          <a:p>
            <a:r>
              <a:rPr lang="en-US" dirty="0"/>
              <a:t>
              </a:t>
            </a:r>
          </a:p>
        </p:txBody>
      </p:sp>
      <p:sp>
        <p:nvSpPr>
          <p:cNvPr id="1073190"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91"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6993" name="Group 8"/>
          <p:cNvGrpSpPr/>
          <p:nvPr/>
        </p:nvGrpSpPr>
        <p:grpSpPr>
          <a:xfrm>
            <a:off x="0" y="0"/>
            <a:ext cx="12192000" cy="6858000"/>
            <a:chOff x="0" y="0"/>
            <a:chExt cx="12192000" cy="6858000"/>
          </a:xfrm>
        </p:grpSpPr>
        <p:sp>
          <p:nvSpPr>
            <p:cNvPr id="1073271"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272"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73"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74"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75"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76"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77"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3278"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279"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2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281"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1073282"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a:t>Click icon to add picture</a:t>
            </a:r>
            <a:endParaRPr lang="en-US" dirty="0"/>
          </a:p>
        </p:txBody>
      </p:sp>
      <p:sp>
        <p:nvSpPr>
          <p:cNvPr id="1073283"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84" name="Date Placeholder 4"/>
          <p:cNvSpPr>
            <a:spLocks noGrp="1"/>
          </p:cNvSpPr>
          <p:nvPr>
            <p:ph type="dt" sz="half" idx="10"/>
          </p:nvPr>
        </p:nvSpPr>
        <p:spPr/>
        <p:txBody>
          <a:bodyPr/>
          <a:lstStyle/>
          <a:p>
            <a:fld id="{35E72C73-2D91-4E12-BA25-F0AA0C03599B}" type="datetimeFigureOut">
              <a:rPr lang="en-US" dirty="0"/>
              <a:t>4/10/2022</a:t>
            </a:fld>
            <a:endParaRPr lang="en-US" dirty="0"/>
          </a:p>
        </p:txBody>
      </p:sp>
      <p:sp>
        <p:nvSpPr>
          <p:cNvPr id="1073285" name="Footer Placeholder 5"/>
          <p:cNvSpPr>
            <a:spLocks noGrp="1"/>
          </p:cNvSpPr>
          <p:nvPr>
            <p:ph type="ftr" sz="quarter" idx="11"/>
          </p:nvPr>
        </p:nvSpPr>
        <p:spPr/>
        <p:txBody>
          <a:bodyPr/>
          <a:lstStyle/>
          <a:p>
            <a:r>
              <a:rPr lang="en-US" dirty="0"/>
              <a:t>
              </a:t>
            </a:r>
          </a:p>
        </p:txBody>
      </p:sp>
      <p:sp>
        <p:nvSpPr>
          <p:cNvPr id="107328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287"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1999.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6987" name="Group 8"/>
          <p:cNvGrpSpPr/>
          <p:nvPr/>
        </p:nvGrpSpPr>
        <p:grpSpPr>
          <a:xfrm>
            <a:off x="0" y="0"/>
            <a:ext cx="12192000" cy="6858000"/>
            <a:chOff x="0" y="0"/>
            <a:chExt cx="12192000" cy="6858000"/>
          </a:xfrm>
        </p:grpSpPr>
        <p:sp>
          <p:nvSpPr>
            <p:cNvPr id="1073228"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229" name="Oval 16"/>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30" name="Oval 17"/>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31" name="Oval 18"/>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32" name="Oval 19"/>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33" name="Oval 20"/>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3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235"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32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237"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1073238"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239"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40" name="Date Placeholder 4"/>
          <p:cNvSpPr>
            <a:spLocks noGrp="1"/>
          </p:cNvSpPr>
          <p:nvPr>
            <p:ph type="dt" sz="half" idx="10"/>
          </p:nvPr>
        </p:nvSpPr>
        <p:spPr/>
        <p:txBody>
          <a:bodyPr/>
          <a:lstStyle/>
          <a:p>
            <a:fld id="{923A1CC3-2375-41D4-9E03-427CAF2A4C1A}" type="datetimeFigureOut">
              <a:rPr lang="en-US" dirty="0"/>
              <a:t>4/10/2022</a:t>
            </a:fld>
            <a:endParaRPr lang="en-US" dirty="0"/>
          </a:p>
        </p:txBody>
      </p:sp>
      <p:sp>
        <p:nvSpPr>
          <p:cNvPr id="1073241" name="Footer Placeholder 5"/>
          <p:cNvSpPr>
            <a:spLocks noGrp="1"/>
          </p:cNvSpPr>
          <p:nvPr>
            <p:ph type="ftr" sz="quarter" idx="11"/>
          </p:nvPr>
        </p:nvSpPr>
        <p:spPr/>
        <p:txBody>
          <a:bodyPr/>
          <a:lstStyle/>
          <a:p>
            <a:r>
              <a:rPr lang="en-US" dirty="0"/>
              <a:t>
              </a:t>
            </a:r>
          </a:p>
        </p:txBody>
      </p:sp>
      <p:sp>
        <p:nvSpPr>
          <p:cNvPr id="1073242"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243" name="Slide Number Placeholder 6"/>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6975" name="Group 6"/>
          <p:cNvGrpSpPr/>
          <p:nvPr/>
        </p:nvGrpSpPr>
        <p:grpSpPr>
          <a:xfrm>
            <a:off x="0" y="0"/>
            <a:ext cx="12192000" cy="6858000"/>
            <a:chOff x="0" y="0"/>
            <a:chExt cx="12192000" cy="6858000"/>
          </a:xfrm>
        </p:grpSpPr>
        <p:sp>
          <p:nvSpPr>
            <p:cNvPr id="1073134"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135" name="Oval 13"/>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3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37" name="Oval 15"/>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38"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39"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40"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141"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0731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43"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1073144"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145" name="Date Placeholder 3"/>
          <p:cNvSpPr>
            <a:spLocks noGrp="1"/>
          </p:cNvSpPr>
          <p:nvPr>
            <p:ph type="dt" sz="half" idx="10"/>
          </p:nvPr>
        </p:nvSpPr>
        <p:spPr/>
        <p:txBody>
          <a:bodyPr/>
          <a:lstStyle/>
          <a:p>
            <a:fld id="{AFF16868-8199-4C2C-A5B1-63AEE139F88E}" type="datetimeFigureOut">
              <a:rPr lang="en-US" dirty="0"/>
              <a:t>4/10/2022</a:t>
            </a:fld>
            <a:endParaRPr lang="en-US" dirty="0"/>
          </a:p>
        </p:txBody>
      </p:sp>
      <p:sp>
        <p:nvSpPr>
          <p:cNvPr id="1073146" name="Footer Placeholder 4"/>
          <p:cNvSpPr>
            <a:spLocks noGrp="1"/>
          </p:cNvSpPr>
          <p:nvPr>
            <p:ph type="ftr" sz="quarter" idx="11"/>
          </p:nvPr>
        </p:nvSpPr>
        <p:spPr/>
        <p:txBody>
          <a:bodyPr/>
          <a:lstStyle/>
          <a:p>
            <a:r>
              <a:rPr lang="en-US" dirty="0"/>
              <a:t>
              </a:t>
            </a:r>
          </a:p>
        </p:txBody>
      </p:sp>
      <p:sp>
        <p:nvSpPr>
          <p:cNvPr id="1073147"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6984" name="Group 2"/>
          <p:cNvGrpSpPr/>
          <p:nvPr/>
        </p:nvGrpSpPr>
        <p:grpSpPr>
          <a:xfrm>
            <a:off x="0" y="0"/>
            <a:ext cx="12192000" cy="6858000"/>
            <a:chOff x="0" y="0"/>
            <a:chExt cx="12192000" cy="6858000"/>
          </a:xfrm>
        </p:grpSpPr>
        <p:sp>
          <p:nvSpPr>
            <p:cNvPr id="1073202"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203" name="Oval 19"/>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04" name="Oval 21"/>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05" name="Oval 22"/>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06" name="Oval 23"/>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07" name="Oval 24"/>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08"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209"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2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211" name="TextBox 15"/>
          <p:cNvSpPr txBox="1"/>
          <p:nvPr/>
        </p:nvSpPr>
        <p:spPr bwMode="gray">
          <a:xfrm>
            <a:off x="881566" y="607336"/>
            <a:ext cx="801912"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3212" name="TextBox 12"/>
          <p:cNvSpPr txBox="1"/>
          <p:nvPr/>
        </p:nvSpPr>
        <p:spPr bwMode="gray">
          <a:xfrm>
            <a:off x="9884458" y="2613787"/>
            <a:ext cx="652763" cy="151384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073213"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07321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15"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16" name="Date Placeholder 3"/>
          <p:cNvSpPr>
            <a:spLocks noGrp="1"/>
          </p:cNvSpPr>
          <p:nvPr>
            <p:ph type="dt" sz="half" idx="10"/>
          </p:nvPr>
        </p:nvSpPr>
        <p:spPr/>
        <p:txBody>
          <a:bodyPr/>
          <a:lstStyle/>
          <a:p>
            <a:fld id="{AAD9FF7F-6988-44CC-821B-644E70CD2F73}" type="datetimeFigureOut">
              <a:rPr lang="en-US" dirty="0"/>
              <a:t>4/10/2022</a:t>
            </a:fld>
            <a:endParaRPr lang="en-US" dirty="0"/>
          </a:p>
        </p:txBody>
      </p:sp>
      <p:sp>
        <p:nvSpPr>
          <p:cNvPr id="1073217" name="Footer Placeholder 4"/>
          <p:cNvSpPr>
            <a:spLocks noGrp="1"/>
          </p:cNvSpPr>
          <p:nvPr>
            <p:ph type="ftr" sz="quarter" idx="11"/>
          </p:nvPr>
        </p:nvSpPr>
        <p:spPr/>
        <p:txBody>
          <a:bodyPr/>
          <a:lstStyle/>
          <a:p>
            <a:r>
              <a:rPr lang="en-US" dirty="0"/>
              <a:t>
              </a:t>
            </a:r>
          </a:p>
        </p:txBody>
      </p:sp>
      <p:sp>
        <p:nvSpPr>
          <p:cNvPr id="1073218"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219"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6995" name="Group 8"/>
          <p:cNvGrpSpPr/>
          <p:nvPr/>
        </p:nvGrpSpPr>
        <p:grpSpPr>
          <a:xfrm>
            <a:off x="0" y="0"/>
            <a:ext cx="12192000" cy="6858000"/>
            <a:chOff x="0" y="0"/>
            <a:chExt cx="12192000" cy="6858000"/>
          </a:xfrm>
        </p:grpSpPr>
        <p:sp>
          <p:nvSpPr>
            <p:cNvPr id="1073288"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28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9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91" name="Oval 16"/>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92" name="Oval 17"/>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93" name="Oval 18"/>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294"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295"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2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297"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1073298"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Edit Master text styles</a:t>
            </a:r>
          </a:p>
        </p:txBody>
      </p:sp>
      <p:sp>
        <p:nvSpPr>
          <p:cNvPr id="1073299" name="Date Placeholder 3"/>
          <p:cNvSpPr>
            <a:spLocks noGrp="1"/>
          </p:cNvSpPr>
          <p:nvPr>
            <p:ph type="dt" sz="half" idx="10"/>
          </p:nvPr>
        </p:nvSpPr>
        <p:spPr/>
        <p:txBody>
          <a:bodyPr/>
          <a:lstStyle/>
          <a:p>
            <a:fld id="{5C12C299-16B2-4475-990D-751901EACC14}" type="datetimeFigureOut">
              <a:rPr lang="en-US" dirty="0"/>
              <a:t>4/10/2022</a:t>
            </a:fld>
            <a:endParaRPr lang="en-US" dirty="0"/>
          </a:p>
        </p:txBody>
      </p:sp>
      <p:sp>
        <p:nvSpPr>
          <p:cNvPr id="1073300" name="Footer Placeholder 4"/>
          <p:cNvSpPr>
            <a:spLocks noGrp="1"/>
          </p:cNvSpPr>
          <p:nvPr>
            <p:ph type="ftr" sz="quarter" idx="11"/>
          </p:nvPr>
        </p:nvSpPr>
        <p:spPr/>
        <p:txBody>
          <a:bodyPr/>
          <a:lstStyle/>
          <a:p>
            <a:r>
              <a:rPr lang="en-US" dirty="0"/>
              <a:t>
              </a:t>
            </a:r>
          </a:p>
        </p:txBody>
      </p:sp>
      <p:sp>
        <p:nvSpPr>
          <p:cNvPr id="1073301"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302"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107319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319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194"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19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196"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197"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198"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96" name="Straight Connector 16"/>
          <p:cNvCxnSpPr>
            <a:cxnSpLocks/>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97" name="Straight Connector 17"/>
          <p:cNvCxnSpPr>
            <a:cxnSpLocks/>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3199" name="Date Placeholder 6"/>
          <p:cNvSpPr>
            <a:spLocks noGrp="1"/>
          </p:cNvSpPr>
          <p:nvPr>
            <p:ph type="dt" sz="half" idx="10"/>
          </p:nvPr>
        </p:nvSpPr>
        <p:spPr/>
        <p:txBody>
          <a:bodyPr/>
          <a:lstStyle/>
          <a:p>
            <a:fld id="{9FE86839-B9D8-4651-8783-F325ECE74E65}" type="datetimeFigureOut">
              <a:rPr lang="en-US" dirty="0"/>
              <a:t>4/10/2022</a:t>
            </a:fld>
            <a:endParaRPr lang="en-US" dirty="0"/>
          </a:p>
        </p:txBody>
      </p:sp>
      <p:sp>
        <p:nvSpPr>
          <p:cNvPr id="1073200" name="Footer Placeholder 7"/>
          <p:cNvSpPr>
            <a:spLocks noGrp="1"/>
          </p:cNvSpPr>
          <p:nvPr>
            <p:ph type="ftr" sz="quarter" idx="11"/>
          </p:nvPr>
        </p:nvSpPr>
        <p:spPr/>
        <p:txBody>
          <a:bodyPr/>
          <a:lstStyle/>
          <a:p>
            <a:r>
              <a:rPr lang="en-US" dirty="0"/>
              <a:t>
              </a:t>
            </a:r>
          </a:p>
        </p:txBody>
      </p:sp>
      <p:sp>
        <p:nvSpPr>
          <p:cNvPr id="1073201"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1073253"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1073254"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255"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256"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57"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258"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259"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sp>
        <p:nvSpPr>
          <p:cNvPr id="1073260"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1073261"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a:t>Click icon to add picture</a:t>
            </a:r>
            <a:endParaRPr lang="en-US" dirty="0"/>
          </a:p>
        </p:txBody>
      </p:sp>
      <p:sp>
        <p:nvSpPr>
          <p:cNvPr id="1073262"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Edit Master text styles</a:t>
            </a:r>
          </a:p>
        </p:txBody>
      </p:sp>
      <p:cxnSp>
        <p:nvCxnSpPr>
          <p:cNvPr id="3146198" name="Straight Connector 42"/>
          <p:cNvCxnSpPr>
            <a:cxnSpLocks/>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3146199" name="Straight Connector 43"/>
          <p:cNvCxnSpPr>
            <a:cxnSpLocks/>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1073263" name="Date Placeholder 6"/>
          <p:cNvSpPr>
            <a:spLocks noGrp="1"/>
          </p:cNvSpPr>
          <p:nvPr>
            <p:ph type="dt" sz="half" idx="10"/>
          </p:nvPr>
        </p:nvSpPr>
        <p:spPr/>
        <p:txBody>
          <a:bodyPr/>
          <a:lstStyle/>
          <a:p>
            <a:fld id="{FD484F64-32F6-45C5-931F-ADC1662401D0}" type="datetimeFigureOut">
              <a:rPr lang="en-US" dirty="0"/>
              <a:t>4/10/2022</a:t>
            </a:fld>
            <a:endParaRPr lang="en-US" dirty="0"/>
          </a:p>
        </p:txBody>
      </p:sp>
      <p:sp>
        <p:nvSpPr>
          <p:cNvPr id="1073264" name="Footer Placeholder 7"/>
          <p:cNvSpPr>
            <a:spLocks noGrp="1"/>
          </p:cNvSpPr>
          <p:nvPr>
            <p:ph type="ftr" sz="quarter" idx="11"/>
          </p:nvPr>
        </p:nvSpPr>
        <p:spPr>
          <a:xfrm>
            <a:off x="561111" y="6391838"/>
            <a:ext cx="3644282" cy="304801"/>
          </a:xfrm>
        </p:spPr>
        <p:txBody>
          <a:bodyPr/>
          <a:lstStyle/>
          <a:p>
            <a:r>
              <a:rPr lang="en-US" dirty="0"/>
              <a:t>
              </a:t>
            </a:r>
          </a:p>
        </p:txBody>
      </p:sp>
      <p:sp>
        <p:nvSpPr>
          <p:cNvPr id="1073265" name="Slide Number Placeholder 8"/>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1073244"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1073245" name="Vertical Text Placeholder 2"/>
          <p:cNvSpPr>
            <a:spLocks noGrp="1"/>
          </p:cNvSpPr>
          <p:nvPr>
            <p:ph type="body" orient="vert" idx="1"/>
          </p:nvPr>
        </p:nvSpPr>
        <p:spPr>
          <a:xfrm>
            <a:off x="1154954" y="2603500"/>
            <a:ext cx="8825659" cy="3416300"/>
          </a:xfrm>
        </p:spPr>
        <p:txBody>
          <a:bodyPr vert="eaVert" anchor="t" anchorCtr="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246"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4/10/2022</a:t>
            </a:fld>
            <a:endParaRPr lang="en-US" dirty="0"/>
          </a:p>
        </p:txBody>
      </p:sp>
      <p:sp>
        <p:nvSpPr>
          <p:cNvPr id="1073247" name="Footer Placeholder 4"/>
          <p:cNvSpPr>
            <a:spLocks noGrp="1"/>
          </p:cNvSpPr>
          <p:nvPr>
            <p:ph type="ftr" sz="quarter" idx="11"/>
          </p:nvPr>
        </p:nvSpPr>
        <p:spPr/>
        <p:txBody>
          <a:bodyPr/>
          <a:lstStyle/>
          <a:p>
            <a:r>
              <a:rPr lang="en-US" dirty="0"/>
              <a:t>
              </a:t>
            </a:r>
          </a:p>
        </p:txBody>
      </p:sp>
      <p:sp>
        <p:nvSpPr>
          <p:cNvPr id="1073248"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6973" name="Group 8"/>
          <p:cNvGrpSpPr/>
          <p:nvPr/>
        </p:nvGrpSpPr>
        <p:grpSpPr>
          <a:xfrm>
            <a:off x="0" y="0"/>
            <a:ext cx="12192000" cy="6858000"/>
            <a:chOff x="0" y="0"/>
            <a:chExt cx="12192000" cy="6858000"/>
          </a:xfrm>
        </p:grpSpPr>
        <p:sp>
          <p:nvSpPr>
            <p:cNvPr id="1073118"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119" name="Oval 14"/>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20" name="Oval 15"/>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2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22" name="Oval 18"/>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23" name="Oval 19"/>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124"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073125"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126"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0731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28"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1073129" name="Vertical Text Placeholder 2"/>
          <p:cNvSpPr>
            <a:spLocks noGrp="1"/>
          </p:cNvSpPr>
          <p:nvPr>
            <p:ph type="body" orient="vert" idx="1"/>
          </p:nvPr>
        </p:nvSpPr>
        <p:spPr>
          <a:xfrm>
            <a:off x="1154954" y="1278467"/>
            <a:ext cx="6256025" cy="4748590"/>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130"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4/10/2022</a:t>
            </a:fld>
            <a:endParaRPr lang="en-US" dirty="0"/>
          </a:p>
        </p:txBody>
      </p:sp>
      <p:sp>
        <p:nvSpPr>
          <p:cNvPr id="1073131" name="Footer Placeholder 4"/>
          <p:cNvSpPr>
            <a:spLocks noGrp="1"/>
          </p:cNvSpPr>
          <p:nvPr>
            <p:ph type="ftr" sz="quarter" idx="11"/>
          </p:nvPr>
        </p:nvSpPr>
        <p:spPr/>
        <p:txBody>
          <a:bodyPr/>
          <a:lstStyle/>
          <a:p>
            <a:r>
              <a:rPr lang="en-US" dirty="0"/>
              <a:t>
              </a:t>
            </a:r>
          </a:p>
        </p:txBody>
      </p:sp>
      <p:sp>
        <p:nvSpPr>
          <p:cNvPr id="1073132"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33" name="Slide Number Placeholder 5"/>
          <p:cNvSpPr>
            <a:spLocks noGrp="1"/>
          </p:cNvSpPr>
          <p:nvPr>
            <p:ph type="sldNum" sz="quarter" idx="12"/>
          </p:nvPr>
        </p:nvSpPr>
        <p:spPr/>
        <p:txBody>
          <a:bodyPr/>
          <a:lstStyle/>
          <a:p>
            <a:fld id="{D57F1E4F-1CFF-5643-939E-217C01CDF565}" type="slidenum">
              <a:rPr lang="en-US" dirty="0"/>
              <a:t>‹#›</a:t>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jpe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slideLayout" Target="../slideLayouts/slideLayout30.xml"/><Relationship Id="rId18" Type="http://schemas.openxmlformats.org/officeDocument/2006/relationships/theme" Target="../theme/theme2.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10" Type="http://schemas.openxmlformats.org/officeDocument/2006/relationships/slideLayout" Target="../slideLayouts/slideLayout27.xml"/><Relationship Id="rId19" Type="http://schemas.openxmlformats.org/officeDocument/2006/relationships/image" Target="../media/image1.jpeg"/><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openxmlformats.org/officeDocument/2006/relationships/slideLayout" Target="../slideLayouts/slideLayout47.xml"/><Relationship Id="rId18" Type="http://schemas.openxmlformats.org/officeDocument/2006/relationships/theme" Target="../theme/theme3.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slideLayout" Target="../slideLayouts/slideLayout46.xml"/><Relationship Id="rId17" Type="http://schemas.openxmlformats.org/officeDocument/2006/relationships/slideLayout" Target="../slideLayouts/slideLayout51.xml"/><Relationship Id="rId2" Type="http://schemas.openxmlformats.org/officeDocument/2006/relationships/slideLayout" Target="../slideLayouts/slideLayout36.xml"/><Relationship Id="rId16" Type="http://schemas.openxmlformats.org/officeDocument/2006/relationships/slideLayout" Target="../slideLayouts/slideLayout50.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5" Type="http://schemas.openxmlformats.org/officeDocument/2006/relationships/slideLayout" Target="../slideLayouts/slideLayout49.xml"/><Relationship Id="rId10" Type="http://schemas.openxmlformats.org/officeDocument/2006/relationships/slideLayout" Target="../slideLayouts/slideLayout44.xml"/><Relationship Id="rId19" Type="http://schemas.openxmlformats.org/officeDocument/2006/relationships/image" Target="../media/image1.jpeg"/><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slideLayout" Target="../slideLayouts/slideLayout4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theme" Target="../theme/theme4.xml"/><Relationship Id="rId3" Type="http://schemas.openxmlformats.org/officeDocument/2006/relationships/slideLayout" Target="../slideLayouts/slideLayout54.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10" Type="http://schemas.openxmlformats.org/officeDocument/2006/relationships/slideLayout" Target="../slideLayouts/slideLayout61.xml"/><Relationship Id="rId19" Type="http://schemas.openxmlformats.org/officeDocument/2006/relationships/image" Target="../media/image1.jpeg"/><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slideLayout" Target="../slideLayouts/slideLayout81.xml"/><Relationship Id="rId18" Type="http://schemas.openxmlformats.org/officeDocument/2006/relationships/theme" Target="../theme/theme5.xml"/><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slideLayout" Target="../slideLayouts/slideLayout80.xml"/><Relationship Id="rId17" Type="http://schemas.openxmlformats.org/officeDocument/2006/relationships/slideLayout" Target="../slideLayouts/slideLayout85.xml"/><Relationship Id="rId2" Type="http://schemas.openxmlformats.org/officeDocument/2006/relationships/slideLayout" Target="../slideLayouts/slideLayout70.xml"/><Relationship Id="rId16" Type="http://schemas.openxmlformats.org/officeDocument/2006/relationships/slideLayout" Target="../slideLayouts/slideLayout84.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5" Type="http://schemas.openxmlformats.org/officeDocument/2006/relationships/slideLayout" Target="../slideLayouts/slideLayout83.xml"/><Relationship Id="rId10" Type="http://schemas.openxmlformats.org/officeDocument/2006/relationships/slideLayout" Target="../slideLayouts/slideLayout78.xml"/><Relationship Id="rId19" Type="http://schemas.openxmlformats.org/officeDocument/2006/relationships/image" Target="../media/image1.jpeg"/><Relationship Id="rId4" Type="http://schemas.openxmlformats.org/officeDocument/2006/relationships/slideLayout" Target="../slideLayouts/slideLayout72.xml"/><Relationship Id="rId9" Type="http://schemas.openxmlformats.org/officeDocument/2006/relationships/slideLayout" Target="../slideLayouts/slideLayout77.xml"/><Relationship Id="rId14" Type="http://schemas.openxmlformats.org/officeDocument/2006/relationships/slideLayout" Target="../slideLayouts/slideLayout8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3.xml"/><Relationship Id="rId13" Type="http://schemas.openxmlformats.org/officeDocument/2006/relationships/slideLayout" Target="../slideLayouts/slideLayout98.xml"/><Relationship Id="rId18" Type="http://schemas.openxmlformats.org/officeDocument/2006/relationships/theme" Target="../theme/theme6.xml"/><Relationship Id="rId3" Type="http://schemas.openxmlformats.org/officeDocument/2006/relationships/slideLayout" Target="../slideLayouts/slideLayout88.xml"/><Relationship Id="rId7" Type="http://schemas.openxmlformats.org/officeDocument/2006/relationships/slideLayout" Target="../slideLayouts/slideLayout92.xml"/><Relationship Id="rId12" Type="http://schemas.openxmlformats.org/officeDocument/2006/relationships/slideLayout" Target="../slideLayouts/slideLayout97.xml"/><Relationship Id="rId17" Type="http://schemas.openxmlformats.org/officeDocument/2006/relationships/slideLayout" Target="../slideLayouts/slideLayout102.xml"/><Relationship Id="rId2" Type="http://schemas.openxmlformats.org/officeDocument/2006/relationships/slideLayout" Target="../slideLayouts/slideLayout87.xml"/><Relationship Id="rId16" Type="http://schemas.openxmlformats.org/officeDocument/2006/relationships/slideLayout" Target="../slideLayouts/slideLayout101.xml"/><Relationship Id="rId1" Type="http://schemas.openxmlformats.org/officeDocument/2006/relationships/slideLayout" Target="../slideLayouts/slideLayout86.xml"/><Relationship Id="rId6" Type="http://schemas.openxmlformats.org/officeDocument/2006/relationships/slideLayout" Target="../slideLayouts/slideLayout91.xml"/><Relationship Id="rId11" Type="http://schemas.openxmlformats.org/officeDocument/2006/relationships/slideLayout" Target="../slideLayouts/slideLayout96.xml"/><Relationship Id="rId5" Type="http://schemas.openxmlformats.org/officeDocument/2006/relationships/slideLayout" Target="../slideLayouts/slideLayout90.xml"/><Relationship Id="rId15" Type="http://schemas.openxmlformats.org/officeDocument/2006/relationships/slideLayout" Target="../slideLayouts/slideLayout100.xml"/><Relationship Id="rId10" Type="http://schemas.openxmlformats.org/officeDocument/2006/relationships/slideLayout" Target="../slideLayouts/slideLayout95.xml"/><Relationship Id="rId19" Type="http://schemas.openxmlformats.org/officeDocument/2006/relationships/image" Target="../media/image1.jpeg"/><Relationship Id="rId4" Type="http://schemas.openxmlformats.org/officeDocument/2006/relationships/slideLayout" Target="../slideLayouts/slideLayout89.xml"/><Relationship Id="rId9" Type="http://schemas.openxmlformats.org/officeDocument/2006/relationships/slideLayout" Target="../slideLayouts/slideLayout94.xml"/><Relationship Id="rId14" Type="http://schemas.openxmlformats.org/officeDocument/2006/relationships/slideLayout" Target="../slideLayouts/slideLayout9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10.xml"/><Relationship Id="rId13" Type="http://schemas.openxmlformats.org/officeDocument/2006/relationships/slideLayout" Target="../slideLayouts/slideLayout115.xml"/><Relationship Id="rId18" Type="http://schemas.openxmlformats.org/officeDocument/2006/relationships/theme" Target="../theme/theme7.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slideLayout" Target="../slideLayouts/slideLayout114.xml"/><Relationship Id="rId17" Type="http://schemas.openxmlformats.org/officeDocument/2006/relationships/slideLayout" Target="../slideLayouts/slideLayout119.xml"/><Relationship Id="rId2" Type="http://schemas.openxmlformats.org/officeDocument/2006/relationships/slideLayout" Target="../slideLayouts/slideLayout104.xml"/><Relationship Id="rId16" Type="http://schemas.openxmlformats.org/officeDocument/2006/relationships/slideLayout" Target="../slideLayouts/slideLayout118.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5" Type="http://schemas.openxmlformats.org/officeDocument/2006/relationships/slideLayout" Target="../slideLayouts/slideLayout117.xml"/><Relationship Id="rId10" Type="http://schemas.openxmlformats.org/officeDocument/2006/relationships/slideLayout" Target="../slideLayouts/slideLayout112.xml"/><Relationship Id="rId19" Type="http://schemas.openxmlformats.org/officeDocument/2006/relationships/image" Target="../media/image1.jpeg"/><Relationship Id="rId4" Type="http://schemas.openxmlformats.org/officeDocument/2006/relationships/slideLayout" Target="../slideLayouts/slideLayout106.xml"/><Relationship Id="rId9" Type="http://schemas.openxmlformats.org/officeDocument/2006/relationships/slideLayout" Target="../slideLayouts/slideLayout111.xml"/><Relationship Id="rId14" Type="http://schemas.openxmlformats.org/officeDocument/2006/relationships/slideLayout" Target="../slideLayouts/slideLayout116.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7.xml"/><Relationship Id="rId13" Type="http://schemas.openxmlformats.org/officeDocument/2006/relationships/slideLayout" Target="../slideLayouts/slideLayout132.xml"/><Relationship Id="rId18" Type="http://schemas.openxmlformats.org/officeDocument/2006/relationships/theme" Target="../theme/theme8.xml"/><Relationship Id="rId3" Type="http://schemas.openxmlformats.org/officeDocument/2006/relationships/slideLayout" Target="../slideLayouts/slideLayout122.xml"/><Relationship Id="rId7" Type="http://schemas.openxmlformats.org/officeDocument/2006/relationships/slideLayout" Target="../slideLayouts/slideLayout126.xml"/><Relationship Id="rId12" Type="http://schemas.openxmlformats.org/officeDocument/2006/relationships/slideLayout" Target="../slideLayouts/slideLayout131.xml"/><Relationship Id="rId17" Type="http://schemas.openxmlformats.org/officeDocument/2006/relationships/slideLayout" Target="../slideLayouts/slideLayout136.xml"/><Relationship Id="rId2" Type="http://schemas.openxmlformats.org/officeDocument/2006/relationships/slideLayout" Target="../slideLayouts/slideLayout121.xml"/><Relationship Id="rId16" Type="http://schemas.openxmlformats.org/officeDocument/2006/relationships/slideLayout" Target="../slideLayouts/slideLayout135.xml"/><Relationship Id="rId1" Type="http://schemas.openxmlformats.org/officeDocument/2006/relationships/slideLayout" Target="../slideLayouts/slideLayout120.xml"/><Relationship Id="rId6" Type="http://schemas.openxmlformats.org/officeDocument/2006/relationships/slideLayout" Target="../slideLayouts/slideLayout125.xml"/><Relationship Id="rId11" Type="http://schemas.openxmlformats.org/officeDocument/2006/relationships/slideLayout" Target="../slideLayouts/slideLayout130.xml"/><Relationship Id="rId5" Type="http://schemas.openxmlformats.org/officeDocument/2006/relationships/slideLayout" Target="../slideLayouts/slideLayout124.xml"/><Relationship Id="rId15" Type="http://schemas.openxmlformats.org/officeDocument/2006/relationships/slideLayout" Target="../slideLayouts/slideLayout134.xml"/><Relationship Id="rId10" Type="http://schemas.openxmlformats.org/officeDocument/2006/relationships/slideLayout" Target="../slideLayouts/slideLayout129.xml"/><Relationship Id="rId19" Type="http://schemas.openxmlformats.org/officeDocument/2006/relationships/image" Target="../media/image1.jpeg"/><Relationship Id="rId4" Type="http://schemas.openxmlformats.org/officeDocument/2006/relationships/slideLayout" Target="../slideLayouts/slideLayout123.xml"/><Relationship Id="rId9" Type="http://schemas.openxmlformats.org/officeDocument/2006/relationships/slideLayout" Target="../slideLayouts/slideLayout128.xml"/><Relationship Id="rId14" Type="http://schemas.openxmlformats.org/officeDocument/2006/relationships/slideLayout" Target="../slideLayouts/slideLayout133.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4.xml"/><Relationship Id="rId13" Type="http://schemas.openxmlformats.org/officeDocument/2006/relationships/slideLayout" Target="../slideLayouts/slideLayout149.xml"/><Relationship Id="rId18" Type="http://schemas.openxmlformats.org/officeDocument/2006/relationships/theme" Target="../theme/theme9.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slideLayout" Target="../slideLayouts/slideLayout148.xml"/><Relationship Id="rId17" Type="http://schemas.openxmlformats.org/officeDocument/2006/relationships/slideLayout" Target="../slideLayouts/slideLayout153.xml"/><Relationship Id="rId2" Type="http://schemas.openxmlformats.org/officeDocument/2006/relationships/slideLayout" Target="../slideLayouts/slideLayout138.xml"/><Relationship Id="rId16" Type="http://schemas.openxmlformats.org/officeDocument/2006/relationships/slideLayout" Target="../slideLayouts/slideLayout152.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5" Type="http://schemas.openxmlformats.org/officeDocument/2006/relationships/slideLayout" Target="../slideLayouts/slideLayout151.xml"/><Relationship Id="rId10" Type="http://schemas.openxmlformats.org/officeDocument/2006/relationships/slideLayout" Target="../slideLayouts/slideLayout146.xml"/><Relationship Id="rId19" Type="http://schemas.openxmlformats.org/officeDocument/2006/relationships/image" Target="../media/image1.jpeg"/><Relationship Id="rId4" Type="http://schemas.openxmlformats.org/officeDocument/2006/relationships/slideLayout" Target="../slideLayouts/slideLayout140.xml"/><Relationship Id="rId9" Type="http://schemas.openxmlformats.org/officeDocument/2006/relationships/slideLayout" Target="../slideLayouts/slideLayout145.xml"/><Relationship Id="rId14" Type="http://schemas.openxmlformats.org/officeDocument/2006/relationships/slideLayout" Target="../slideLayouts/slideLayout150.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1.xml"/><Relationship Id="rId13" Type="http://schemas.openxmlformats.org/officeDocument/2006/relationships/slideLayout" Target="../slideLayouts/slideLayout166.xml"/><Relationship Id="rId18" Type="http://schemas.openxmlformats.org/officeDocument/2006/relationships/theme" Target="../theme/theme10.xml"/><Relationship Id="rId3" Type="http://schemas.openxmlformats.org/officeDocument/2006/relationships/slideLayout" Target="../slideLayouts/slideLayout156.xml"/><Relationship Id="rId7" Type="http://schemas.openxmlformats.org/officeDocument/2006/relationships/slideLayout" Target="../slideLayouts/slideLayout160.xml"/><Relationship Id="rId12" Type="http://schemas.openxmlformats.org/officeDocument/2006/relationships/slideLayout" Target="../slideLayouts/slideLayout165.xml"/><Relationship Id="rId17" Type="http://schemas.openxmlformats.org/officeDocument/2006/relationships/slideLayout" Target="../slideLayouts/slideLayout170.xml"/><Relationship Id="rId2" Type="http://schemas.openxmlformats.org/officeDocument/2006/relationships/slideLayout" Target="../slideLayouts/slideLayout155.xml"/><Relationship Id="rId16" Type="http://schemas.openxmlformats.org/officeDocument/2006/relationships/slideLayout" Target="../slideLayouts/slideLayout169.xml"/><Relationship Id="rId1" Type="http://schemas.openxmlformats.org/officeDocument/2006/relationships/slideLayout" Target="../slideLayouts/slideLayout154.xml"/><Relationship Id="rId6" Type="http://schemas.openxmlformats.org/officeDocument/2006/relationships/slideLayout" Target="../slideLayouts/slideLayout159.xml"/><Relationship Id="rId11" Type="http://schemas.openxmlformats.org/officeDocument/2006/relationships/slideLayout" Target="../slideLayouts/slideLayout164.xml"/><Relationship Id="rId5" Type="http://schemas.openxmlformats.org/officeDocument/2006/relationships/slideLayout" Target="../slideLayouts/slideLayout158.xml"/><Relationship Id="rId15" Type="http://schemas.openxmlformats.org/officeDocument/2006/relationships/slideLayout" Target="../slideLayouts/slideLayout168.xml"/><Relationship Id="rId10" Type="http://schemas.openxmlformats.org/officeDocument/2006/relationships/slideLayout" Target="../slideLayouts/slideLayout163.xml"/><Relationship Id="rId19" Type="http://schemas.openxmlformats.org/officeDocument/2006/relationships/image" Target="../media/image1.jpeg"/><Relationship Id="rId4" Type="http://schemas.openxmlformats.org/officeDocument/2006/relationships/slideLayout" Target="../slideLayouts/slideLayout157.xml"/><Relationship Id="rId9" Type="http://schemas.openxmlformats.org/officeDocument/2006/relationships/slideLayout" Target="../slideLayouts/slideLayout162.xml"/><Relationship Id="rId14" Type="http://schemas.openxmlformats.org/officeDocument/2006/relationships/slideLayout" Target="../slideLayouts/slideLayout167.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8.xml"/><Relationship Id="rId13" Type="http://schemas.openxmlformats.org/officeDocument/2006/relationships/slideLayout" Target="../slideLayouts/slideLayout183.xml"/><Relationship Id="rId18" Type="http://schemas.openxmlformats.org/officeDocument/2006/relationships/theme" Target="../theme/theme11.xml"/><Relationship Id="rId3" Type="http://schemas.openxmlformats.org/officeDocument/2006/relationships/slideLayout" Target="../slideLayouts/slideLayout173.xml"/><Relationship Id="rId7" Type="http://schemas.openxmlformats.org/officeDocument/2006/relationships/slideLayout" Target="../slideLayouts/slideLayout177.xml"/><Relationship Id="rId12" Type="http://schemas.openxmlformats.org/officeDocument/2006/relationships/slideLayout" Target="../slideLayouts/slideLayout182.xml"/><Relationship Id="rId17" Type="http://schemas.openxmlformats.org/officeDocument/2006/relationships/slideLayout" Target="../slideLayouts/slideLayout187.xml"/><Relationship Id="rId2" Type="http://schemas.openxmlformats.org/officeDocument/2006/relationships/slideLayout" Target="../slideLayouts/slideLayout172.xml"/><Relationship Id="rId16" Type="http://schemas.openxmlformats.org/officeDocument/2006/relationships/slideLayout" Target="../slideLayouts/slideLayout186.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slideLayout" Target="../slideLayouts/slideLayout181.xml"/><Relationship Id="rId5" Type="http://schemas.openxmlformats.org/officeDocument/2006/relationships/slideLayout" Target="../slideLayouts/slideLayout175.xml"/><Relationship Id="rId15" Type="http://schemas.openxmlformats.org/officeDocument/2006/relationships/slideLayout" Target="../slideLayouts/slideLayout185.xml"/><Relationship Id="rId10" Type="http://schemas.openxmlformats.org/officeDocument/2006/relationships/slideLayout" Target="../slideLayouts/slideLayout180.xml"/><Relationship Id="rId19" Type="http://schemas.openxmlformats.org/officeDocument/2006/relationships/image" Target="../media/image1.jpeg"/><Relationship Id="rId4" Type="http://schemas.openxmlformats.org/officeDocument/2006/relationships/slideLayout" Target="../slideLayouts/slideLayout174.xml"/><Relationship Id="rId9" Type="http://schemas.openxmlformats.org/officeDocument/2006/relationships/slideLayout" Target="../slideLayouts/slideLayout179.xml"/><Relationship Id="rId14" Type="http://schemas.openxmlformats.org/officeDocument/2006/relationships/slideLayout" Target="../slideLayouts/slideLayout184.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slideLayout" Target="../slideLayouts/slideLayout200.xml"/><Relationship Id="rId18" Type="http://schemas.openxmlformats.org/officeDocument/2006/relationships/theme" Target="../theme/theme12.xml"/><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slideLayout" Target="../slideLayouts/slideLayout199.xml"/><Relationship Id="rId17" Type="http://schemas.openxmlformats.org/officeDocument/2006/relationships/slideLayout" Target="../slideLayouts/slideLayout204.xml"/><Relationship Id="rId2" Type="http://schemas.openxmlformats.org/officeDocument/2006/relationships/slideLayout" Target="../slideLayouts/slideLayout189.xml"/><Relationship Id="rId16" Type="http://schemas.openxmlformats.org/officeDocument/2006/relationships/slideLayout" Target="../slideLayouts/slideLayout203.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5" Type="http://schemas.openxmlformats.org/officeDocument/2006/relationships/slideLayout" Target="../slideLayouts/slideLayout202.xml"/><Relationship Id="rId10" Type="http://schemas.openxmlformats.org/officeDocument/2006/relationships/slideLayout" Target="../slideLayouts/slideLayout197.xml"/><Relationship Id="rId19" Type="http://schemas.openxmlformats.org/officeDocument/2006/relationships/image" Target="../media/image1.jpeg"/><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slideLayout" Target="../slideLayouts/slideLayout20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12.xml"/><Relationship Id="rId13" Type="http://schemas.openxmlformats.org/officeDocument/2006/relationships/slideLayout" Target="../slideLayouts/slideLayout217.xml"/><Relationship Id="rId18" Type="http://schemas.openxmlformats.org/officeDocument/2006/relationships/theme" Target="../theme/theme13.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12" Type="http://schemas.openxmlformats.org/officeDocument/2006/relationships/slideLayout" Target="../slideLayouts/slideLayout216.xml"/><Relationship Id="rId17" Type="http://schemas.openxmlformats.org/officeDocument/2006/relationships/slideLayout" Target="../slideLayouts/slideLayout221.xml"/><Relationship Id="rId2" Type="http://schemas.openxmlformats.org/officeDocument/2006/relationships/slideLayout" Target="../slideLayouts/slideLayout206.xml"/><Relationship Id="rId16" Type="http://schemas.openxmlformats.org/officeDocument/2006/relationships/slideLayout" Target="../slideLayouts/slideLayout220.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slideLayout" Target="../slideLayouts/slideLayout215.xml"/><Relationship Id="rId5" Type="http://schemas.openxmlformats.org/officeDocument/2006/relationships/slideLayout" Target="../slideLayouts/slideLayout209.xml"/><Relationship Id="rId15" Type="http://schemas.openxmlformats.org/officeDocument/2006/relationships/slideLayout" Target="../slideLayouts/slideLayout219.xml"/><Relationship Id="rId10" Type="http://schemas.openxmlformats.org/officeDocument/2006/relationships/slideLayout" Target="../slideLayouts/slideLayout214.xml"/><Relationship Id="rId19" Type="http://schemas.openxmlformats.org/officeDocument/2006/relationships/image" Target="../media/image1.jpeg"/><Relationship Id="rId4" Type="http://schemas.openxmlformats.org/officeDocument/2006/relationships/slideLayout" Target="../slideLayouts/slideLayout208.xml"/><Relationship Id="rId9" Type="http://schemas.openxmlformats.org/officeDocument/2006/relationships/slideLayout" Target="../slideLayouts/slideLayout213.xml"/><Relationship Id="rId14" Type="http://schemas.openxmlformats.org/officeDocument/2006/relationships/slideLayout" Target="../slideLayouts/slideLayout218.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29.xml"/><Relationship Id="rId13" Type="http://schemas.openxmlformats.org/officeDocument/2006/relationships/slideLayout" Target="../slideLayouts/slideLayout234.xml"/><Relationship Id="rId18" Type="http://schemas.openxmlformats.org/officeDocument/2006/relationships/theme" Target="../theme/theme14.xml"/><Relationship Id="rId3" Type="http://schemas.openxmlformats.org/officeDocument/2006/relationships/slideLayout" Target="../slideLayouts/slideLayout224.xml"/><Relationship Id="rId7" Type="http://schemas.openxmlformats.org/officeDocument/2006/relationships/slideLayout" Target="../slideLayouts/slideLayout228.xml"/><Relationship Id="rId12" Type="http://schemas.openxmlformats.org/officeDocument/2006/relationships/slideLayout" Target="../slideLayouts/slideLayout233.xml"/><Relationship Id="rId17" Type="http://schemas.openxmlformats.org/officeDocument/2006/relationships/slideLayout" Target="../slideLayouts/slideLayout238.xml"/><Relationship Id="rId2" Type="http://schemas.openxmlformats.org/officeDocument/2006/relationships/slideLayout" Target="../slideLayouts/slideLayout223.xml"/><Relationship Id="rId16" Type="http://schemas.openxmlformats.org/officeDocument/2006/relationships/slideLayout" Target="../slideLayouts/slideLayout237.xml"/><Relationship Id="rId1" Type="http://schemas.openxmlformats.org/officeDocument/2006/relationships/slideLayout" Target="../slideLayouts/slideLayout222.xml"/><Relationship Id="rId6" Type="http://schemas.openxmlformats.org/officeDocument/2006/relationships/slideLayout" Target="../slideLayouts/slideLayout227.xml"/><Relationship Id="rId11" Type="http://schemas.openxmlformats.org/officeDocument/2006/relationships/slideLayout" Target="../slideLayouts/slideLayout232.xml"/><Relationship Id="rId5" Type="http://schemas.openxmlformats.org/officeDocument/2006/relationships/slideLayout" Target="../slideLayouts/slideLayout226.xml"/><Relationship Id="rId15" Type="http://schemas.openxmlformats.org/officeDocument/2006/relationships/slideLayout" Target="../slideLayouts/slideLayout236.xml"/><Relationship Id="rId10" Type="http://schemas.openxmlformats.org/officeDocument/2006/relationships/slideLayout" Target="../slideLayouts/slideLayout231.xml"/><Relationship Id="rId19" Type="http://schemas.openxmlformats.org/officeDocument/2006/relationships/image" Target="../media/image1.jpeg"/><Relationship Id="rId4" Type="http://schemas.openxmlformats.org/officeDocument/2006/relationships/slideLayout" Target="../slideLayouts/slideLayout225.xml"/><Relationship Id="rId9" Type="http://schemas.openxmlformats.org/officeDocument/2006/relationships/slideLayout" Target="../slideLayouts/slideLayout230.xml"/><Relationship Id="rId14" Type="http://schemas.openxmlformats.org/officeDocument/2006/relationships/slideLayout" Target="../slideLayouts/slideLayout23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46.xml"/><Relationship Id="rId13" Type="http://schemas.openxmlformats.org/officeDocument/2006/relationships/slideLayout" Target="../slideLayouts/slideLayout251.xml"/><Relationship Id="rId18" Type="http://schemas.openxmlformats.org/officeDocument/2006/relationships/theme" Target="../theme/theme15.xml"/><Relationship Id="rId3" Type="http://schemas.openxmlformats.org/officeDocument/2006/relationships/slideLayout" Target="../slideLayouts/slideLayout241.xml"/><Relationship Id="rId7" Type="http://schemas.openxmlformats.org/officeDocument/2006/relationships/slideLayout" Target="../slideLayouts/slideLayout245.xml"/><Relationship Id="rId12" Type="http://schemas.openxmlformats.org/officeDocument/2006/relationships/slideLayout" Target="../slideLayouts/slideLayout250.xml"/><Relationship Id="rId17" Type="http://schemas.openxmlformats.org/officeDocument/2006/relationships/slideLayout" Target="../slideLayouts/slideLayout255.xml"/><Relationship Id="rId2" Type="http://schemas.openxmlformats.org/officeDocument/2006/relationships/slideLayout" Target="../slideLayouts/slideLayout240.xml"/><Relationship Id="rId16" Type="http://schemas.openxmlformats.org/officeDocument/2006/relationships/slideLayout" Target="../slideLayouts/slideLayout254.xml"/><Relationship Id="rId1" Type="http://schemas.openxmlformats.org/officeDocument/2006/relationships/slideLayout" Target="../slideLayouts/slideLayout239.xml"/><Relationship Id="rId6" Type="http://schemas.openxmlformats.org/officeDocument/2006/relationships/slideLayout" Target="../slideLayouts/slideLayout244.xml"/><Relationship Id="rId11" Type="http://schemas.openxmlformats.org/officeDocument/2006/relationships/slideLayout" Target="../slideLayouts/slideLayout249.xml"/><Relationship Id="rId5" Type="http://schemas.openxmlformats.org/officeDocument/2006/relationships/slideLayout" Target="../slideLayouts/slideLayout243.xml"/><Relationship Id="rId15" Type="http://schemas.openxmlformats.org/officeDocument/2006/relationships/slideLayout" Target="../slideLayouts/slideLayout253.xml"/><Relationship Id="rId10" Type="http://schemas.openxmlformats.org/officeDocument/2006/relationships/slideLayout" Target="../slideLayouts/slideLayout248.xml"/><Relationship Id="rId19" Type="http://schemas.openxmlformats.org/officeDocument/2006/relationships/image" Target="../media/image1.jpeg"/><Relationship Id="rId4" Type="http://schemas.openxmlformats.org/officeDocument/2006/relationships/slideLayout" Target="../slideLayouts/slideLayout242.xml"/><Relationship Id="rId9" Type="http://schemas.openxmlformats.org/officeDocument/2006/relationships/slideLayout" Target="../slideLayouts/slideLayout247.xml"/><Relationship Id="rId14" Type="http://schemas.openxmlformats.org/officeDocument/2006/relationships/slideLayout" Target="../slideLayouts/slideLayout252.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63.xml"/><Relationship Id="rId13" Type="http://schemas.openxmlformats.org/officeDocument/2006/relationships/slideLayout" Target="../slideLayouts/slideLayout268.xml"/><Relationship Id="rId18" Type="http://schemas.openxmlformats.org/officeDocument/2006/relationships/theme" Target="../theme/theme16.xml"/><Relationship Id="rId3" Type="http://schemas.openxmlformats.org/officeDocument/2006/relationships/slideLayout" Target="../slideLayouts/slideLayout258.xml"/><Relationship Id="rId7" Type="http://schemas.openxmlformats.org/officeDocument/2006/relationships/slideLayout" Target="../slideLayouts/slideLayout262.xml"/><Relationship Id="rId12" Type="http://schemas.openxmlformats.org/officeDocument/2006/relationships/slideLayout" Target="../slideLayouts/slideLayout267.xml"/><Relationship Id="rId17" Type="http://schemas.openxmlformats.org/officeDocument/2006/relationships/slideLayout" Target="../slideLayouts/slideLayout272.xml"/><Relationship Id="rId2" Type="http://schemas.openxmlformats.org/officeDocument/2006/relationships/slideLayout" Target="../slideLayouts/slideLayout257.xml"/><Relationship Id="rId16" Type="http://schemas.openxmlformats.org/officeDocument/2006/relationships/slideLayout" Target="../slideLayouts/slideLayout271.xml"/><Relationship Id="rId1" Type="http://schemas.openxmlformats.org/officeDocument/2006/relationships/slideLayout" Target="../slideLayouts/slideLayout256.xml"/><Relationship Id="rId6" Type="http://schemas.openxmlformats.org/officeDocument/2006/relationships/slideLayout" Target="../slideLayouts/slideLayout261.xml"/><Relationship Id="rId11" Type="http://schemas.openxmlformats.org/officeDocument/2006/relationships/slideLayout" Target="../slideLayouts/slideLayout266.xml"/><Relationship Id="rId5" Type="http://schemas.openxmlformats.org/officeDocument/2006/relationships/slideLayout" Target="../slideLayouts/slideLayout260.xml"/><Relationship Id="rId15" Type="http://schemas.openxmlformats.org/officeDocument/2006/relationships/slideLayout" Target="../slideLayouts/slideLayout270.xml"/><Relationship Id="rId10" Type="http://schemas.openxmlformats.org/officeDocument/2006/relationships/slideLayout" Target="../slideLayouts/slideLayout265.xml"/><Relationship Id="rId19" Type="http://schemas.openxmlformats.org/officeDocument/2006/relationships/image" Target="../media/image1.jpeg"/><Relationship Id="rId4" Type="http://schemas.openxmlformats.org/officeDocument/2006/relationships/slideLayout" Target="../slideLayouts/slideLayout259.xml"/><Relationship Id="rId9" Type="http://schemas.openxmlformats.org/officeDocument/2006/relationships/slideLayout" Target="../slideLayouts/slideLayout264.xml"/><Relationship Id="rId14" Type="http://schemas.openxmlformats.org/officeDocument/2006/relationships/slideLayout" Target="../slideLayouts/slideLayout26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80.xml"/><Relationship Id="rId13" Type="http://schemas.openxmlformats.org/officeDocument/2006/relationships/slideLayout" Target="../slideLayouts/slideLayout285.xml"/><Relationship Id="rId18" Type="http://schemas.openxmlformats.org/officeDocument/2006/relationships/theme" Target="../theme/theme17.xml"/><Relationship Id="rId3" Type="http://schemas.openxmlformats.org/officeDocument/2006/relationships/slideLayout" Target="../slideLayouts/slideLayout275.xml"/><Relationship Id="rId7" Type="http://schemas.openxmlformats.org/officeDocument/2006/relationships/slideLayout" Target="../slideLayouts/slideLayout279.xml"/><Relationship Id="rId12" Type="http://schemas.openxmlformats.org/officeDocument/2006/relationships/slideLayout" Target="../slideLayouts/slideLayout284.xml"/><Relationship Id="rId17" Type="http://schemas.openxmlformats.org/officeDocument/2006/relationships/slideLayout" Target="../slideLayouts/slideLayout289.xml"/><Relationship Id="rId2" Type="http://schemas.openxmlformats.org/officeDocument/2006/relationships/slideLayout" Target="../slideLayouts/slideLayout274.xml"/><Relationship Id="rId16" Type="http://schemas.openxmlformats.org/officeDocument/2006/relationships/slideLayout" Target="../slideLayouts/slideLayout288.xml"/><Relationship Id="rId1" Type="http://schemas.openxmlformats.org/officeDocument/2006/relationships/slideLayout" Target="../slideLayouts/slideLayout273.xml"/><Relationship Id="rId6" Type="http://schemas.openxmlformats.org/officeDocument/2006/relationships/slideLayout" Target="../slideLayouts/slideLayout278.xml"/><Relationship Id="rId11" Type="http://schemas.openxmlformats.org/officeDocument/2006/relationships/slideLayout" Target="../slideLayouts/slideLayout283.xml"/><Relationship Id="rId5" Type="http://schemas.openxmlformats.org/officeDocument/2006/relationships/slideLayout" Target="../slideLayouts/slideLayout277.xml"/><Relationship Id="rId15" Type="http://schemas.openxmlformats.org/officeDocument/2006/relationships/slideLayout" Target="../slideLayouts/slideLayout287.xml"/><Relationship Id="rId10" Type="http://schemas.openxmlformats.org/officeDocument/2006/relationships/slideLayout" Target="../slideLayouts/slideLayout282.xml"/><Relationship Id="rId19" Type="http://schemas.openxmlformats.org/officeDocument/2006/relationships/image" Target="../media/image1.jpeg"/><Relationship Id="rId4" Type="http://schemas.openxmlformats.org/officeDocument/2006/relationships/slideLayout" Target="../slideLayouts/slideLayout276.xml"/><Relationship Id="rId9" Type="http://schemas.openxmlformats.org/officeDocument/2006/relationships/slideLayout" Target="../slideLayouts/slideLayout281.xml"/><Relationship Id="rId14" Type="http://schemas.openxmlformats.org/officeDocument/2006/relationships/slideLayout" Target="../slideLayouts/slideLayout28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97.xml"/><Relationship Id="rId13" Type="http://schemas.openxmlformats.org/officeDocument/2006/relationships/slideLayout" Target="../slideLayouts/slideLayout302.xml"/><Relationship Id="rId18" Type="http://schemas.openxmlformats.org/officeDocument/2006/relationships/theme" Target="../theme/theme18.xml"/><Relationship Id="rId3" Type="http://schemas.openxmlformats.org/officeDocument/2006/relationships/slideLayout" Target="../slideLayouts/slideLayout292.xml"/><Relationship Id="rId7" Type="http://schemas.openxmlformats.org/officeDocument/2006/relationships/slideLayout" Target="../slideLayouts/slideLayout296.xml"/><Relationship Id="rId12" Type="http://schemas.openxmlformats.org/officeDocument/2006/relationships/slideLayout" Target="../slideLayouts/slideLayout301.xml"/><Relationship Id="rId17" Type="http://schemas.openxmlformats.org/officeDocument/2006/relationships/slideLayout" Target="../slideLayouts/slideLayout306.xml"/><Relationship Id="rId2" Type="http://schemas.openxmlformats.org/officeDocument/2006/relationships/slideLayout" Target="../slideLayouts/slideLayout291.xml"/><Relationship Id="rId16" Type="http://schemas.openxmlformats.org/officeDocument/2006/relationships/slideLayout" Target="../slideLayouts/slideLayout305.xml"/><Relationship Id="rId1" Type="http://schemas.openxmlformats.org/officeDocument/2006/relationships/slideLayout" Target="../slideLayouts/slideLayout290.xml"/><Relationship Id="rId6" Type="http://schemas.openxmlformats.org/officeDocument/2006/relationships/slideLayout" Target="../slideLayouts/slideLayout295.xml"/><Relationship Id="rId11" Type="http://schemas.openxmlformats.org/officeDocument/2006/relationships/slideLayout" Target="../slideLayouts/slideLayout300.xml"/><Relationship Id="rId5" Type="http://schemas.openxmlformats.org/officeDocument/2006/relationships/slideLayout" Target="../slideLayouts/slideLayout294.xml"/><Relationship Id="rId15" Type="http://schemas.openxmlformats.org/officeDocument/2006/relationships/slideLayout" Target="../slideLayouts/slideLayout304.xml"/><Relationship Id="rId10" Type="http://schemas.openxmlformats.org/officeDocument/2006/relationships/slideLayout" Target="../slideLayouts/slideLayout299.xml"/><Relationship Id="rId19" Type="http://schemas.openxmlformats.org/officeDocument/2006/relationships/image" Target="../media/image1.jpeg"/><Relationship Id="rId4" Type="http://schemas.openxmlformats.org/officeDocument/2006/relationships/slideLayout" Target="../slideLayouts/slideLayout293.xml"/><Relationship Id="rId9" Type="http://schemas.openxmlformats.org/officeDocument/2006/relationships/slideLayout" Target="../slideLayouts/slideLayout298.xml"/><Relationship Id="rId14" Type="http://schemas.openxmlformats.org/officeDocument/2006/relationships/slideLayout" Target="../slideLayouts/slideLayout303.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314.xml"/><Relationship Id="rId13" Type="http://schemas.openxmlformats.org/officeDocument/2006/relationships/slideLayout" Target="../slideLayouts/slideLayout319.xml"/><Relationship Id="rId18" Type="http://schemas.openxmlformats.org/officeDocument/2006/relationships/theme" Target="../theme/theme19.xml"/><Relationship Id="rId3" Type="http://schemas.openxmlformats.org/officeDocument/2006/relationships/slideLayout" Target="../slideLayouts/slideLayout309.xml"/><Relationship Id="rId7" Type="http://schemas.openxmlformats.org/officeDocument/2006/relationships/slideLayout" Target="../slideLayouts/slideLayout313.xml"/><Relationship Id="rId12" Type="http://schemas.openxmlformats.org/officeDocument/2006/relationships/slideLayout" Target="../slideLayouts/slideLayout318.xml"/><Relationship Id="rId17" Type="http://schemas.openxmlformats.org/officeDocument/2006/relationships/slideLayout" Target="../slideLayouts/slideLayout323.xml"/><Relationship Id="rId2" Type="http://schemas.openxmlformats.org/officeDocument/2006/relationships/slideLayout" Target="../slideLayouts/slideLayout308.xml"/><Relationship Id="rId16" Type="http://schemas.openxmlformats.org/officeDocument/2006/relationships/slideLayout" Target="../slideLayouts/slideLayout322.xml"/><Relationship Id="rId1" Type="http://schemas.openxmlformats.org/officeDocument/2006/relationships/slideLayout" Target="../slideLayouts/slideLayout307.xml"/><Relationship Id="rId6" Type="http://schemas.openxmlformats.org/officeDocument/2006/relationships/slideLayout" Target="../slideLayouts/slideLayout312.xml"/><Relationship Id="rId11" Type="http://schemas.openxmlformats.org/officeDocument/2006/relationships/slideLayout" Target="../slideLayouts/slideLayout317.xml"/><Relationship Id="rId5" Type="http://schemas.openxmlformats.org/officeDocument/2006/relationships/slideLayout" Target="../slideLayouts/slideLayout311.xml"/><Relationship Id="rId15" Type="http://schemas.openxmlformats.org/officeDocument/2006/relationships/slideLayout" Target="../slideLayouts/slideLayout321.xml"/><Relationship Id="rId10" Type="http://schemas.openxmlformats.org/officeDocument/2006/relationships/slideLayout" Target="../slideLayouts/slideLayout316.xml"/><Relationship Id="rId19" Type="http://schemas.openxmlformats.org/officeDocument/2006/relationships/image" Target="../media/image1.jpeg"/><Relationship Id="rId4" Type="http://schemas.openxmlformats.org/officeDocument/2006/relationships/slideLayout" Target="../slideLayouts/slideLayout310.xml"/><Relationship Id="rId9" Type="http://schemas.openxmlformats.org/officeDocument/2006/relationships/slideLayout" Target="../slideLayouts/slideLayout315.xml"/><Relationship Id="rId14" Type="http://schemas.openxmlformats.org/officeDocument/2006/relationships/slideLayout" Target="../slideLayouts/slideLayout32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31.xml"/><Relationship Id="rId13" Type="http://schemas.openxmlformats.org/officeDocument/2006/relationships/slideLayout" Target="../slideLayouts/slideLayout336.xml"/><Relationship Id="rId18" Type="http://schemas.openxmlformats.org/officeDocument/2006/relationships/theme" Target="../theme/theme20.xml"/><Relationship Id="rId3" Type="http://schemas.openxmlformats.org/officeDocument/2006/relationships/slideLayout" Target="../slideLayouts/slideLayout326.xml"/><Relationship Id="rId7" Type="http://schemas.openxmlformats.org/officeDocument/2006/relationships/slideLayout" Target="../slideLayouts/slideLayout330.xml"/><Relationship Id="rId12" Type="http://schemas.openxmlformats.org/officeDocument/2006/relationships/slideLayout" Target="../slideLayouts/slideLayout335.xml"/><Relationship Id="rId17" Type="http://schemas.openxmlformats.org/officeDocument/2006/relationships/slideLayout" Target="../slideLayouts/slideLayout340.xml"/><Relationship Id="rId2" Type="http://schemas.openxmlformats.org/officeDocument/2006/relationships/slideLayout" Target="../slideLayouts/slideLayout325.xml"/><Relationship Id="rId16" Type="http://schemas.openxmlformats.org/officeDocument/2006/relationships/slideLayout" Target="../slideLayouts/slideLayout339.xml"/><Relationship Id="rId1" Type="http://schemas.openxmlformats.org/officeDocument/2006/relationships/slideLayout" Target="../slideLayouts/slideLayout324.xml"/><Relationship Id="rId6" Type="http://schemas.openxmlformats.org/officeDocument/2006/relationships/slideLayout" Target="../slideLayouts/slideLayout329.xml"/><Relationship Id="rId11" Type="http://schemas.openxmlformats.org/officeDocument/2006/relationships/slideLayout" Target="../slideLayouts/slideLayout334.xml"/><Relationship Id="rId5" Type="http://schemas.openxmlformats.org/officeDocument/2006/relationships/slideLayout" Target="../slideLayouts/slideLayout328.xml"/><Relationship Id="rId15" Type="http://schemas.openxmlformats.org/officeDocument/2006/relationships/slideLayout" Target="../slideLayouts/slideLayout338.xml"/><Relationship Id="rId10" Type="http://schemas.openxmlformats.org/officeDocument/2006/relationships/slideLayout" Target="../slideLayouts/slideLayout333.xml"/><Relationship Id="rId19" Type="http://schemas.openxmlformats.org/officeDocument/2006/relationships/image" Target="../media/image1.jpeg"/><Relationship Id="rId4" Type="http://schemas.openxmlformats.org/officeDocument/2006/relationships/slideLayout" Target="../slideLayouts/slideLayout327.xml"/><Relationship Id="rId9" Type="http://schemas.openxmlformats.org/officeDocument/2006/relationships/slideLayout" Target="../slideLayouts/slideLayout332.xml"/><Relationship Id="rId14" Type="http://schemas.openxmlformats.org/officeDocument/2006/relationships/slideLayout" Target="../slideLayouts/slideLayout337.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48.xml"/><Relationship Id="rId13" Type="http://schemas.openxmlformats.org/officeDocument/2006/relationships/slideLayout" Target="../slideLayouts/slideLayout353.xml"/><Relationship Id="rId18" Type="http://schemas.openxmlformats.org/officeDocument/2006/relationships/theme" Target="../theme/theme21.xml"/><Relationship Id="rId3" Type="http://schemas.openxmlformats.org/officeDocument/2006/relationships/slideLayout" Target="../slideLayouts/slideLayout343.xml"/><Relationship Id="rId7" Type="http://schemas.openxmlformats.org/officeDocument/2006/relationships/slideLayout" Target="../slideLayouts/slideLayout347.xml"/><Relationship Id="rId12" Type="http://schemas.openxmlformats.org/officeDocument/2006/relationships/slideLayout" Target="../slideLayouts/slideLayout352.xml"/><Relationship Id="rId17" Type="http://schemas.openxmlformats.org/officeDocument/2006/relationships/slideLayout" Target="../slideLayouts/slideLayout357.xml"/><Relationship Id="rId2" Type="http://schemas.openxmlformats.org/officeDocument/2006/relationships/slideLayout" Target="../slideLayouts/slideLayout342.xml"/><Relationship Id="rId16" Type="http://schemas.openxmlformats.org/officeDocument/2006/relationships/slideLayout" Target="../slideLayouts/slideLayout356.xml"/><Relationship Id="rId1" Type="http://schemas.openxmlformats.org/officeDocument/2006/relationships/slideLayout" Target="../slideLayouts/slideLayout341.xml"/><Relationship Id="rId6" Type="http://schemas.openxmlformats.org/officeDocument/2006/relationships/slideLayout" Target="../slideLayouts/slideLayout346.xml"/><Relationship Id="rId11" Type="http://schemas.openxmlformats.org/officeDocument/2006/relationships/slideLayout" Target="../slideLayouts/slideLayout351.xml"/><Relationship Id="rId5" Type="http://schemas.openxmlformats.org/officeDocument/2006/relationships/slideLayout" Target="../slideLayouts/slideLayout345.xml"/><Relationship Id="rId15" Type="http://schemas.openxmlformats.org/officeDocument/2006/relationships/slideLayout" Target="../slideLayouts/slideLayout355.xml"/><Relationship Id="rId10" Type="http://schemas.openxmlformats.org/officeDocument/2006/relationships/slideLayout" Target="../slideLayouts/slideLayout350.xml"/><Relationship Id="rId19" Type="http://schemas.openxmlformats.org/officeDocument/2006/relationships/image" Target="../media/image1.jpeg"/><Relationship Id="rId4" Type="http://schemas.openxmlformats.org/officeDocument/2006/relationships/slideLayout" Target="../slideLayouts/slideLayout344.xml"/><Relationship Id="rId9" Type="http://schemas.openxmlformats.org/officeDocument/2006/relationships/slideLayout" Target="../slideLayouts/slideLayout349.xml"/><Relationship Id="rId14" Type="http://schemas.openxmlformats.org/officeDocument/2006/relationships/slideLayout" Target="../slideLayouts/slideLayout354.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65.xml"/><Relationship Id="rId13" Type="http://schemas.openxmlformats.org/officeDocument/2006/relationships/slideLayout" Target="../slideLayouts/slideLayout370.xml"/><Relationship Id="rId18" Type="http://schemas.openxmlformats.org/officeDocument/2006/relationships/theme" Target="../theme/theme22.xml"/><Relationship Id="rId3" Type="http://schemas.openxmlformats.org/officeDocument/2006/relationships/slideLayout" Target="../slideLayouts/slideLayout360.xml"/><Relationship Id="rId7" Type="http://schemas.openxmlformats.org/officeDocument/2006/relationships/slideLayout" Target="../slideLayouts/slideLayout364.xml"/><Relationship Id="rId12" Type="http://schemas.openxmlformats.org/officeDocument/2006/relationships/slideLayout" Target="../slideLayouts/slideLayout369.xml"/><Relationship Id="rId17" Type="http://schemas.openxmlformats.org/officeDocument/2006/relationships/slideLayout" Target="../slideLayouts/slideLayout374.xml"/><Relationship Id="rId2" Type="http://schemas.openxmlformats.org/officeDocument/2006/relationships/slideLayout" Target="../slideLayouts/slideLayout359.xml"/><Relationship Id="rId16" Type="http://schemas.openxmlformats.org/officeDocument/2006/relationships/slideLayout" Target="../slideLayouts/slideLayout373.xml"/><Relationship Id="rId1" Type="http://schemas.openxmlformats.org/officeDocument/2006/relationships/slideLayout" Target="../slideLayouts/slideLayout358.xml"/><Relationship Id="rId6" Type="http://schemas.openxmlformats.org/officeDocument/2006/relationships/slideLayout" Target="../slideLayouts/slideLayout363.xml"/><Relationship Id="rId11" Type="http://schemas.openxmlformats.org/officeDocument/2006/relationships/slideLayout" Target="../slideLayouts/slideLayout368.xml"/><Relationship Id="rId5" Type="http://schemas.openxmlformats.org/officeDocument/2006/relationships/slideLayout" Target="../slideLayouts/slideLayout362.xml"/><Relationship Id="rId15" Type="http://schemas.openxmlformats.org/officeDocument/2006/relationships/slideLayout" Target="../slideLayouts/slideLayout372.xml"/><Relationship Id="rId10" Type="http://schemas.openxmlformats.org/officeDocument/2006/relationships/slideLayout" Target="../slideLayouts/slideLayout367.xml"/><Relationship Id="rId19" Type="http://schemas.openxmlformats.org/officeDocument/2006/relationships/image" Target="../media/image1.jpeg"/><Relationship Id="rId4" Type="http://schemas.openxmlformats.org/officeDocument/2006/relationships/slideLayout" Target="../slideLayouts/slideLayout361.xml"/><Relationship Id="rId9" Type="http://schemas.openxmlformats.org/officeDocument/2006/relationships/slideLayout" Target="../slideLayouts/slideLayout366.xml"/><Relationship Id="rId14" Type="http://schemas.openxmlformats.org/officeDocument/2006/relationships/slideLayout" Target="../slideLayouts/slideLayout371.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82.xml"/><Relationship Id="rId13" Type="http://schemas.openxmlformats.org/officeDocument/2006/relationships/slideLayout" Target="../slideLayouts/slideLayout387.xml"/><Relationship Id="rId18" Type="http://schemas.openxmlformats.org/officeDocument/2006/relationships/theme" Target="../theme/theme23.xml"/><Relationship Id="rId3" Type="http://schemas.openxmlformats.org/officeDocument/2006/relationships/slideLayout" Target="../slideLayouts/slideLayout377.xml"/><Relationship Id="rId7" Type="http://schemas.openxmlformats.org/officeDocument/2006/relationships/slideLayout" Target="../slideLayouts/slideLayout381.xml"/><Relationship Id="rId12" Type="http://schemas.openxmlformats.org/officeDocument/2006/relationships/slideLayout" Target="../slideLayouts/slideLayout386.xml"/><Relationship Id="rId17" Type="http://schemas.openxmlformats.org/officeDocument/2006/relationships/slideLayout" Target="../slideLayouts/slideLayout391.xml"/><Relationship Id="rId2" Type="http://schemas.openxmlformats.org/officeDocument/2006/relationships/slideLayout" Target="../slideLayouts/slideLayout376.xml"/><Relationship Id="rId16" Type="http://schemas.openxmlformats.org/officeDocument/2006/relationships/slideLayout" Target="../slideLayouts/slideLayout390.xml"/><Relationship Id="rId1" Type="http://schemas.openxmlformats.org/officeDocument/2006/relationships/slideLayout" Target="../slideLayouts/slideLayout375.xml"/><Relationship Id="rId6" Type="http://schemas.openxmlformats.org/officeDocument/2006/relationships/slideLayout" Target="../slideLayouts/slideLayout380.xml"/><Relationship Id="rId11" Type="http://schemas.openxmlformats.org/officeDocument/2006/relationships/slideLayout" Target="../slideLayouts/slideLayout385.xml"/><Relationship Id="rId5" Type="http://schemas.openxmlformats.org/officeDocument/2006/relationships/slideLayout" Target="../slideLayouts/slideLayout379.xml"/><Relationship Id="rId15" Type="http://schemas.openxmlformats.org/officeDocument/2006/relationships/slideLayout" Target="../slideLayouts/slideLayout389.xml"/><Relationship Id="rId10" Type="http://schemas.openxmlformats.org/officeDocument/2006/relationships/slideLayout" Target="../slideLayouts/slideLayout384.xml"/><Relationship Id="rId19" Type="http://schemas.openxmlformats.org/officeDocument/2006/relationships/image" Target="../media/image1.jpeg"/><Relationship Id="rId4" Type="http://schemas.openxmlformats.org/officeDocument/2006/relationships/slideLayout" Target="../slideLayouts/slideLayout378.xml"/><Relationship Id="rId9" Type="http://schemas.openxmlformats.org/officeDocument/2006/relationships/slideLayout" Target="../slideLayouts/slideLayout383.xml"/><Relationship Id="rId14" Type="http://schemas.openxmlformats.org/officeDocument/2006/relationships/slideLayout" Target="../slideLayouts/slideLayout388.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99.xml"/><Relationship Id="rId13" Type="http://schemas.openxmlformats.org/officeDocument/2006/relationships/slideLayout" Target="../slideLayouts/slideLayout404.xml"/><Relationship Id="rId18" Type="http://schemas.openxmlformats.org/officeDocument/2006/relationships/theme" Target="../theme/theme24.xml"/><Relationship Id="rId3" Type="http://schemas.openxmlformats.org/officeDocument/2006/relationships/slideLayout" Target="../slideLayouts/slideLayout394.xml"/><Relationship Id="rId7" Type="http://schemas.openxmlformats.org/officeDocument/2006/relationships/slideLayout" Target="../slideLayouts/slideLayout398.xml"/><Relationship Id="rId12" Type="http://schemas.openxmlformats.org/officeDocument/2006/relationships/slideLayout" Target="../slideLayouts/slideLayout403.xml"/><Relationship Id="rId17" Type="http://schemas.openxmlformats.org/officeDocument/2006/relationships/slideLayout" Target="../slideLayouts/slideLayout408.xml"/><Relationship Id="rId2" Type="http://schemas.openxmlformats.org/officeDocument/2006/relationships/slideLayout" Target="../slideLayouts/slideLayout393.xml"/><Relationship Id="rId16" Type="http://schemas.openxmlformats.org/officeDocument/2006/relationships/slideLayout" Target="../slideLayouts/slideLayout407.xml"/><Relationship Id="rId1" Type="http://schemas.openxmlformats.org/officeDocument/2006/relationships/slideLayout" Target="../slideLayouts/slideLayout392.xml"/><Relationship Id="rId6" Type="http://schemas.openxmlformats.org/officeDocument/2006/relationships/slideLayout" Target="../slideLayouts/slideLayout397.xml"/><Relationship Id="rId11" Type="http://schemas.openxmlformats.org/officeDocument/2006/relationships/slideLayout" Target="../slideLayouts/slideLayout402.xml"/><Relationship Id="rId5" Type="http://schemas.openxmlformats.org/officeDocument/2006/relationships/slideLayout" Target="../slideLayouts/slideLayout396.xml"/><Relationship Id="rId15" Type="http://schemas.openxmlformats.org/officeDocument/2006/relationships/slideLayout" Target="../slideLayouts/slideLayout406.xml"/><Relationship Id="rId10" Type="http://schemas.openxmlformats.org/officeDocument/2006/relationships/slideLayout" Target="../slideLayouts/slideLayout401.xml"/><Relationship Id="rId19" Type="http://schemas.openxmlformats.org/officeDocument/2006/relationships/image" Target="../media/image1.jpeg"/><Relationship Id="rId4" Type="http://schemas.openxmlformats.org/officeDocument/2006/relationships/slideLayout" Target="../slideLayouts/slideLayout395.xml"/><Relationship Id="rId9" Type="http://schemas.openxmlformats.org/officeDocument/2006/relationships/slideLayout" Target="../slideLayouts/slideLayout400.xml"/><Relationship Id="rId14" Type="http://schemas.openxmlformats.org/officeDocument/2006/relationships/slideLayout" Target="../slideLayouts/slideLayout40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416.xml"/><Relationship Id="rId13" Type="http://schemas.openxmlformats.org/officeDocument/2006/relationships/slideLayout" Target="../slideLayouts/slideLayout421.xml"/><Relationship Id="rId18" Type="http://schemas.openxmlformats.org/officeDocument/2006/relationships/theme" Target="../theme/theme25.xml"/><Relationship Id="rId3" Type="http://schemas.openxmlformats.org/officeDocument/2006/relationships/slideLayout" Target="../slideLayouts/slideLayout411.xml"/><Relationship Id="rId7" Type="http://schemas.openxmlformats.org/officeDocument/2006/relationships/slideLayout" Target="../slideLayouts/slideLayout415.xml"/><Relationship Id="rId12" Type="http://schemas.openxmlformats.org/officeDocument/2006/relationships/slideLayout" Target="../slideLayouts/slideLayout420.xml"/><Relationship Id="rId17" Type="http://schemas.openxmlformats.org/officeDocument/2006/relationships/slideLayout" Target="../slideLayouts/slideLayout425.xml"/><Relationship Id="rId2" Type="http://schemas.openxmlformats.org/officeDocument/2006/relationships/slideLayout" Target="../slideLayouts/slideLayout410.xml"/><Relationship Id="rId16" Type="http://schemas.openxmlformats.org/officeDocument/2006/relationships/slideLayout" Target="../slideLayouts/slideLayout424.xml"/><Relationship Id="rId1" Type="http://schemas.openxmlformats.org/officeDocument/2006/relationships/slideLayout" Target="../slideLayouts/slideLayout409.xml"/><Relationship Id="rId6" Type="http://schemas.openxmlformats.org/officeDocument/2006/relationships/slideLayout" Target="../slideLayouts/slideLayout414.xml"/><Relationship Id="rId11" Type="http://schemas.openxmlformats.org/officeDocument/2006/relationships/slideLayout" Target="../slideLayouts/slideLayout419.xml"/><Relationship Id="rId5" Type="http://schemas.openxmlformats.org/officeDocument/2006/relationships/slideLayout" Target="../slideLayouts/slideLayout413.xml"/><Relationship Id="rId15" Type="http://schemas.openxmlformats.org/officeDocument/2006/relationships/slideLayout" Target="../slideLayouts/slideLayout423.xml"/><Relationship Id="rId10" Type="http://schemas.openxmlformats.org/officeDocument/2006/relationships/slideLayout" Target="../slideLayouts/slideLayout418.xml"/><Relationship Id="rId19" Type="http://schemas.openxmlformats.org/officeDocument/2006/relationships/image" Target="../media/image1.jpeg"/><Relationship Id="rId4" Type="http://schemas.openxmlformats.org/officeDocument/2006/relationships/slideLayout" Target="../slideLayouts/slideLayout412.xml"/><Relationship Id="rId9" Type="http://schemas.openxmlformats.org/officeDocument/2006/relationships/slideLayout" Target="../slideLayouts/slideLayout417.xml"/><Relationship Id="rId14" Type="http://schemas.openxmlformats.org/officeDocument/2006/relationships/slideLayout" Target="../slideLayouts/slideLayout422.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433.xml"/><Relationship Id="rId13" Type="http://schemas.openxmlformats.org/officeDocument/2006/relationships/slideLayout" Target="../slideLayouts/slideLayout438.xml"/><Relationship Id="rId18" Type="http://schemas.openxmlformats.org/officeDocument/2006/relationships/theme" Target="../theme/theme26.xml"/><Relationship Id="rId3" Type="http://schemas.openxmlformats.org/officeDocument/2006/relationships/slideLayout" Target="../slideLayouts/slideLayout428.xml"/><Relationship Id="rId7" Type="http://schemas.openxmlformats.org/officeDocument/2006/relationships/slideLayout" Target="../slideLayouts/slideLayout432.xml"/><Relationship Id="rId12" Type="http://schemas.openxmlformats.org/officeDocument/2006/relationships/slideLayout" Target="../slideLayouts/slideLayout437.xml"/><Relationship Id="rId17" Type="http://schemas.openxmlformats.org/officeDocument/2006/relationships/slideLayout" Target="../slideLayouts/slideLayout442.xml"/><Relationship Id="rId2" Type="http://schemas.openxmlformats.org/officeDocument/2006/relationships/slideLayout" Target="../slideLayouts/slideLayout427.xml"/><Relationship Id="rId16" Type="http://schemas.openxmlformats.org/officeDocument/2006/relationships/slideLayout" Target="../slideLayouts/slideLayout441.xml"/><Relationship Id="rId1" Type="http://schemas.openxmlformats.org/officeDocument/2006/relationships/slideLayout" Target="../slideLayouts/slideLayout426.xml"/><Relationship Id="rId6" Type="http://schemas.openxmlformats.org/officeDocument/2006/relationships/slideLayout" Target="../slideLayouts/slideLayout431.xml"/><Relationship Id="rId11" Type="http://schemas.openxmlformats.org/officeDocument/2006/relationships/slideLayout" Target="../slideLayouts/slideLayout436.xml"/><Relationship Id="rId5" Type="http://schemas.openxmlformats.org/officeDocument/2006/relationships/slideLayout" Target="../slideLayouts/slideLayout430.xml"/><Relationship Id="rId15" Type="http://schemas.openxmlformats.org/officeDocument/2006/relationships/slideLayout" Target="../slideLayouts/slideLayout440.xml"/><Relationship Id="rId10" Type="http://schemas.openxmlformats.org/officeDocument/2006/relationships/slideLayout" Target="../slideLayouts/slideLayout435.xml"/><Relationship Id="rId19" Type="http://schemas.openxmlformats.org/officeDocument/2006/relationships/image" Target="../media/image1.jpeg"/><Relationship Id="rId4" Type="http://schemas.openxmlformats.org/officeDocument/2006/relationships/slideLayout" Target="../slideLayouts/slideLayout429.xml"/><Relationship Id="rId9" Type="http://schemas.openxmlformats.org/officeDocument/2006/relationships/slideLayout" Target="../slideLayouts/slideLayout434.xml"/><Relationship Id="rId14" Type="http://schemas.openxmlformats.org/officeDocument/2006/relationships/slideLayout" Target="../slideLayouts/slideLayout439.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450.xml"/><Relationship Id="rId13" Type="http://schemas.openxmlformats.org/officeDocument/2006/relationships/slideLayout" Target="../slideLayouts/slideLayout455.xml"/><Relationship Id="rId18" Type="http://schemas.openxmlformats.org/officeDocument/2006/relationships/theme" Target="../theme/theme27.xml"/><Relationship Id="rId3" Type="http://schemas.openxmlformats.org/officeDocument/2006/relationships/slideLayout" Target="../slideLayouts/slideLayout445.xml"/><Relationship Id="rId7" Type="http://schemas.openxmlformats.org/officeDocument/2006/relationships/slideLayout" Target="../slideLayouts/slideLayout449.xml"/><Relationship Id="rId12" Type="http://schemas.openxmlformats.org/officeDocument/2006/relationships/slideLayout" Target="../slideLayouts/slideLayout454.xml"/><Relationship Id="rId17" Type="http://schemas.openxmlformats.org/officeDocument/2006/relationships/slideLayout" Target="../slideLayouts/slideLayout459.xml"/><Relationship Id="rId2" Type="http://schemas.openxmlformats.org/officeDocument/2006/relationships/slideLayout" Target="../slideLayouts/slideLayout444.xml"/><Relationship Id="rId16" Type="http://schemas.openxmlformats.org/officeDocument/2006/relationships/slideLayout" Target="../slideLayouts/slideLayout458.xml"/><Relationship Id="rId1" Type="http://schemas.openxmlformats.org/officeDocument/2006/relationships/slideLayout" Target="../slideLayouts/slideLayout443.xml"/><Relationship Id="rId6" Type="http://schemas.openxmlformats.org/officeDocument/2006/relationships/slideLayout" Target="../slideLayouts/slideLayout448.xml"/><Relationship Id="rId11" Type="http://schemas.openxmlformats.org/officeDocument/2006/relationships/slideLayout" Target="../slideLayouts/slideLayout453.xml"/><Relationship Id="rId5" Type="http://schemas.openxmlformats.org/officeDocument/2006/relationships/slideLayout" Target="../slideLayouts/slideLayout447.xml"/><Relationship Id="rId15" Type="http://schemas.openxmlformats.org/officeDocument/2006/relationships/slideLayout" Target="../slideLayouts/slideLayout457.xml"/><Relationship Id="rId10" Type="http://schemas.openxmlformats.org/officeDocument/2006/relationships/slideLayout" Target="../slideLayouts/slideLayout452.xml"/><Relationship Id="rId19" Type="http://schemas.openxmlformats.org/officeDocument/2006/relationships/image" Target="../media/image1.jpeg"/><Relationship Id="rId4" Type="http://schemas.openxmlformats.org/officeDocument/2006/relationships/slideLayout" Target="../slideLayouts/slideLayout446.xml"/><Relationship Id="rId9" Type="http://schemas.openxmlformats.org/officeDocument/2006/relationships/slideLayout" Target="../slideLayouts/slideLayout451.xml"/><Relationship Id="rId14" Type="http://schemas.openxmlformats.org/officeDocument/2006/relationships/slideLayout" Target="../slideLayouts/slideLayout45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67.xml"/><Relationship Id="rId13" Type="http://schemas.openxmlformats.org/officeDocument/2006/relationships/slideLayout" Target="../slideLayouts/slideLayout472.xml"/><Relationship Id="rId18" Type="http://schemas.openxmlformats.org/officeDocument/2006/relationships/theme" Target="../theme/theme28.xml"/><Relationship Id="rId3" Type="http://schemas.openxmlformats.org/officeDocument/2006/relationships/slideLayout" Target="../slideLayouts/slideLayout462.xml"/><Relationship Id="rId7" Type="http://schemas.openxmlformats.org/officeDocument/2006/relationships/slideLayout" Target="../slideLayouts/slideLayout466.xml"/><Relationship Id="rId12" Type="http://schemas.openxmlformats.org/officeDocument/2006/relationships/slideLayout" Target="../slideLayouts/slideLayout471.xml"/><Relationship Id="rId17" Type="http://schemas.openxmlformats.org/officeDocument/2006/relationships/slideLayout" Target="../slideLayouts/slideLayout476.xml"/><Relationship Id="rId2" Type="http://schemas.openxmlformats.org/officeDocument/2006/relationships/slideLayout" Target="../slideLayouts/slideLayout461.xml"/><Relationship Id="rId16" Type="http://schemas.openxmlformats.org/officeDocument/2006/relationships/slideLayout" Target="../slideLayouts/slideLayout475.xml"/><Relationship Id="rId1" Type="http://schemas.openxmlformats.org/officeDocument/2006/relationships/slideLayout" Target="../slideLayouts/slideLayout460.xml"/><Relationship Id="rId6" Type="http://schemas.openxmlformats.org/officeDocument/2006/relationships/slideLayout" Target="../slideLayouts/slideLayout465.xml"/><Relationship Id="rId11" Type="http://schemas.openxmlformats.org/officeDocument/2006/relationships/slideLayout" Target="../slideLayouts/slideLayout470.xml"/><Relationship Id="rId5" Type="http://schemas.openxmlformats.org/officeDocument/2006/relationships/slideLayout" Target="../slideLayouts/slideLayout464.xml"/><Relationship Id="rId15" Type="http://schemas.openxmlformats.org/officeDocument/2006/relationships/slideLayout" Target="../slideLayouts/slideLayout474.xml"/><Relationship Id="rId10" Type="http://schemas.openxmlformats.org/officeDocument/2006/relationships/slideLayout" Target="../slideLayouts/slideLayout469.xml"/><Relationship Id="rId19" Type="http://schemas.openxmlformats.org/officeDocument/2006/relationships/image" Target="../media/image1.jpeg"/><Relationship Id="rId4" Type="http://schemas.openxmlformats.org/officeDocument/2006/relationships/slideLayout" Target="../slideLayouts/slideLayout463.xml"/><Relationship Id="rId9" Type="http://schemas.openxmlformats.org/officeDocument/2006/relationships/slideLayout" Target="../slideLayouts/slideLayout468.xml"/><Relationship Id="rId14" Type="http://schemas.openxmlformats.org/officeDocument/2006/relationships/slideLayout" Target="../slideLayouts/slideLayout473.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84.xml"/><Relationship Id="rId13" Type="http://schemas.openxmlformats.org/officeDocument/2006/relationships/slideLayout" Target="../slideLayouts/slideLayout489.xml"/><Relationship Id="rId18" Type="http://schemas.openxmlformats.org/officeDocument/2006/relationships/theme" Target="../theme/theme29.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slideLayout" Target="../slideLayouts/slideLayout488.xml"/><Relationship Id="rId17" Type="http://schemas.openxmlformats.org/officeDocument/2006/relationships/slideLayout" Target="../slideLayouts/slideLayout493.xml"/><Relationship Id="rId2" Type="http://schemas.openxmlformats.org/officeDocument/2006/relationships/slideLayout" Target="../slideLayouts/slideLayout478.xml"/><Relationship Id="rId16" Type="http://schemas.openxmlformats.org/officeDocument/2006/relationships/slideLayout" Target="../slideLayouts/slideLayout492.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5" Type="http://schemas.openxmlformats.org/officeDocument/2006/relationships/slideLayout" Target="../slideLayouts/slideLayout491.xml"/><Relationship Id="rId10" Type="http://schemas.openxmlformats.org/officeDocument/2006/relationships/slideLayout" Target="../slideLayouts/slideLayout486.xml"/><Relationship Id="rId19" Type="http://schemas.openxmlformats.org/officeDocument/2006/relationships/image" Target="../media/image1.jpeg"/><Relationship Id="rId4" Type="http://schemas.openxmlformats.org/officeDocument/2006/relationships/slideLayout" Target="../slideLayouts/slideLayout480.xml"/><Relationship Id="rId9" Type="http://schemas.openxmlformats.org/officeDocument/2006/relationships/slideLayout" Target="../slideLayouts/slideLayout485.xml"/><Relationship Id="rId14" Type="http://schemas.openxmlformats.org/officeDocument/2006/relationships/slideLayout" Target="../slideLayouts/slideLayout490.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501.xml"/><Relationship Id="rId13" Type="http://schemas.openxmlformats.org/officeDocument/2006/relationships/slideLayout" Target="../slideLayouts/slideLayout506.xml"/><Relationship Id="rId18" Type="http://schemas.openxmlformats.org/officeDocument/2006/relationships/theme" Target="../theme/theme30.xml"/><Relationship Id="rId3" Type="http://schemas.openxmlformats.org/officeDocument/2006/relationships/slideLayout" Target="../slideLayouts/slideLayout496.xml"/><Relationship Id="rId7" Type="http://schemas.openxmlformats.org/officeDocument/2006/relationships/slideLayout" Target="../slideLayouts/slideLayout500.xml"/><Relationship Id="rId12" Type="http://schemas.openxmlformats.org/officeDocument/2006/relationships/slideLayout" Target="../slideLayouts/slideLayout505.xml"/><Relationship Id="rId17" Type="http://schemas.openxmlformats.org/officeDocument/2006/relationships/slideLayout" Target="../slideLayouts/slideLayout510.xml"/><Relationship Id="rId2" Type="http://schemas.openxmlformats.org/officeDocument/2006/relationships/slideLayout" Target="../slideLayouts/slideLayout495.xml"/><Relationship Id="rId16" Type="http://schemas.openxmlformats.org/officeDocument/2006/relationships/slideLayout" Target="../slideLayouts/slideLayout509.xml"/><Relationship Id="rId1" Type="http://schemas.openxmlformats.org/officeDocument/2006/relationships/slideLayout" Target="../slideLayouts/slideLayout494.xml"/><Relationship Id="rId6" Type="http://schemas.openxmlformats.org/officeDocument/2006/relationships/slideLayout" Target="../slideLayouts/slideLayout499.xml"/><Relationship Id="rId11" Type="http://schemas.openxmlformats.org/officeDocument/2006/relationships/slideLayout" Target="../slideLayouts/slideLayout504.xml"/><Relationship Id="rId5" Type="http://schemas.openxmlformats.org/officeDocument/2006/relationships/slideLayout" Target="../slideLayouts/slideLayout498.xml"/><Relationship Id="rId15" Type="http://schemas.openxmlformats.org/officeDocument/2006/relationships/slideLayout" Target="../slideLayouts/slideLayout508.xml"/><Relationship Id="rId10" Type="http://schemas.openxmlformats.org/officeDocument/2006/relationships/slideLayout" Target="../slideLayouts/slideLayout503.xml"/><Relationship Id="rId19" Type="http://schemas.openxmlformats.org/officeDocument/2006/relationships/image" Target="../media/image1.jpeg"/><Relationship Id="rId4" Type="http://schemas.openxmlformats.org/officeDocument/2006/relationships/slideLayout" Target="../slideLayouts/slideLayout497.xml"/><Relationship Id="rId9" Type="http://schemas.openxmlformats.org/officeDocument/2006/relationships/slideLayout" Target="../slideLayouts/slideLayout502.xml"/><Relationship Id="rId14" Type="http://schemas.openxmlformats.org/officeDocument/2006/relationships/slideLayout" Target="../slideLayouts/slideLayout507.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518.xml"/><Relationship Id="rId13" Type="http://schemas.openxmlformats.org/officeDocument/2006/relationships/slideLayout" Target="../slideLayouts/slideLayout523.xml"/><Relationship Id="rId18" Type="http://schemas.openxmlformats.org/officeDocument/2006/relationships/theme" Target="../theme/theme31.xml"/><Relationship Id="rId3" Type="http://schemas.openxmlformats.org/officeDocument/2006/relationships/slideLayout" Target="../slideLayouts/slideLayout513.xml"/><Relationship Id="rId7" Type="http://schemas.openxmlformats.org/officeDocument/2006/relationships/slideLayout" Target="../slideLayouts/slideLayout517.xml"/><Relationship Id="rId12" Type="http://schemas.openxmlformats.org/officeDocument/2006/relationships/slideLayout" Target="../slideLayouts/slideLayout522.xml"/><Relationship Id="rId17" Type="http://schemas.openxmlformats.org/officeDocument/2006/relationships/slideLayout" Target="../slideLayouts/slideLayout527.xml"/><Relationship Id="rId2" Type="http://schemas.openxmlformats.org/officeDocument/2006/relationships/slideLayout" Target="../slideLayouts/slideLayout512.xml"/><Relationship Id="rId16" Type="http://schemas.openxmlformats.org/officeDocument/2006/relationships/slideLayout" Target="../slideLayouts/slideLayout526.xml"/><Relationship Id="rId1" Type="http://schemas.openxmlformats.org/officeDocument/2006/relationships/slideLayout" Target="../slideLayouts/slideLayout511.xml"/><Relationship Id="rId6" Type="http://schemas.openxmlformats.org/officeDocument/2006/relationships/slideLayout" Target="../slideLayouts/slideLayout516.xml"/><Relationship Id="rId11" Type="http://schemas.openxmlformats.org/officeDocument/2006/relationships/slideLayout" Target="../slideLayouts/slideLayout521.xml"/><Relationship Id="rId5" Type="http://schemas.openxmlformats.org/officeDocument/2006/relationships/slideLayout" Target="../slideLayouts/slideLayout515.xml"/><Relationship Id="rId15" Type="http://schemas.openxmlformats.org/officeDocument/2006/relationships/slideLayout" Target="../slideLayouts/slideLayout525.xml"/><Relationship Id="rId10" Type="http://schemas.openxmlformats.org/officeDocument/2006/relationships/slideLayout" Target="../slideLayouts/slideLayout520.xml"/><Relationship Id="rId19" Type="http://schemas.openxmlformats.org/officeDocument/2006/relationships/image" Target="../media/image1.jpeg"/><Relationship Id="rId4" Type="http://schemas.openxmlformats.org/officeDocument/2006/relationships/slideLayout" Target="../slideLayouts/slideLayout514.xml"/><Relationship Id="rId9" Type="http://schemas.openxmlformats.org/officeDocument/2006/relationships/slideLayout" Target="../slideLayouts/slideLayout519.xml"/><Relationship Id="rId14" Type="http://schemas.openxmlformats.org/officeDocument/2006/relationships/slideLayout" Target="../slideLayouts/slideLayout524.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535.xml"/><Relationship Id="rId13" Type="http://schemas.openxmlformats.org/officeDocument/2006/relationships/slideLayout" Target="../slideLayouts/slideLayout540.xml"/><Relationship Id="rId18" Type="http://schemas.openxmlformats.org/officeDocument/2006/relationships/theme" Target="../theme/theme32.xml"/><Relationship Id="rId3" Type="http://schemas.openxmlformats.org/officeDocument/2006/relationships/slideLayout" Target="../slideLayouts/slideLayout530.xml"/><Relationship Id="rId7" Type="http://schemas.openxmlformats.org/officeDocument/2006/relationships/slideLayout" Target="../slideLayouts/slideLayout534.xml"/><Relationship Id="rId12" Type="http://schemas.openxmlformats.org/officeDocument/2006/relationships/slideLayout" Target="../slideLayouts/slideLayout539.xml"/><Relationship Id="rId17" Type="http://schemas.openxmlformats.org/officeDocument/2006/relationships/slideLayout" Target="../slideLayouts/slideLayout544.xml"/><Relationship Id="rId2" Type="http://schemas.openxmlformats.org/officeDocument/2006/relationships/slideLayout" Target="../slideLayouts/slideLayout529.xml"/><Relationship Id="rId16" Type="http://schemas.openxmlformats.org/officeDocument/2006/relationships/slideLayout" Target="../slideLayouts/slideLayout543.xml"/><Relationship Id="rId1" Type="http://schemas.openxmlformats.org/officeDocument/2006/relationships/slideLayout" Target="../slideLayouts/slideLayout528.xml"/><Relationship Id="rId6" Type="http://schemas.openxmlformats.org/officeDocument/2006/relationships/slideLayout" Target="../slideLayouts/slideLayout533.xml"/><Relationship Id="rId11" Type="http://schemas.openxmlformats.org/officeDocument/2006/relationships/slideLayout" Target="../slideLayouts/slideLayout538.xml"/><Relationship Id="rId5" Type="http://schemas.openxmlformats.org/officeDocument/2006/relationships/slideLayout" Target="../slideLayouts/slideLayout532.xml"/><Relationship Id="rId15" Type="http://schemas.openxmlformats.org/officeDocument/2006/relationships/slideLayout" Target="../slideLayouts/slideLayout542.xml"/><Relationship Id="rId10" Type="http://schemas.openxmlformats.org/officeDocument/2006/relationships/slideLayout" Target="../slideLayouts/slideLayout537.xml"/><Relationship Id="rId19" Type="http://schemas.openxmlformats.org/officeDocument/2006/relationships/image" Target="../media/image1.jpeg"/><Relationship Id="rId4" Type="http://schemas.openxmlformats.org/officeDocument/2006/relationships/slideLayout" Target="../slideLayouts/slideLayout531.xml"/><Relationship Id="rId9" Type="http://schemas.openxmlformats.org/officeDocument/2006/relationships/slideLayout" Target="../slideLayouts/slideLayout536.xml"/><Relationship Id="rId14" Type="http://schemas.openxmlformats.org/officeDocument/2006/relationships/slideLayout" Target="../slideLayouts/slideLayout54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552.xml"/><Relationship Id="rId13" Type="http://schemas.openxmlformats.org/officeDocument/2006/relationships/slideLayout" Target="../slideLayouts/slideLayout557.xml"/><Relationship Id="rId18" Type="http://schemas.openxmlformats.org/officeDocument/2006/relationships/theme" Target="../theme/theme33.xml"/><Relationship Id="rId3" Type="http://schemas.openxmlformats.org/officeDocument/2006/relationships/slideLayout" Target="../slideLayouts/slideLayout547.xml"/><Relationship Id="rId7" Type="http://schemas.openxmlformats.org/officeDocument/2006/relationships/slideLayout" Target="../slideLayouts/slideLayout551.xml"/><Relationship Id="rId12" Type="http://schemas.openxmlformats.org/officeDocument/2006/relationships/slideLayout" Target="../slideLayouts/slideLayout556.xml"/><Relationship Id="rId17" Type="http://schemas.openxmlformats.org/officeDocument/2006/relationships/slideLayout" Target="../slideLayouts/slideLayout561.xml"/><Relationship Id="rId2" Type="http://schemas.openxmlformats.org/officeDocument/2006/relationships/slideLayout" Target="../slideLayouts/slideLayout546.xml"/><Relationship Id="rId16" Type="http://schemas.openxmlformats.org/officeDocument/2006/relationships/slideLayout" Target="../slideLayouts/slideLayout560.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5" Type="http://schemas.openxmlformats.org/officeDocument/2006/relationships/slideLayout" Target="../slideLayouts/slideLayout549.xml"/><Relationship Id="rId15" Type="http://schemas.openxmlformats.org/officeDocument/2006/relationships/slideLayout" Target="../slideLayouts/slideLayout559.xml"/><Relationship Id="rId10" Type="http://schemas.openxmlformats.org/officeDocument/2006/relationships/slideLayout" Target="../slideLayouts/slideLayout554.xml"/><Relationship Id="rId19" Type="http://schemas.openxmlformats.org/officeDocument/2006/relationships/image" Target="../media/image1.jpeg"/><Relationship Id="rId4" Type="http://schemas.openxmlformats.org/officeDocument/2006/relationships/slideLayout" Target="../slideLayouts/slideLayout548.xml"/><Relationship Id="rId9" Type="http://schemas.openxmlformats.org/officeDocument/2006/relationships/slideLayout" Target="../slideLayouts/slideLayout553.xml"/><Relationship Id="rId14" Type="http://schemas.openxmlformats.org/officeDocument/2006/relationships/slideLayout" Target="../slideLayouts/slideLayout558.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569.xml"/><Relationship Id="rId13" Type="http://schemas.openxmlformats.org/officeDocument/2006/relationships/slideLayout" Target="../slideLayouts/slideLayout574.xml"/><Relationship Id="rId18" Type="http://schemas.openxmlformats.org/officeDocument/2006/relationships/theme" Target="../theme/theme34.xml"/><Relationship Id="rId3" Type="http://schemas.openxmlformats.org/officeDocument/2006/relationships/slideLayout" Target="../slideLayouts/slideLayout564.xml"/><Relationship Id="rId7" Type="http://schemas.openxmlformats.org/officeDocument/2006/relationships/slideLayout" Target="../slideLayouts/slideLayout568.xml"/><Relationship Id="rId12" Type="http://schemas.openxmlformats.org/officeDocument/2006/relationships/slideLayout" Target="../slideLayouts/slideLayout573.xml"/><Relationship Id="rId17" Type="http://schemas.openxmlformats.org/officeDocument/2006/relationships/slideLayout" Target="../slideLayouts/slideLayout578.xml"/><Relationship Id="rId2" Type="http://schemas.openxmlformats.org/officeDocument/2006/relationships/slideLayout" Target="../slideLayouts/slideLayout563.xml"/><Relationship Id="rId16" Type="http://schemas.openxmlformats.org/officeDocument/2006/relationships/slideLayout" Target="../slideLayouts/slideLayout577.xml"/><Relationship Id="rId1" Type="http://schemas.openxmlformats.org/officeDocument/2006/relationships/slideLayout" Target="../slideLayouts/slideLayout562.xml"/><Relationship Id="rId6" Type="http://schemas.openxmlformats.org/officeDocument/2006/relationships/slideLayout" Target="../slideLayouts/slideLayout567.xml"/><Relationship Id="rId11" Type="http://schemas.openxmlformats.org/officeDocument/2006/relationships/slideLayout" Target="../slideLayouts/slideLayout572.xml"/><Relationship Id="rId5" Type="http://schemas.openxmlformats.org/officeDocument/2006/relationships/slideLayout" Target="../slideLayouts/slideLayout566.xml"/><Relationship Id="rId15" Type="http://schemas.openxmlformats.org/officeDocument/2006/relationships/slideLayout" Target="../slideLayouts/slideLayout576.xml"/><Relationship Id="rId10" Type="http://schemas.openxmlformats.org/officeDocument/2006/relationships/slideLayout" Target="../slideLayouts/slideLayout571.xml"/><Relationship Id="rId19" Type="http://schemas.openxmlformats.org/officeDocument/2006/relationships/image" Target="../media/image1.jpeg"/><Relationship Id="rId4" Type="http://schemas.openxmlformats.org/officeDocument/2006/relationships/slideLayout" Target="../slideLayouts/slideLayout565.xml"/><Relationship Id="rId9" Type="http://schemas.openxmlformats.org/officeDocument/2006/relationships/slideLayout" Target="../slideLayouts/slideLayout570.xml"/><Relationship Id="rId14" Type="http://schemas.openxmlformats.org/officeDocument/2006/relationships/slideLayout" Target="../slideLayouts/slideLayout575.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86.xml"/><Relationship Id="rId13" Type="http://schemas.openxmlformats.org/officeDocument/2006/relationships/slideLayout" Target="../slideLayouts/slideLayout591.xml"/><Relationship Id="rId18" Type="http://schemas.openxmlformats.org/officeDocument/2006/relationships/theme" Target="../theme/theme35.xml"/><Relationship Id="rId3" Type="http://schemas.openxmlformats.org/officeDocument/2006/relationships/slideLayout" Target="../slideLayouts/slideLayout581.xml"/><Relationship Id="rId7" Type="http://schemas.openxmlformats.org/officeDocument/2006/relationships/slideLayout" Target="../slideLayouts/slideLayout585.xml"/><Relationship Id="rId12" Type="http://schemas.openxmlformats.org/officeDocument/2006/relationships/slideLayout" Target="../slideLayouts/slideLayout590.xml"/><Relationship Id="rId17" Type="http://schemas.openxmlformats.org/officeDocument/2006/relationships/slideLayout" Target="../slideLayouts/slideLayout595.xml"/><Relationship Id="rId2" Type="http://schemas.openxmlformats.org/officeDocument/2006/relationships/slideLayout" Target="../slideLayouts/slideLayout580.xml"/><Relationship Id="rId16" Type="http://schemas.openxmlformats.org/officeDocument/2006/relationships/slideLayout" Target="../slideLayouts/slideLayout594.xml"/><Relationship Id="rId1" Type="http://schemas.openxmlformats.org/officeDocument/2006/relationships/slideLayout" Target="../slideLayouts/slideLayout579.xml"/><Relationship Id="rId6" Type="http://schemas.openxmlformats.org/officeDocument/2006/relationships/slideLayout" Target="../slideLayouts/slideLayout584.xml"/><Relationship Id="rId11" Type="http://schemas.openxmlformats.org/officeDocument/2006/relationships/slideLayout" Target="../slideLayouts/slideLayout589.xml"/><Relationship Id="rId5" Type="http://schemas.openxmlformats.org/officeDocument/2006/relationships/slideLayout" Target="../slideLayouts/slideLayout583.xml"/><Relationship Id="rId15" Type="http://schemas.openxmlformats.org/officeDocument/2006/relationships/slideLayout" Target="../slideLayouts/slideLayout593.xml"/><Relationship Id="rId10" Type="http://schemas.openxmlformats.org/officeDocument/2006/relationships/slideLayout" Target="../slideLayouts/slideLayout588.xml"/><Relationship Id="rId19" Type="http://schemas.openxmlformats.org/officeDocument/2006/relationships/image" Target="../media/image1.jpeg"/><Relationship Id="rId4" Type="http://schemas.openxmlformats.org/officeDocument/2006/relationships/slideLayout" Target="../slideLayouts/slideLayout582.xml"/><Relationship Id="rId9" Type="http://schemas.openxmlformats.org/officeDocument/2006/relationships/slideLayout" Target="../slideLayouts/slideLayout587.xml"/><Relationship Id="rId14" Type="http://schemas.openxmlformats.org/officeDocument/2006/relationships/slideLayout" Target="../slideLayouts/slideLayout592.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603.xml"/><Relationship Id="rId13" Type="http://schemas.openxmlformats.org/officeDocument/2006/relationships/slideLayout" Target="../slideLayouts/slideLayout608.xml"/><Relationship Id="rId18" Type="http://schemas.openxmlformats.org/officeDocument/2006/relationships/theme" Target="../theme/theme36.xml"/><Relationship Id="rId3" Type="http://schemas.openxmlformats.org/officeDocument/2006/relationships/slideLayout" Target="../slideLayouts/slideLayout598.xml"/><Relationship Id="rId7" Type="http://schemas.openxmlformats.org/officeDocument/2006/relationships/slideLayout" Target="../slideLayouts/slideLayout602.xml"/><Relationship Id="rId12" Type="http://schemas.openxmlformats.org/officeDocument/2006/relationships/slideLayout" Target="../slideLayouts/slideLayout607.xml"/><Relationship Id="rId17" Type="http://schemas.openxmlformats.org/officeDocument/2006/relationships/slideLayout" Target="../slideLayouts/slideLayout612.xml"/><Relationship Id="rId2" Type="http://schemas.openxmlformats.org/officeDocument/2006/relationships/slideLayout" Target="../slideLayouts/slideLayout597.xml"/><Relationship Id="rId16" Type="http://schemas.openxmlformats.org/officeDocument/2006/relationships/slideLayout" Target="../slideLayouts/slideLayout611.xml"/><Relationship Id="rId1" Type="http://schemas.openxmlformats.org/officeDocument/2006/relationships/slideLayout" Target="../slideLayouts/slideLayout596.xml"/><Relationship Id="rId6" Type="http://schemas.openxmlformats.org/officeDocument/2006/relationships/slideLayout" Target="../slideLayouts/slideLayout601.xml"/><Relationship Id="rId11" Type="http://schemas.openxmlformats.org/officeDocument/2006/relationships/slideLayout" Target="../slideLayouts/slideLayout606.xml"/><Relationship Id="rId5" Type="http://schemas.openxmlformats.org/officeDocument/2006/relationships/slideLayout" Target="../slideLayouts/slideLayout600.xml"/><Relationship Id="rId15" Type="http://schemas.openxmlformats.org/officeDocument/2006/relationships/slideLayout" Target="../slideLayouts/slideLayout610.xml"/><Relationship Id="rId10" Type="http://schemas.openxmlformats.org/officeDocument/2006/relationships/slideLayout" Target="../slideLayouts/slideLayout605.xml"/><Relationship Id="rId19" Type="http://schemas.openxmlformats.org/officeDocument/2006/relationships/image" Target="../media/image1.jpeg"/><Relationship Id="rId4" Type="http://schemas.openxmlformats.org/officeDocument/2006/relationships/slideLayout" Target="../slideLayouts/slideLayout599.xml"/><Relationship Id="rId9" Type="http://schemas.openxmlformats.org/officeDocument/2006/relationships/slideLayout" Target="../slideLayouts/slideLayout604.xml"/><Relationship Id="rId14" Type="http://schemas.openxmlformats.org/officeDocument/2006/relationships/slideLayout" Target="../slideLayouts/slideLayout609.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620.xml"/><Relationship Id="rId13" Type="http://schemas.openxmlformats.org/officeDocument/2006/relationships/slideLayout" Target="../slideLayouts/slideLayout625.xml"/><Relationship Id="rId18" Type="http://schemas.openxmlformats.org/officeDocument/2006/relationships/theme" Target="../theme/theme37.xml"/><Relationship Id="rId3" Type="http://schemas.openxmlformats.org/officeDocument/2006/relationships/slideLayout" Target="../slideLayouts/slideLayout615.xml"/><Relationship Id="rId7" Type="http://schemas.openxmlformats.org/officeDocument/2006/relationships/slideLayout" Target="../slideLayouts/slideLayout619.xml"/><Relationship Id="rId12" Type="http://schemas.openxmlformats.org/officeDocument/2006/relationships/slideLayout" Target="../slideLayouts/slideLayout624.xml"/><Relationship Id="rId17" Type="http://schemas.openxmlformats.org/officeDocument/2006/relationships/slideLayout" Target="../slideLayouts/slideLayout629.xml"/><Relationship Id="rId2" Type="http://schemas.openxmlformats.org/officeDocument/2006/relationships/slideLayout" Target="../slideLayouts/slideLayout614.xml"/><Relationship Id="rId16" Type="http://schemas.openxmlformats.org/officeDocument/2006/relationships/slideLayout" Target="../slideLayouts/slideLayout628.xml"/><Relationship Id="rId1" Type="http://schemas.openxmlformats.org/officeDocument/2006/relationships/slideLayout" Target="../slideLayouts/slideLayout613.xml"/><Relationship Id="rId6" Type="http://schemas.openxmlformats.org/officeDocument/2006/relationships/slideLayout" Target="../slideLayouts/slideLayout618.xml"/><Relationship Id="rId11" Type="http://schemas.openxmlformats.org/officeDocument/2006/relationships/slideLayout" Target="../slideLayouts/slideLayout623.xml"/><Relationship Id="rId5" Type="http://schemas.openxmlformats.org/officeDocument/2006/relationships/slideLayout" Target="../slideLayouts/slideLayout617.xml"/><Relationship Id="rId15" Type="http://schemas.openxmlformats.org/officeDocument/2006/relationships/slideLayout" Target="../slideLayouts/slideLayout627.xml"/><Relationship Id="rId10" Type="http://schemas.openxmlformats.org/officeDocument/2006/relationships/slideLayout" Target="../slideLayouts/slideLayout622.xml"/><Relationship Id="rId19" Type="http://schemas.openxmlformats.org/officeDocument/2006/relationships/image" Target="../media/image1.jpeg"/><Relationship Id="rId4" Type="http://schemas.openxmlformats.org/officeDocument/2006/relationships/slideLayout" Target="../slideLayouts/slideLayout616.xml"/><Relationship Id="rId9" Type="http://schemas.openxmlformats.org/officeDocument/2006/relationships/slideLayout" Target="../slideLayouts/slideLayout621.xml"/><Relationship Id="rId14" Type="http://schemas.openxmlformats.org/officeDocument/2006/relationships/slideLayout" Target="../slideLayouts/slideLayout626.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637.xml"/><Relationship Id="rId13" Type="http://schemas.openxmlformats.org/officeDocument/2006/relationships/slideLayout" Target="../slideLayouts/slideLayout642.xml"/><Relationship Id="rId18" Type="http://schemas.openxmlformats.org/officeDocument/2006/relationships/theme" Target="../theme/theme38.xml"/><Relationship Id="rId3" Type="http://schemas.openxmlformats.org/officeDocument/2006/relationships/slideLayout" Target="../slideLayouts/slideLayout632.xml"/><Relationship Id="rId7" Type="http://schemas.openxmlformats.org/officeDocument/2006/relationships/slideLayout" Target="../slideLayouts/slideLayout636.xml"/><Relationship Id="rId12" Type="http://schemas.openxmlformats.org/officeDocument/2006/relationships/slideLayout" Target="../slideLayouts/slideLayout641.xml"/><Relationship Id="rId17" Type="http://schemas.openxmlformats.org/officeDocument/2006/relationships/slideLayout" Target="../slideLayouts/slideLayout646.xml"/><Relationship Id="rId2" Type="http://schemas.openxmlformats.org/officeDocument/2006/relationships/slideLayout" Target="../slideLayouts/slideLayout631.xml"/><Relationship Id="rId16" Type="http://schemas.openxmlformats.org/officeDocument/2006/relationships/slideLayout" Target="../slideLayouts/slideLayout645.xml"/><Relationship Id="rId1" Type="http://schemas.openxmlformats.org/officeDocument/2006/relationships/slideLayout" Target="../slideLayouts/slideLayout630.xml"/><Relationship Id="rId6" Type="http://schemas.openxmlformats.org/officeDocument/2006/relationships/slideLayout" Target="../slideLayouts/slideLayout635.xml"/><Relationship Id="rId11" Type="http://schemas.openxmlformats.org/officeDocument/2006/relationships/slideLayout" Target="../slideLayouts/slideLayout640.xml"/><Relationship Id="rId5" Type="http://schemas.openxmlformats.org/officeDocument/2006/relationships/slideLayout" Target="../slideLayouts/slideLayout634.xml"/><Relationship Id="rId15" Type="http://schemas.openxmlformats.org/officeDocument/2006/relationships/slideLayout" Target="../slideLayouts/slideLayout644.xml"/><Relationship Id="rId10" Type="http://schemas.openxmlformats.org/officeDocument/2006/relationships/slideLayout" Target="../slideLayouts/slideLayout639.xml"/><Relationship Id="rId19" Type="http://schemas.openxmlformats.org/officeDocument/2006/relationships/image" Target="../media/image1.jpeg"/><Relationship Id="rId4" Type="http://schemas.openxmlformats.org/officeDocument/2006/relationships/slideLayout" Target="../slideLayouts/slideLayout633.xml"/><Relationship Id="rId9" Type="http://schemas.openxmlformats.org/officeDocument/2006/relationships/slideLayout" Target="../slideLayouts/slideLayout638.xml"/><Relationship Id="rId14" Type="http://schemas.openxmlformats.org/officeDocument/2006/relationships/slideLayout" Target="../slideLayouts/slideLayout643.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654.xml"/><Relationship Id="rId13" Type="http://schemas.openxmlformats.org/officeDocument/2006/relationships/slideLayout" Target="../slideLayouts/slideLayout659.xml"/><Relationship Id="rId18" Type="http://schemas.openxmlformats.org/officeDocument/2006/relationships/theme" Target="../theme/theme39.xml"/><Relationship Id="rId3" Type="http://schemas.openxmlformats.org/officeDocument/2006/relationships/slideLayout" Target="../slideLayouts/slideLayout649.xml"/><Relationship Id="rId7" Type="http://schemas.openxmlformats.org/officeDocument/2006/relationships/slideLayout" Target="../slideLayouts/slideLayout653.xml"/><Relationship Id="rId12" Type="http://schemas.openxmlformats.org/officeDocument/2006/relationships/slideLayout" Target="../slideLayouts/slideLayout658.xml"/><Relationship Id="rId17" Type="http://schemas.openxmlformats.org/officeDocument/2006/relationships/slideLayout" Target="../slideLayouts/slideLayout663.xml"/><Relationship Id="rId2" Type="http://schemas.openxmlformats.org/officeDocument/2006/relationships/slideLayout" Target="../slideLayouts/slideLayout648.xml"/><Relationship Id="rId16" Type="http://schemas.openxmlformats.org/officeDocument/2006/relationships/slideLayout" Target="../slideLayouts/slideLayout662.xml"/><Relationship Id="rId1" Type="http://schemas.openxmlformats.org/officeDocument/2006/relationships/slideLayout" Target="../slideLayouts/slideLayout647.xml"/><Relationship Id="rId6" Type="http://schemas.openxmlformats.org/officeDocument/2006/relationships/slideLayout" Target="../slideLayouts/slideLayout652.xml"/><Relationship Id="rId11" Type="http://schemas.openxmlformats.org/officeDocument/2006/relationships/slideLayout" Target="../slideLayouts/slideLayout657.xml"/><Relationship Id="rId5" Type="http://schemas.openxmlformats.org/officeDocument/2006/relationships/slideLayout" Target="../slideLayouts/slideLayout651.xml"/><Relationship Id="rId15" Type="http://schemas.openxmlformats.org/officeDocument/2006/relationships/slideLayout" Target="../slideLayouts/slideLayout661.xml"/><Relationship Id="rId10" Type="http://schemas.openxmlformats.org/officeDocument/2006/relationships/slideLayout" Target="../slideLayouts/slideLayout656.xml"/><Relationship Id="rId19" Type="http://schemas.openxmlformats.org/officeDocument/2006/relationships/image" Target="../media/image1.jpeg"/><Relationship Id="rId4" Type="http://schemas.openxmlformats.org/officeDocument/2006/relationships/slideLayout" Target="../slideLayouts/slideLayout650.xml"/><Relationship Id="rId9" Type="http://schemas.openxmlformats.org/officeDocument/2006/relationships/slideLayout" Target="../slideLayouts/slideLayout655.xml"/><Relationship Id="rId14" Type="http://schemas.openxmlformats.org/officeDocument/2006/relationships/slideLayout" Target="../slideLayouts/slideLayout660.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671.xml"/><Relationship Id="rId13" Type="http://schemas.openxmlformats.org/officeDocument/2006/relationships/slideLayout" Target="../slideLayouts/slideLayout676.xml"/><Relationship Id="rId18" Type="http://schemas.openxmlformats.org/officeDocument/2006/relationships/theme" Target="../theme/theme40.xml"/><Relationship Id="rId3" Type="http://schemas.openxmlformats.org/officeDocument/2006/relationships/slideLayout" Target="../slideLayouts/slideLayout666.xml"/><Relationship Id="rId7" Type="http://schemas.openxmlformats.org/officeDocument/2006/relationships/slideLayout" Target="../slideLayouts/slideLayout670.xml"/><Relationship Id="rId12" Type="http://schemas.openxmlformats.org/officeDocument/2006/relationships/slideLayout" Target="../slideLayouts/slideLayout675.xml"/><Relationship Id="rId17" Type="http://schemas.openxmlformats.org/officeDocument/2006/relationships/slideLayout" Target="../slideLayouts/slideLayout680.xml"/><Relationship Id="rId2" Type="http://schemas.openxmlformats.org/officeDocument/2006/relationships/slideLayout" Target="../slideLayouts/slideLayout665.xml"/><Relationship Id="rId16" Type="http://schemas.openxmlformats.org/officeDocument/2006/relationships/slideLayout" Target="../slideLayouts/slideLayout679.xml"/><Relationship Id="rId1" Type="http://schemas.openxmlformats.org/officeDocument/2006/relationships/slideLayout" Target="../slideLayouts/slideLayout664.xml"/><Relationship Id="rId6" Type="http://schemas.openxmlformats.org/officeDocument/2006/relationships/slideLayout" Target="../slideLayouts/slideLayout669.xml"/><Relationship Id="rId11" Type="http://schemas.openxmlformats.org/officeDocument/2006/relationships/slideLayout" Target="../slideLayouts/slideLayout674.xml"/><Relationship Id="rId5" Type="http://schemas.openxmlformats.org/officeDocument/2006/relationships/slideLayout" Target="../slideLayouts/slideLayout668.xml"/><Relationship Id="rId15" Type="http://schemas.openxmlformats.org/officeDocument/2006/relationships/slideLayout" Target="../slideLayouts/slideLayout678.xml"/><Relationship Id="rId10" Type="http://schemas.openxmlformats.org/officeDocument/2006/relationships/slideLayout" Target="../slideLayouts/slideLayout673.xml"/><Relationship Id="rId19" Type="http://schemas.openxmlformats.org/officeDocument/2006/relationships/image" Target="../media/image1.jpeg"/><Relationship Id="rId4" Type="http://schemas.openxmlformats.org/officeDocument/2006/relationships/slideLayout" Target="../slideLayouts/slideLayout667.xml"/><Relationship Id="rId9" Type="http://schemas.openxmlformats.org/officeDocument/2006/relationships/slideLayout" Target="../slideLayouts/slideLayout672.xml"/><Relationship Id="rId14" Type="http://schemas.openxmlformats.org/officeDocument/2006/relationships/slideLayout" Target="../slideLayouts/slideLayout677.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688.xml"/><Relationship Id="rId13" Type="http://schemas.openxmlformats.org/officeDocument/2006/relationships/slideLayout" Target="../slideLayouts/slideLayout693.xml"/><Relationship Id="rId18" Type="http://schemas.openxmlformats.org/officeDocument/2006/relationships/theme" Target="../theme/theme41.xml"/><Relationship Id="rId3" Type="http://schemas.openxmlformats.org/officeDocument/2006/relationships/slideLayout" Target="../slideLayouts/slideLayout683.xml"/><Relationship Id="rId7" Type="http://schemas.openxmlformats.org/officeDocument/2006/relationships/slideLayout" Target="../slideLayouts/slideLayout687.xml"/><Relationship Id="rId12" Type="http://schemas.openxmlformats.org/officeDocument/2006/relationships/slideLayout" Target="../slideLayouts/slideLayout692.xml"/><Relationship Id="rId17" Type="http://schemas.openxmlformats.org/officeDocument/2006/relationships/slideLayout" Target="../slideLayouts/slideLayout697.xml"/><Relationship Id="rId2" Type="http://schemas.openxmlformats.org/officeDocument/2006/relationships/slideLayout" Target="../slideLayouts/slideLayout682.xml"/><Relationship Id="rId16" Type="http://schemas.openxmlformats.org/officeDocument/2006/relationships/slideLayout" Target="../slideLayouts/slideLayout696.xml"/><Relationship Id="rId1" Type="http://schemas.openxmlformats.org/officeDocument/2006/relationships/slideLayout" Target="../slideLayouts/slideLayout681.xml"/><Relationship Id="rId6" Type="http://schemas.openxmlformats.org/officeDocument/2006/relationships/slideLayout" Target="../slideLayouts/slideLayout686.xml"/><Relationship Id="rId11" Type="http://schemas.openxmlformats.org/officeDocument/2006/relationships/slideLayout" Target="../slideLayouts/slideLayout691.xml"/><Relationship Id="rId5" Type="http://schemas.openxmlformats.org/officeDocument/2006/relationships/slideLayout" Target="../slideLayouts/slideLayout685.xml"/><Relationship Id="rId15" Type="http://schemas.openxmlformats.org/officeDocument/2006/relationships/slideLayout" Target="../slideLayouts/slideLayout695.xml"/><Relationship Id="rId10" Type="http://schemas.openxmlformats.org/officeDocument/2006/relationships/slideLayout" Target="../slideLayouts/slideLayout690.xml"/><Relationship Id="rId19" Type="http://schemas.openxmlformats.org/officeDocument/2006/relationships/image" Target="../media/image1.jpeg"/><Relationship Id="rId4" Type="http://schemas.openxmlformats.org/officeDocument/2006/relationships/slideLayout" Target="../slideLayouts/slideLayout684.xml"/><Relationship Id="rId9" Type="http://schemas.openxmlformats.org/officeDocument/2006/relationships/slideLayout" Target="../slideLayouts/slideLayout689.xml"/><Relationship Id="rId14" Type="http://schemas.openxmlformats.org/officeDocument/2006/relationships/slideLayout" Target="../slideLayouts/slideLayout694.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705.xml"/><Relationship Id="rId13" Type="http://schemas.openxmlformats.org/officeDocument/2006/relationships/slideLayout" Target="../slideLayouts/slideLayout710.xml"/><Relationship Id="rId18" Type="http://schemas.openxmlformats.org/officeDocument/2006/relationships/theme" Target="../theme/theme42.xml"/><Relationship Id="rId3" Type="http://schemas.openxmlformats.org/officeDocument/2006/relationships/slideLayout" Target="../slideLayouts/slideLayout700.xml"/><Relationship Id="rId7" Type="http://schemas.openxmlformats.org/officeDocument/2006/relationships/slideLayout" Target="../slideLayouts/slideLayout704.xml"/><Relationship Id="rId12" Type="http://schemas.openxmlformats.org/officeDocument/2006/relationships/slideLayout" Target="../slideLayouts/slideLayout709.xml"/><Relationship Id="rId17" Type="http://schemas.openxmlformats.org/officeDocument/2006/relationships/slideLayout" Target="../slideLayouts/slideLayout714.xml"/><Relationship Id="rId2" Type="http://schemas.openxmlformats.org/officeDocument/2006/relationships/slideLayout" Target="../slideLayouts/slideLayout699.xml"/><Relationship Id="rId16" Type="http://schemas.openxmlformats.org/officeDocument/2006/relationships/slideLayout" Target="../slideLayouts/slideLayout713.xml"/><Relationship Id="rId1" Type="http://schemas.openxmlformats.org/officeDocument/2006/relationships/slideLayout" Target="../slideLayouts/slideLayout698.xml"/><Relationship Id="rId6" Type="http://schemas.openxmlformats.org/officeDocument/2006/relationships/slideLayout" Target="../slideLayouts/slideLayout703.xml"/><Relationship Id="rId11" Type="http://schemas.openxmlformats.org/officeDocument/2006/relationships/slideLayout" Target="../slideLayouts/slideLayout708.xml"/><Relationship Id="rId5" Type="http://schemas.openxmlformats.org/officeDocument/2006/relationships/slideLayout" Target="../slideLayouts/slideLayout702.xml"/><Relationship Id="rId15" Type="http://schemas.openxmlformats.org/officeDocument/2006/relationships/slideLayout" Target="../slideLayouts/slideLayout712.xml"/><Relationship Id="rId10" Type="http://schemas.openxmlformats.org/officeDocument/2006/relationships/slideLayout" Target="../slideLayouts/slideLayout707.xml"/><Relationship Id="rId19" Type="http://schemas.openxmlformats.org/officeDocument/2006/relationships/image" Target="../media/image1.jpeg"/><Relationship Id="rId4" Type="http://schemas.openxmlformats.org/officeDocument/2006/relationships/slideLayout" Target="../slideLayouts/slideLayout701.xml"/><Relationship Id="rId9" Type="http://schemas.openxmlformats.org/officeDocument/2006/relationships/slideLayout" Target="../slideLayouts/slideLayout706.xml"/><Relationship Id="rId14" Type="http://schemas.openxmlformats.org/officeDocument/2006/relationships/slideLayout" Target="../slideLayouts/slideLayout711.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722.xml"/><Relationship Id="rId13" Type="http://schemas.openxmlformats.org/officeDocument/2006/relationships/slideLayout" Target="../slideLayouts/slideLayout727.xml"/><Relationship Id="rId18" Type="http://schemas.openxmlformats.org/officeDocument/2006/relationships/theme" Target="../theme/theme43.xml"/><Relationship Id="rId3" Type="http://schemas.openxmlformats.org/officeDocument/2006/relationships/slideLayout" Target="../slideLayouts/slideLayout717.xml"/><Relationship Id="rId7" Type="http://schemas.openxmlformats.org/officeDocument/2006/relationships/slideLayout" Target="../slideLayouts/slideLayout721.xml"/><Relationship Id="rId12" Type="http://schemas.openxmlformats.org/officeDocument/2006/relationships/slideLayout" Target="../slideLayouts/slideLayout726.xml"/><Relationship Id="rId17" Type="http://schemas.openxmlformats.org/officeDocument/2006/relationships/slideLayout" Target="../slideLayouts/slideLayout731.xml"/><Relationship Id="rId2" Type="http://schemas.openxmlformats.org/officeDocument/2006/relationships/slideLayout" Target="../slideLayouts/slideLayout716.xml"/><Relationship Id="rId16" Type="http://schemas.openxmlformats.org/officeDocument/2006/relationships/slideLayout" Target="../slideLayouts/slideLayout730.xml"/><Relationship Id="rId1" Type="http://schemas.openxmlformats.org/officeDocument/2006/relationships/slideLayout" Target="../slideLayouts/slideLayout715.xml"/><Relationship Id="rId6" Type="http://schemas.openxmlformats.org/officeDocument/2006/relationships/slideLayout" Target="../slideLayouts/slideLayout720.xml"/><Relationship Id="rId11" Type="http://schemas.openxmlformats.org/officeDocument/2006/relationships/slideLayout" Target="../slideLayouts/slideLayout725.xml"/><Relationship Id="rId5" Type="http://schemas.openxmlformats.org/officeDocument/2006/relationships/slideLayout" Target="../slideLayouts/slideLayout719.xml"/><Relationship Id="rId15" Type="http://schemas.openxmlformats.org/officeDocument/2006/relationships/slideLayout" Target="../slideLayouts/slideLayout729.xml"/><Relationship Id="rId10" Type="http://schemas.openxmlformats.org/officeDocument/2006/relationships/slideLayout" Target="../slideLayouts/slideLayout724.xml"/><Relationship Id="rId19" Type="http://schemas.openxmlformats.org/officeDocument/2006/relationships/image" Target="../media/image1.jpeg"/><Relationship Id="rId4" Type="http://schemas.openxmlformats.org/officeDocument/2006/relationships/slideLayout" Target="../slideLayouts/slideLayout718.xml"/><Relationship Id="rId9" Type="http://schemas.openxmlformats.org/officeDocument/2006/relationships/slideLayout" Target="../slideLayouts/slideLayout723.xml"/><Relationship Id="rId14" Type="http://schemas.openxmlformats.org/officeDocument/2006/relationships/slideLayout" Target="../slideLayouts/slideLayout728.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739.xml"/><Relationship Id="rId13" Type="http://schemas.openxmlformats.org/officeDocument/2006/relationships/slideLayout" Target="../slideLayouts/slideLayout744.xml"/><Relationship Id="rId18" Type="http://schemas.openxmlformats.org/officeDocument/2006/relationships/theme" Target="../theme/theme44.xml"/><Relationship Id="rId3" Type="http://schemas.openxmlformats.org/officeDocument/2006/relationships/slideLayout" Target="../slideLayouts/slideLayout734.xml"/><Relationship Id="rId7" Type="http://schemas.openxmlformats.org/officeDocument/2006/relationships/slideLayout" Target="../slideLayouts/slideLayout738.xml"/><Relationship Id="rId12" Type="http://schemas.openxmlformats.org/officeDocument/2006/relationships/slideLayout" Target="../slideLayouts/slideLayout743.xml"/><Relationship Id="rId17" Type="http://schemas.openxmlformats.org/officeDocument/2006/relationships/slideLayout" Target="../slideLayouts/slideLayout748.xml"/><Relationship Id="rId2" Type="http://schemas.openxmlformats.org/officeDocument/2006/relationships/slideLayout" Target="../slideLayouts/slideLayout733.xml"/><Relationship Id="rId16" Type="http://schemas.openxmlformats.org/officeDocument/2006/relationships/slideLayout" Target="../slideLayouts/slideLayout747.xml"/><Relationship Id="rId1" Type="http://schemas.openxmlformats.org/officeDocument/2006/relationships/slideLayout" Target="../slideLayouts/slideLayout732.xml"/><Relationship Id="rId6" Type="http://schemas.openxmlformats.org/officeDocument/2006/relationships/slideLayout" Target="../slideLayouts/slideLayout737.xml"/><Relationship Id="rId11" Type="http://schemas.openxmlformats.org/officeDocument/2006/relationships/slideLayout" Target="../slideLayouts/slideLayout742.xml"/><Relationship Id="rId5" Type="http://schemas.openxmlformats.org/officeDocument/2006/relationships/slideLayout" Target="../slideLayouts/slideLayout736.xml"/><Relationship Id="rId15" Type="http://schemas.openxmlformats.org/officeDocument/2006/relationships/slideLayout" Target="../slideLayouts/slideLayout746.xml"/><Relationship Id="rId10" Type="http://schemas.openxmlformats.org/officeDocument/2006/relationships/slideLayout" Target="../slideLayouts/slideLayout741.xml"/><Relationship Id="rId19" Type="http://schemas.openxmlformats.org/officeDocument/2006/relationships/image" Target="../media/image1.jpeg"/><Relationship Id="rId4" Type="http://schemas.openxmlformats.org/officeDocument/2006/relationships/slideLayout" Target="../slideLayouts/slideLayout735.xml"/><Relationship Id="rId9" Type="http://schemas.openxmlformats.org/officeDocument/2006/relationships/slideLayout" Target="../slideLayouts/slideLayout740.xml"/><Relationship Id="rId14" Type="http://schemas.openxmlformats.org/officeDocument/2006/relationships/slideLayout" Target="../slideLayouts/slideLayout74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756.xml"/><Relationship Id="rId13" Type="http://schemas.openxmlformats.org/officeDocument/2006/relationships/slideLayout" Target="../slideLayouts/slideLayout761.xml"/><Relationship Id="rId18" Type="http://schemas.openxmlformats.org/officeDocument/2006/relationships/theme" Target="../theme/theme45.xml"/><Relationship Id="rId3" Type="http://schemas.openxmlformats.org/officeDocument/2006/relationships/slideLayout" Target="../slideLayouts/slideLayout751.xml"/><Relationship Id="rId7" Type="http://schemas.openxmlformats.org/officeDocument/2006/relationships/slideLayout" Target="../slideLayouts/slideLayout755.xml"/><Relationship Id="rId12" Type="http://schemas.openxmlformats.org/officeDocument/2006/relationships/slideLayout" Target="../slideLayouts/slideLayout760.xml"/><Relationship Id="rId17" Type="http://schemas.openxmlformats.org/officeDocument/2006/relationships/slideLayout" Target="../slideLayouts/slideLayout765.xml"/><Relationship Id="rId2" Type="http://schemas.openxmlformats.org/officeDocument/2006/relationships/slideLayout" Target="../slideLayouts/slideLayout750.xml"/><Relationship Id="rId16" Type="http://schemas.openxmlformats.org/officeDocument/2006/relationships/slideLayout" Target="../slideLayouts/slideLayout764.xml"/><Relationship Id="rId1" Type="http://schemas.openxmlformats.org/officeDocument/2006/relationships/slideLayout" Target="../slideLayouts/slideLayout749.xml"/><Relationship Id="rId6" Type="http://schemas.openxmlformats.org/officeDocument/2006/relationships/slideLayout" Target="../slideLayouts/slideLayout754.xml"/><Relationship Id="rId11" Type="http://schemas.openxmlformats.org/officeDocument/2006/relationships/slideLayout" Target="../slideLayouts/slideLayout759.xml"/><Relationship Id="rId5" Type="http://schemas.openxmlformats.org/officeDocument/2006/relationships/slideLayout" Target="../slideLayouts/slideLayout753.xml"/><Relationship Id="rId15" Type="http://schemas.openxmlformats.org/officeDocument/2006/relationships/slideLayout" Target="../slideLayouts/slideLayout763.xml"/><Relationship Id="rId10" Type="http://schemas.openxmlformats.org/officeDocument/2006/relationships/slideLayout" Target="../slideLayouts/slideLayout758.xml"/><Relationship Id="rId19" Type="http://schemas.openxmlformats.org/officeDocument/2006/relationships/image" Target="../media/image1.jpeg"/><Relationship Id="rId4" Type="http://schemas.openxmlformats.org/officeDocument/2006/relationships/slideLayout" Target="../slideLayouts/slideLayout752.xml"/><Relationship Id="rId9" Type="http://schemas.openxmlformats.org/officeDocument/2006/relationships/slideLayout" Target="../slideLayouts/slideLayout757.xml"/><Relationship Id="rId14" Type="http://schemas.openxmlformats.org/officeDocument/2006/relationships/slideLayout" Target="../slideLayouts/slideLayout762.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773.xml"/><Relationship Id="rId13" Type="http://schemas.openxmlformats.org/officeDocument/2006/relationships/slideLayout" Target="../slideLayouts/slideLayout778.xml"/><Relationship Id="rId18" Type="http://schemas.openxmlformats.org/officeDocument/2006/relationships/theme" Target="../theme/theme46.xml"/><Relationship Id="rId3" Type="http://schemas.openxmlformats.org/officeDocument/2006/relationships/slideLayout" Target="../slideLayouts/slideLayout768.xml"/><Relationship Id="rId7" Type="http://schemas.openxmlformats.org/officeDocument/2006/relationships/slideLayout" Target="../slideLayouts/slideLayout772.xml"/><Relationship Id="rId12" Type="http://schemas.openxmlformats.org/officeDocument/2006/relationships/slideLayout" Target="../slideLayouts/slideLayout777.xml"/><Relationship Id="rId17" Type="http://schemas.openxmlformats.org/officeDocument/2006/relationships/slideLayout" Target="../slideLayouts/slideLayout782.xml"/><Relationship Id="rId2" Type="http://schemas.openxmlformats.org/officeDocument/2006/relationships/slideLayout" Target="../slideLayouts/slideLayout767.xml"/><Relationship Id="rId16" Type="http://schemas.openxmlformats.org/officeDocument/2006/relationships/slideLayout" Target="../slideLayouts/slideLayout781.xml"/><Relationship Id="rId1" Type="http://schemas.openxmlformats.org/officeDocument/2006/relationships/slideLayout" Target="../slideLayouts/slideLayout766.xml"/><Relationship Id="rId6" Type="http://schemas.openxmlformats.org/officeDocument/2006/relationships/slideLayout" Target="../slideLayouts/slideLayout771.xml"/><Relationship Id="rId11" Type="http://schemas.openxmlformats.org/officeDocument/2006/relationships/slideLayout" Target="../slideLayouts/slideLayout776.xml"/><Relationship Id="rId5" Type="http://schemas.openxmlformats.org/officeDocument/2006/relationships/slideLayout" Target="../slideLayouts/slideLayout770.xml"/><Relationship Id="rId15" Type="http://schemas.openxmlformats.org/officeDocument/2006/relationships/slideLayout" Target="../slideLayouts/slideLayout780.xml"/><Relationship Id="rId10" Type="http://schemas.openxmlformats.org/officeDocument/2006/relationships/slideLayout" Target="../slideLayouts/slideLayout775.xml"/><Relationship Id="rId19" Type="http://schemas.openxmlformats.org/officeDocument/2006/relationships/image" Target="../media/image1.jpeg"/><Relationship Id="rId4" Type="http://schemas.openxmlformats.org/officeDocument/2006/relationships/slideLayout" Target="../slideLayouts/slideLayout769.xml"/><Relationship Id="rId9" Type="http://schemas.openxmlformats.org/officeDocument/2006/relationships/slideLayout" Target="../slideLayouts/slideLayout774.xml"/><Relationship Id="rId14" Type="http://schemas.openxmlformats.org/officeDocument/2006/relationships/slideLayout" Target="../slideLayouts/slideLayout779.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790.xml"/><Relationship Id="rId13" Type="http://schemas.openxmlformats.org/officeDocument/2006/relationships/slideLayout" Target="../slideLayouts/slideLayout795.xml"/><Relationship Id="rId18" Type="http://schemas.openxmlformats.org/officeDocument/2006/relationships/theme" Target="../theme/theme47.xml"/><Relationship Id="rId3" Type="http://schemas.openxmlformats.org/officeDocument/2006/relationships/slideLayout" Target="../slideLayouts/slideLayout785.xml"/><Relationship Id="rId7" Type="http://schemas.openxmlformats.org/officeDocument/2006/relationships/slideLayout" Target="../slideLayouts/slideLayout789.xml"/><Relationship Id="rId12" Type="http://schemas.openxmlformats.org/officeDocument/2006/relationships/slideLayout" Target="../slideLayouts/slideLayout794.xml"/><Relationship Id="rId17" Type="http://schemas.openxmlformats.org/officeDocument/2006/relationships/slideLayout" Target="../slideLayouts/slideLayout799.xml"/><Relationship Id="rId2" Type="http://schemas.openxmlformats.org/officeDocument/2006/relationships/slideLayout" Target="../slideLayouts/slideLayout784.xml"/><Relationship Id="rId16" Type="http://schemas.openxmlformats.org/officeDocument/2006/relationships/slideLayout" Target="../slideLayouts/slideLayout798.xml"/><Relationship Id="rId1" Type="http://schemas.openxmlformats.org/officeDocument/2006/relationships/slideLayout" Target="../slideLayouts/slideLayout783.xml"/><Relationship Id="rId6" Type="http://schemas.openxmlformats.org/officeDocument/2006/relationships/slideLayout" Target="../slideLayouts/slideLayout788.xml"/><Relationship Id="rId11" Type="http://schemas.openxmlformats.org/officeDocument/2006/relationships/slideLayout" Target="../slideLayouts/slideLayout793.xml"/><Relationship Id="rId5" Type="http://schemas.openxmlformats.org/officeDocument/2006/relationships/slideLayout" Target="../slideLayouts/slideLayout787.xml"/><Relationship Id="rId15" Type="http://schemas.openxmlformats.org/officeDocument/2006/relationships/slideLayout" Target="../slideLayouts/slideLayout797.xml"/><Relationship Id="rId10" Type="http://schemas.openxmlformats.org/officeDocument/2006/relationships/slideLayout" Target="../slideLayouts/slideLayout792.xml"/><Relationship Id="rId19" Type="http://schemas.openxmlformats.org/officeDocument/2006/relationships/image" Target="../media/image1.jpeg"/><Relationship Id="rId4" Type="http://schemas.openxmlformats.org/officeDocument/2006/relationships/slideLayout" Target="../slideLayouts/slideLayout786.xml"/><Relationship Id="rId9" Type="http://schemas.openxmlformats.org/officeDocument/2006/relationships/slideLayout" Target="../slideLayouts/slideLayout791.xml"/><Relationship Id="rId14" Type="http://schemas.openxmlformats.org/officeDocument/2006/relationships/slideLayout" Target="../slideLayouts/slideLayout796.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807.xml"/><Relationship Id="rId13" Type="http://schemas.openxmlformats.org/officeDocument/2006/relationships/slideLayout" Target="../slideLayouts/slideLayout812.xml"/><Relationship Id="rId18" Type="http://schemas.openxmlformats.org/officeDocument/2006/relationships/theme" Target="../theme/theme48.xml"/><Relationship Id="rId3" Type="http://schemas.openxmlformats.org/officeDocument/2006/relationships/slideLayout" Target="../slideLayouts/slideLayout802.xml"/><Relationship Id="rId7" Type="http://schemas.openxmlformats.org/officeDocument/2006/relationships/slideLayout" Target="../slideLayouts/slideLayout806.xml"/><Relationship Id="rId12" Type="http://schemas.openxmlformats.org/officeDocument/2006/relationships/slideLayout" Target="../slideLayouts/slideLayout811.xml"/><Relationship Id="rId17" Type="http://schemas.openxmlformats.org/officeDocument/2006/relationships/slideLayout" Target="../slideLayouts/slideLayout816.xml"/><Relationship Id="rId2" Type="http://schemas.openxmlformats.org/officeDocument/2006/relationships/slideLayout" Target="../slideLayouts/slideLayout801.xml"/><Relationship Id="rId16" Type="http://schemas.openxmlformats.org/officeDocument/2006/relationships/slideLayout" Target="../slideLayouts/slideLayout815.xml"/><Relationship Id="rId1" Type="http://schemas.openxmlformats.org/officeDocument/2006/relationships/slideLayout" Target="../slideLayouts/slideLayout800.xml"/><Relationship Id="rId6" Type="http://schemas.openxmlformats.org/officeDocument/2006/relationships/slideLayout" Target="../slideLayouts/slideLayout805.xml"/><Relationship Id="rId11" Type="http://schemas.openxmlformats.org/officeDocument/2006/relationships/slideLayout" Target="../slideLayouts/slideLayout810.xml"/><Relationship Id="rId5" Type="http://schemas.openxmlformats.org/officeDocument/2006/relationships/slideLayout" Target="../slideLayouts/slideLayout804.xml"/><Relationship Id="rId15" Type="http://schemas.openxmlformats.org/officeDocument/2006/relationships/slideLayout" Target="../slideLayouts/slideLayout814.xml"/><Relationship Id="rId10" Type="http://schemas.openxmlformats.org/officeDocument/2006/relationships/slideLayout" Target="../slideLayouts/slideLayout809.xml"/><Relationship Id="rId19" Type="http://schemas.openxmlformats.org/officeDocument/2006/relationships/image" Target="../media/image1.jpeg"/><Relationship Id="rId4" Type="http://schemas.openxmlformats.org/officeDocument/2006/relationships/slideLayout" Target="../slideLayouts/slideLayout803.xml"/><Relationship Id="rId9" Type="http://schemas.openxmlformats.org/officeDocument/2006/relationships/slideLayout" Target="../slideLayouts/slideLayout808.xml"/><Relationship Id="rId14" Type="http://schemas.openxmlformats.org/officeDocument/2006/relationships/slideLayout" Target="../slideLayouts/slideLayout813.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824.xml"/><Relationship Id="rId13" Type="http://schemas.openxmlformats.org/officeDocument/2006/relationships/slideLayout" Target="../slideLayouts/slideLayout829.xml"/><Relationship Id="rId18" Type="http://schemas.openxmlformats.org/officeDocument/2006/relationships/theme" Target="../theme/theme49.xml"/><Relationship Id="rId3" Type="http://schemas.openxmlformats.org/officeDocument/2006/relationships/slideLayout" Target="../slideLayouts/slideLayout819.xml"/><Relationship Id="rId7" Type="http://schemas.openxmlformats.org/officeDocument/2006/relationships/slideLayout" Target="../slideLayouts/slideLayout823.xml"/><Relationship Id="rId12" Type="http://schemas.openxmlformats.org/officeDocument/2006/relationships/slideLayout" Target="../slideLayouts/slideLayout828.xml"/><Relationship Id="rId17" Type="http://schemas.openxmlformats.org/officeDocument/2006/relationships/slideLayout" Target="../slideLayouts/slideLayout833.xml"/><Relationship Id="rId2" Type="http://schemas.openxmlformats.org/officeDocument/2006/relationships/slideLayout" Target="../slideLayouts/slideLayout818.xml"/><Relationship Id="rId16" Type="http://schemas.openxmlformats.org/officeDocument/2006/relationships/slideLayout" Target="../slideLayouts/slideLayout832.xml"/><Relationship Id="rId1" Type="http://schemas.openxmlformats.org/officeDocument/2006/relationships/slideLayout" Target="../slideLayouts/slideLayout817.xml"/><Relationship Id="rId6" Type="http://schemas.openxmlformats.org/officeDocument/2006/relationships/slideLayout" Target="../slideLayouts/slideLayout822.xml"/><Relationship Id="rId11" Type="http://schemas.openxmlformats.org/officeDocument/2006/relationships/slideLayout" Target="../slideLayouts/slideLayout827.xml"/><Relationship Id="rId5" Type="http://schemas.openxmlformats.org/officeDocument/2006/relationships/slideLayout" Target="../slideLayouts/slideLayout821.xml"/><Relationship Id="rId15" Type="http://schemas.openxmlformats.org/officeDocument/2006/relationships/slideLayout" Target="../slideLayouts/slideLayout831.xml"/><Relationship Id="rId10" Type="http://schemas.openxmlformats.org/officeDocument/2006/relationships/slideLayout" Target="../slideLayouts/slideLayout826.xml"/><Relationship Id="rId19" Type="http://schemas.openxmlformats.org/officeDocument/2006/relationships/image" Target="../media/image1.jpeg"/><Relationship Id="rId4" Type="http://schemas.openxmlformats.org/officeDocument/2006/relationships/slideLayout" Target="../slideLayouts/slideLayout820.xml"/><Relationship Id="rId9" Type="http://schemas.openxmlformats.org/officeDocument/2006/relationships/slideLayout" Target="../slideLayouts/slideLayout825.xml"/><Relationship Id="rId14" Type="http://schemas.openxmlformats.org/officeDocument/2006/relationships/slideLayout" Target="../slideLayouts/slideLayout830.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841.xml"/><Relationship Id="rId13" Type="http://schemas.openxmlformats.org/officeDocument/2006/relationships/slideLayout" Target="../slideLayouts/slideLayout846.xml"/><Relationship Id="rId18" Type="http://schemas.openxmlformats.org/officeDocument/2006/relationships/theme" Target="../theme/theme50.xml"/><Relationship Id="rId3" Type="http://schemas.openxmlformats.org/officeDocument/2006/relationships/slideLayout" Target="../slideLayouts/slideLayout836.xml"/><Relationship Id="rId7" Type="http://schemas.openxmlformats.org/officeDocument/2006/relationships/slideLayout" Target="../slideLayouts/slideLayout840.xml"/><Relationship Id="rId12" Type="http://schemas.openxmlformats.org/officeDocument/2006/relationships/slideLayout" Target="../slideLayouts/slideLayout845.xml"/><Relationship Id="rId17" Type="http://schemas.openxmlformats.org/officeDocument/2006/relationships/slideLayout" Target="../slideLayouts/slideLayout850.xml"/><Relationship Id="rId2" Type="http://schemas.openxmlformats.org/officeDocument/2006/relationships/slideLayout" Target="../slideLayouts/slideLayout835.xml"/><Relationship Id="rId16" Type="http://schemas.openxmlformats.org/officeDocument/2006/relationships/slideLayout" Target="../slideLayouts/slideLayout849.xml"/><Relationship Id="rId1" Type="http://schemas.openxmlformats.org/officeDocument/2006/relationships/slideLayout" Target="../slideLayouts/slideLayout834.xml"/><Relationship Id="rId6" Type="http://schemas.openxmlformats.org/officeDocument/2006/relationships/slideLayout" Target="../slideLayouts/slideLayout839.xml"/><Relationship Id="rId11" Type="http://schemas.openxmlformats.org/officeDocument/2006/relationships/slideLayout" Target="../slideLayouts/slideLayout844.xml"/><Relationship Id="rId5" Type="http://schemas.openxmlformats.org/officeDocument/2006/relationships/slideLayout" Target="../slideLayouts/slideLayout838.xml"/><Relationship Id="rId15" Type="http://schemas.openxmlformats.org/officeDocument/2006/relationships/slideLayout" Target="../slideLayouts/slideLayout848.xml"/><Relationship Id="rId10" Type="http://schemas.openxmlformats.org/officeDocument/2006/relationships/slideLayout" Target="../slideLayouts/slideLayout843.xml"/><Relationship Id="rId19" Type="http://schemas.openxmlformats.org/officeDocument/2006/relationships/image" Target="../media/image1.jpeg"/><Relationship Id="rId4" Type="http://schemas.openxmlformats.org/officeDocument/2006/relationships/slideLayout" Target="../slideLayouts/slideLayout837.xml"/><Relationship Id="rId9" Type="http://schemas.openxmlformats.org/officeDocument/2006/relationships/slideLayout" Target="../slideLayouts/slideLayout842.xml"/><Relationship Id="rId14" Type="http://schemas.openxmlformats.org/officeDocument/2006/relationships/slideLayout" Target="../slideLayouts/slideLayout847.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858.xml"/><Relationship Id="rId13" Type="http://schemas.openxmlformats.org/officeDocument/2006/relationships/slideLayout" Target="../slideLayouts/slideLayout863.xml"/><Relationship Id="rId18" Type="http://schemas.openxmlformats.org/officeDocument/2006/relationships/theme" Target="../theme/theme51.xml"/><Relationship Id="rId3" Type="http://schemas.openxmlformats.org/officeDocument/2006/relationships/slideLayout" Target="../slideLayouts/slideLayout853.xml"/><Relationship Id="rId7" Type="http://schemas.openxmlformats.org/officeDocument/2006/relationships/slideLayout" Target="../slideLayouts/slideLayout857.xml"/><Relationship Id="rId12" Type="http://schemas.openxmlformats.org/officeDocument/2006/relationships/slideLayout" Target="../slideLayouts/slideLayout862.xml"/><Relationship Id="rId17" Type="http://schemas.openxmlformats.org/officeDocument/2006/relationships/slideLayout" Target="../slideLayouts/slideLayout867.xml"/><Relationship Id="rId2" Type="http://schemas.openxmlformats.org/officeDocument/2006/relationships/slideLayout" Target="../slideLayouts/slideLayout852.xml"/><Relationship Id="rId16" Type="http://schemas.openxmlformats.org/officeDocument/2006/relationships/slideLayout" Target="../slideLayouts/slideLayout866.xml"/><Relationship Id="rId1" Type="http://schemas.openxmlformats.org/officeDocument/2006/relationships/slideLayout" Target="../slideLayouts/slideLayout851.xml"/><Relationship Id="rId6" Type="http://schemas.openxmlformats.org/officeDocument/2006/relationships/slideLayout" Target="../slideLayouts/slideLayout856.xml"/><Relationship Id="rId11" Type="http://schemas.openxmlformats.org/officeDocument/2006/relationships/slideLayout" Target="../slideLayouts/slideLayout861.xml"/><Relationship Id="rId5" Type="http://schemas.openxmlformats.org/officeDocument/2006/relationships/slideLayout" Target="../slideLayouts/slideLayout855.xml"/><Relationship Id="rId15" Type="http://schemas.openxmlformats.org/officeDocument/2006/relationships/slideLayout" Target="../slideLayouts/slideLayout865.xml"/><Relationship Id="rId10" Type="http://schemas.openxmlformats.org/officeDocument/2006/relationships/slideLayout" Target="../slideLayouts/slideLayout860.xml"/><Relationship Id="rId19" Type="http://schemas.openxmlformats.org/officeDocument/2006/relationships/image" Target="../media/image1.jpeg"/><Relationship Id="rId4" Type="http://schemas.openxmlformats.org/officeDocument/2006/relationships/slideLayout" Target="../slideLayouts/slideLayout854.xml"/><Relationship Id="rId9" Type="http://schemas.openxmlformats.org/officeDocument/2006/relationships/slideLayout" Target="../slideLayouts/slideLayout859.xml"/><Relationship Id="rId14" Type="http://schemas.openxmlformats.org/officeDocument/2006/relationships/slideLayout" Target="../slideLayouts/slideLayout864.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875.xml"/><Relationship Id="rId13" Type="http://schemas.openxmlformats.org/officeDocument/2006/relationships/slideLayout" Target="../slideLayouts/slideLayout880.xml"/><Relationship Id="rId18" Type="http://schemas.openxmlformats.org/officeDocument/2006/relationships/theme" Target="../theme/theme52.xml"/><Relationship Id="rId3" Type="http://schemas.openxmlformats.org/officeDocument/2006/relationships/slideLayout" Target="../slideLayouts/slideLayout870.xml"/><Relationship Id="rId7" Type="http://schemas.openxmlformats.org/officeDocument/2006/relationships/slideLayout" Target="../slideLayouts/slideLayout874.xml"/><Relationship Id="rId12" Type="http://schemas.openxmlformats.org/officeDocument/2006/relationships/slideLayout" Target="../slideLayouts/slideLayout879.xml"/><Relationship Id="rId17" Type="http://schemas.openxmlformats.org/officeDocument/2006/relationships/slideLayout" Target="../slideLayouts/slideLayout884.xml"/><Relationship Id="rId2" Type="http://schemas.openxmlformats.org/officeDocument/2006/relationships/slideLayout" Target="../slideLayouts/slideLayout869.xml"/><Relationship Id="rId16" Type="http://schemas.openxmlformats.org/officeDocument/2006/relationships/slideLayout" Target="../slideLayouts/slideLayout883.xml"/><Relationship Id="rId1" Type="http://schemas.openxmlformats.org/officeDocument/2006/relationships/slideLayout" Target="../slideLayouts/slideLayout868.xml"/><Relationship Id="rId6" Type="http://schemas.openxmlformats.org/officeDocument/2006/relationships/slideLayout" Target="../slideLayouts/slideLayout873.xml"/><Relationship Id="rId11" Type="http://schemas.openxmlformats.org/officeDocument/2006/relationships/slideLayout" Target="../slideLayouts/slideLayout878.xml"/><Relationship Id="rId5" Type="http://schemas.openxmlformats.org/officeDocument/2006/relationships/slideLayout" Target="../slideLayouts/slideLayout872.xml"/><Relationship Id="rId15" Type="http://schemas.openxmlformats.org/officeDocument/2006/relationships/slideLayout" Target="../slideLayouts/slideLayout882.xml"/><Relationship Id="rId10" Type="http://schemas.openxmlformats.org/officeDocument/2006/relationships/slideLayout" Target="../slideLayouts/slideLayout877.xml"/><Relationship Id="rId19" Type="http://schemas.openxmlformats.org/officeDocument/2006/relationships/image" Target="../media/image1.jpeg"/><Relationship Id="rId4" Type="http://schemas.openxmlformats.org/officeDocument/2006/relationships/slideLayout" Target="../slideLayouts/slideLayout871.xml"/><Relationship Id="rId9" Type="http://schemas.openxmlformats.org/officeDocument/2006/relationships/slideLayout" Target="../slideLayouts/slideLayout876.xml"/><Relationship Id="rId14" Type="http://schemas.openxmlformats.org/officeDocument/2006/relationships/slideLayout" Target="../slideLayouts/slideLayout881.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892.xml"/><Relationship Id="rId13" Type="http://schemas.openxmlformats.org/officeDocument/2006/relationships/slideLayout" Target="../slideLayouts/slideLayout897.xml"/><Relationship Id="rId18" Type="http://schemas.openxmlformats.org/officeDocument/2006/relationships/theme" Target="../theme/theme53.xml"/><Relationship Id="rId3" Type="http://schemas.openxmlformats.org/officeDocument/2006/relationships/slideLayout" Target="../slideLayouts/slideLayout887.xml"/><Relationship Id="rId7" Type="http://schemas.openxmlformats.org/officeDocument/2006/relationships/slideLayout" Target="../slideLayouts/slideLayout891.xml"/><Relationship Id="rId12" Type="http://schemas.openxmlformats.org/officeDocument/2006/relationships/slideLayout" Target="../slideLayouts/slideLayout896.xml"/><Relationship Id="rId17" Type="http://schemas.openxmlformats.org/officeDocument/2006/relationships/slideLayout" Target="../slideLayouts/slideLayout901.xml"/><Relationship Id="rId2" Type="http://schemas.openxmlformats.org/officeDocument/2006/relationships/slideLayout" Target="../slideLayouts/slideLayout886.xml"/><Relationship Id="rId16" Type="http://schemas.openxmlformats.org/officeDocument/2006/relationships/slideLayout" Target="../slideLayouts/slideLayout900.xml"/><Relationship Id="rId1" Type="http://schemas.openxmlformats.org/officeDocument/2006/relationships/slideLayout" Target="../slideLayouts/slideLayout885.xml"/><Relationship Id="rId6" Type="http://schemas.openxmlformats.org/officeDocument/2006/relationships/slideLayout" Target="../slideLayouts/slideLayout890.xml"/><Relationship Id="rId11" Type="http://schemas.openxmlformats.org/officeDocument/2006/relationships/slideLayout" Target="../slideLayouts/slideLayout895.xml"/><Relationship Id="rId5" Type="http://schemas.openxmlformats.org/officeDocument/2006/relationships/slideLayout" Target="../slideLayouts/slideLayout889.xml"/><Relationship Id="rId15" Type="http://schemas.openxmlformats.org/officeDocument/2006/relationships/slideLayout" Target="../slideLayouts/slideLayout899.xml"/><Relationship Id="rId10" Type="http://schemas.openxmlformats.org/officeDocument/2006/relationships/slideLayout" Target="../slideLayouts/slideLayout894.xml"/><Relationship Id="rId19" Type="http://schemas.openxmlformats.org/officeDocument/2006/relationships/image" Target="../media/image1.jpeg"/><Relationship Id="rId4" Type="http://schemas.openxmlformats.org/officeDocument/2006/relationships/slideLayout" Target="../slideLayouts/slideLayout888.xml"/><Relationship Id="rId9" Type="http://schemas.openxmlformats.org/officeDocument/2006/relationships/slideLayout" Target="../slideLayouts/slideLayout893.xml"/><Relationship Id="rId14" Type="http://schemas.openxmlformats.org/officeDocument/2006/relationships/slideLayout" Target="../slideLayouts/slideLayout898.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909.xml"/><Relationship Id="rId13" Type="http://schemas.openxmlformats.org/officeDocument/2006/relationships/slideLayout" Target="../slideLayouts/slideLayout914.xml"/><Relationship Id="rId18" Type="http://schemas.openxmlformats.org/officeDocument/2006/relationships/theme" Target="../theme/theme54.xml"/><Relationship Id="rId3" Type="http://schemas.openxmlformats.org/officeDocument/2006/relationships/slideLayout" Target="../slideLayouts/slideLayout904.xml"/><Relationship Id="rId7" Type="http://schemas.openxmlformats.org/officeDocument/2006/relationships/slideLayout" Target="../slideLayouts/slideLayout908.xml"/><Relationship Id="rId12" Type="http://schemas.openxmlformats.org/officeDocument/2006/relationships/slideLayout" Target="../slideLayouts/slideLayout913.xml"/><Relationship Id="rId17" Type="http://schemas.openxmlformats.org/officeDocument/2006/relationships/slideLayout" Target="../slideLayouts/slideLayout918.xml"/><Relationship Id="rId2" Type="http://schemas.openxmlformats.org/officeDocument/2006/relationships/slideLayout" Target="../slideLayouts/slideLayout903.xml"/><Relationship Id="rId16" Type="http://schemas.openxmlformats.org/officeDocument/2006/relationships/slideLayout" Target="../slideLayouts/slideLayout917.xml"/><Relationship Id="rId1" Type="http://schemas.openxmlformats.org/officeDocument/2006/relationships/slideLayout" Target="../slideLayouts/slideLayout902.xml"/><Relationship Id="rId6" Type="http://schemas.openxmlformats.org/officeDocument/2006/relationships/slideLayout" Target="../slideLayouts/slideLayout907.xml"/><Relationship Id="rId11" Type="http://schemas.openxmlformats.org/officeDocument/2006/relationships/slideLayout" Target="../slideLayouts/slideLayout912.xml"/><Relationship Id="rId5" Type="http://schemas.openxmlformats.org/officeDocument/2006/relationships/slideLayout" Target="../slideLayouts/slideLayout906.xml"/><Relationship Id="rId15" Type="http://schemas.openxmlformats.org/officeDocument/2006/relationships/slideLayout" Target="../slideLayouts/slideLayout916.xml"/><Relationship Id="rId10" Type="http://schemas.openxmlformats.org/officeDocument/2006/relationships/slideLayout" Target="../slideLayouts/slideLayout911.xml"/><Relationship Id="rId19" Type="http://schemas.openxmlformats.org/officeDocument/2006/relationships/image" Target="../media/image1.jpeg"/><Relationship Id="rId4" Type="http://schemas.openxmlformats.org/officeDocument/2006/relationships/slideLayout" Target="../slideLayouts/slideLayout905.xml"/><Relationship Id="rId9" Type="http://schemas.openxmlformats.org/officeDocument/2006/relationships/slideLayout" Target="../slideLayouts/slideLayout910.xml"/><Relationship Id="rId14" Type="http://schemas.openxmlformats.org/officeDocument/2006/relationships/slideLayout" Target="../slideLayouts/slideLayout915.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926.xml"/><Relationship Id="rId13" Type="http://schemas.openxmlformats.org/officeDocument/2006/relationships/slideLayout" Target="../slideLayouts/slideLayout931.xml"/><Relationship Id="rId18" Type="http://schemas.openxmlformats.org/officeDocument/2006/relationships/theme" Target="../theme/theme55.xml"/><Relationship Id="rId3" Type="http://schemas.openxmlformats.org/officeDocument/2006/relationships/slideLayout" Target="../slideLayouts/slideLayout921.xml"/><Relationship Id="rId7" Type="http://schemas.openxmlformats.org/officeDocument/2006/relationships/slideLayout" Target="../slideLayouts/slideLayout925.xml"/><Relationship Id="rId12" Type="http://schemas.openxmlformats.org/officeDocument/2006/relationships/slideLayout" Target="../slideLayouts/slideLayout930.xml"/><Relationship Id="rId17" Type="http://schemas.openxmlformats.org/officeDocument/2006/relationships/slideLayout" Target="../slideLayouts/slideLayout935.xml"/><Relationship Id="rId2" Type="http://schemas.openxmlformats.org/officeDocument/2006/relationships/slideLayout" Target="../slideLayouts/slideLayout920.xml"/><Relationship Id="rId16" Type="http://schemas.openxmlformats.org/officeDocument/2006/relationships/slideLayout" Target="../slideLayouts/slideLayout934.xml"/><Relationship Id="rId1" Type="http://schemas.openxmlformats.org/officeDocument/2006/relationships/slideLayout" Target="../slideLayouts/slideLayout919.xml"/><Relationship Id="rId6" Type="http://schemas.openxmlformats.org/officeDocument/2006/relationships/slideLayout" Target="../slideLayouts/slideLayout924.xml"/><Relationship Id="rId11" Type="http://schemas.openxmlformats.org/officeDocument/2006/relationships/slideLayout" Target="../slideLayouts/slideLayout929.xml"/><Relationship Id="rId5" Type="http://schemas.openxmlformats.org/officeDocument/2006/relationships/slideLayout" Target="../slideLayouts/slideLayout923.xml"/><Relationship Id="rId15" Type="http://schemas.openxmlformats.org/officeDocument/2006/relationships/slideLayout" Target="../slideLayouts/slideLayout933.xml"/><Relationship Id="rId10" Type="http://schemas.openxmlformats.org/officeDocument/2006/relationships/slideLayout" Target="../slideLayouts/slideLayout928.xml"/><Relationship Id="rId19" Type="http://schemas.openxmlformats.org/officeDocument/2006/relationships/image" Target="../media/image1.jpeg"/><Relationship Id="rId4" Type="http://schemas.openxmlformats.org/officeDocument/2006/relationships/slideLayout" Target="../slideLayouts/slideLayout922.xml"/><Relationship Id="rId9" Type="http://schemas.openxmlformats.org/officeDocument/2006/relationships/slideLayout" Target="../slideLayouts/slideLayout927.xml"/><Relationship Id="rId14" Type="http://schemas.openxmlformats.org/officeDocument/2006/relationships/slideLayout" Target="../slideLayouts/slideLayout932.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943.xml"/><Relationship Id="rId13" Type="http://schemas.openxmlformats.org/officeDocument/2006/relationships/slideLayout" Target="../slideLayouts/slideLayout948.xml"/><Relationship Id="rId18" Type="http://schemas.openxmlformats.org/officeDocument/2006/relationships/theme" Target="../theme/theme56.xml"/><Relationship Id="rId3" Type="http://schemas.openxmlformats.org/officeDocument/2006/relationships/slideLayout" Target="../slideLayouts/slideLayout938.xml"/><Relationship Id="rId7" Type="http://schemas.openxmlformats.org/officeDocument/2006/relationships/slideLayout" Target="../slideLayouts/slideLayout942.xml"/><Relationship Id="rId12" Type="http://schemas.openxmlformats.org/officeDocument/2006/relationships/slideLayout" Target="../slideLayouts/slideLayout947.xml"/><Relationship Id="rId17" Type="http://schemas.openxmlformats.org/officeDocument/2006/relationships/slideLayout" Target="../slideLayouts/slideLayout952.xml"/><Relationship Id="rId2" Type="http://schemas.openxmlformats.org/officeDocument/2006/relationships/slideLayout" Target="../slideLayouts/slideLayout937.xml"/><Relationship Id="rId16" Type="http://schemas.openxmlformats.org/officeDocument/2006/relationships/slideLayout" Target="../slideLayouts/slideLayout951.xml"/><Relationship Id="rId1" Type="http://schemas.openxmlformats.org/officeDocument/2006/relationships/slideLayout" Target="../slideLayouts/slideLayout936.xml"/><Relationship Id="rId6" Type="http://schemas.openxmlformats.org/officeDocument/2006/relationships/slideLayout" Target="../slideLayouts/slideLayout941.xml"/><Relationship Id="rId11" Type="http://schemas.openxmlformats.org/officeDocument/2006/relationships/slideLayout" Target="../slideLayouts/slideLayout946.xml"/><Relationship Id="rId5" Type="http://schemas.openxmlformats.org/officeDocument/2006/relationships/slideLayout" Target="../slideLayouts/slideLayout940.xml"/><Relationship Id="rId15" Type="http://schemas.openxmlformats.org/officeDocument/2006/relationships/slideLayout" Target="../slideLayouts/slideLayout950.xml"/><Relationship Id="rId10" Type="http://schemas.openxmlformats.org/officeDocument/2006/relationships/slideLayout" Target="../slideLayouts/slideLayout945.xml"/><Relationship Id="rId19" Type="http://schemas.openxmlformats.org/officeDocument/2006/relationships/image" Target="../media/image1.jpeg"/><Relationship Id="rId4" Type="http://schemas.openxmlformats.org/officeDocument/2006/relationships/slideLayout" Target="../slideLayouts/slideLayout939.xml"/><Relationship Id="rId9" Type="http://schemas.openxmlformats.org/officeDocument/2006/relationships/slideLayout" Target="../slideLayouts/slideLayout944.xml"/><Relationship Id="rId14" Type="http://schemas.openxmlformats.org/officeDocument/2006/relationships/slideLayout" Target="../slideLayouts/slideLayout949.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960.xml"/><Relationship Id="rId13" Type="http://schemas.openxmlformats.org/officeDocument/2006/relationships/slideLayout" Target="../slideLayouts/slideLayout965.xml"/><Relationship Id="rId18" Type="http://schemas.openxmlformats.org/officeDocument/2006/relationships/theme" Target="../theme/theme57.xml"/><Relationship Id="rId3" Type="http://schemas.openxmlformats.org/officeDocument/2006/relationships/slideLayout" Target="../slideLayouts/slideLayout955.xml"/><Relationship Id="rId7" Type="http://schemas.openxmlformats.org/officeDocument/2006/relationships/slideLayout" Target="../slideLayouts/slideLayout959.xml"/><Relationship Id="rId12" Type="http://schemas.openxmlformats.org/officeDocument/2006/relationships/slideLayout" Target="../slideLayouts/slideLayout964.xml"/><Relationship Id="rId17" Type="http://schemas.openxmlformats.org/officeDocument/2006/relationships/slideLayout" Target="../slideLayouts/slideLayout969.xml"/><Relationship Id="rId2" Type="http://schemas.openxmlformats.org/officeDocument/2006/relationships/slideLayout" Target="../slideLayouts/slideLayout954.xml"/><Relationship Id="rId16" Type="http://schemas.openxmlformats.org/officeDocument/2006/relationships/slideLayout" Target="../slideLayouts/slideLayout968.xml"/><Relationship Id="rId1" Type="http://schemas.openxmlformats.org/officeDocument/2006/relationships/slideLayout" Target="../slideLayouts/slideLayout953.xml"/><Relationship Id="rId6" Type="http://schemas.openxmlformats.org/officeDocument/2006/relationships/slideLayout" Target="../slideLayouts/slideLayout958.xml"/><Relationship Id="rId11" Type="http://schemas.openxmlformats.org/officeDocument/2006/relationships/slideLayout" Target="../slideLayouts/slideLayout963.xml"/><Relationship Id="rId5" Type="http://schemas.openxmlformats.org/officeDocument/2006/relationships/slideLayout" Target="../slideLayouts/slideLayout957.xml"/><Relationship Id="rId15" Type="http://schemas.openxmlformats.org/officeDocument/2006/relationships/slideLayout" Target="../slideLayouts/slideLayout967.xml"/><Relationship Id="rId10" Type="http://schemas.openxmlformats.org/officeDocument/2006/relationships/slideLayout" Target="../slideLayouts/slideLayout962.xml"/><Relationship Id="rId19" Type="http://schemas.openxmlformats.org/officeDocument/2006/relationships/image" Target="../media/image1.jpeg"/><Relationship Id="rId4" Type="http://schemas.openxmlformats.org/officeDocument/2006/relationships/slideLayout" Target="../slideLayouts/slideLayout956.xml"/><Relationship Id="rId9" Type="http://schemas.openxmlformats.org/officeDocument/2006/relationships/slideLayout" Target="../slideLayouts/slideLayout961.xml"/><Relationship Id="rId14" Type="http://schemas.openxmlformats.org/officeDocument/2006/relationships/slideLayout" Target="../slideLayouts/slideLayout966.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977.xml"/><Relationship Id="rId13" Type="http://schemas.openxmlformats.org/officeDocument/2006/relationships/slideLayout" Target="../slideLayouts/slideLayout982.xml"/><Relationship Id="rId18" Type="http://schemas.openxmlformats.org/officeDocument/2006/relationships/theme" Target="../theme/theme58.xml"/><Relationship Id="rId3" Type="http://schemas.openxmlformats.org/officeDocument/2006/relationships/slideLayout" Target="../slideLayouts/slideLayout972.xml"/><Relationship Id="rId7" Type="http://schemas.openxmlformats.org/officeDocument/2006/relationships/slideLayout" Target="../slideLayouts/slideLayout976.xml"/><Relationship Id="rId12" Type="http://schemas.openxmlformats.org/officeDocument/2006/relationships/slideLayout" Target="../slideLayouts/slideLayout981.xml"/><Relationship Id="rId17" Type="http://schemas.openxmlformats.org/officeDocument/2006/relationships/slideLayout" Target="../slideLayouts/slideLayout986.xml"/><Relationship Id="rId2" Type="http://schemas.openxmlformats.org/officeDocument/2006/relationships/slideLayout" Target="../slideLayouts/slideLayout971.xml"/><Relationship Id="rId16" Type="http://schemas.openxmlformats.org/officeDocument/2006/relationships/slideLayout" Target="../slideLayouts/slideLayout985.xml"/><Relationship Id="rId1" Type="http://schemas.openxmlformats.org/officeDocument/2006/relationships/slideLayout" Target="../slideLayouts/slideLayout970.xml"/><Relationship Id="rId6" Type="http://schemas.openxmlformats.org/officeDocument/2006/relationships/slideLayout" Target="../slideLayouts/slideLayout975.xml"/><Relationship Id="rId11" Type="http://schemas.openxmlformats.org/officeDocument/2006/relationships/slideLayout" Target="../slideLayouts/slideLayout980.xml"/><Relationship Id="rId5" Type="http://schemas.openxmlformats.org/officeDocument/2006/relationships/slideLayout" Target="../slideLayouts/slideLayout974.xml"/><Relationship Id="rId15" Type="http://schemas.openxmlformats.org/officeDocument/2006/relationships/slideLayout" Target="../slideLayouts/slideLayout984.xml"/><Relationship Id="rId10" Type="http://schemas.openxmlformats.org/officeDocument/2006/relationships/slideLayout" Target="../slideLayouts/slideLayout979.xml"/><Relationship Id="rId19" Type="http://schemas.openxmlformats.org/officeDocument/2006/relationships/image" Target="../media/image1.jpeg"/><Relationship Id="rId4" Type="http://schemas.openxmlformats.org/officeDocument/2006/relationships/slideLayout" Target="../slideLayouts/slideLayout973.xml"/><Relationship Id="rId9" Type="http://schemas.openxmlformats.org/officeDocument/2006/relationships/slideLayout" Target="../slideLayouts/slideLayout978.xml"/><Relationship Id="rId14" Type="http://schemas.openxmlformats.org/officeDocument/2006/relationships/slideLayout" Target="../slideLayouts/slideLayout983.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994.xml"/><Relationship Id="rId13" Type="http://schemas.openxmlformats.org/officeDocument/2006/relationships/slideLayout" Target="../slideLayouts/slideLayout999.xml"/><Relationship Id="rId18" Type="http://schemas.openxmlformats.org/officeDocument/2006/relationships/theme" Target="../theme/theme59.xml"/><Relationship Id="rId3" Type="http://schemas.openxmlformats.org/officeDocument/2006/relationships/slideLayout" Target="../slideLayouts/slideLayout989.xml"/><Relationship Id="rId7" Type="http://schemas.openxmlformats.org/officeDocument/2006/relationships/slideLayout" Target="../slideLayouts/slideLayout993.xml"/><Relationship Id="rId12" Type="http://schemas.openxmlformats.org/officeDocument/2006/relationships/slideLayout" Target="../slideLayouts/slideLayout998.xml"/><Relationship Id="rId17" Type="http://schemas.openxmlformats.org/officeDocument/2006/relationships/slideLayout" Target="../slideLayouts/slideLayout1003.xml"/><Relationship Id="rId2" Type="http://schemas.openxmlformats.org/officeDocument/2006/relationships/slideLayout" Target="../slideLayouts/slideLayout988.xml"/><Relationship Id="rId16" Type="http://schemas.openxmlformats.org/officeDocument/2006/relationships/slideLayout" Target="../slideLayouts/slideLayout1002.xml"/><Relationship Id="rId1" Type="http://schemas.openxmlformats.org/officeDocument/2006/relationships/slideLayout" Target="../slideLayouts/slideLayout987.xml"/><Relationship Id="rId6" Type="http://schemas.openxmlformats.org/officeDocument/2006/relationships/slideLayout" Target="../slideLayouts/slideLayout992.xml"/><Relationship Id="rId11" Type="http://schemas.openxmlformats.org/officeDocument/2006/relationships/slideLayout" Target="../slideLayouts/slideLayout997.xml"/><Relationship Id="rId5" Type="http://schemas.openxmlformats.org/officeDocument/2006/relationships/slideLayout" Target="../slideLayouts/slideLayout991.xml"/><Relationship Id="rId15" Type="http://schemas.openxmlformats.org/officeDocument/2006/relationships/slideLayout" Target="../slideLayouts/slideLayout1001.xml"/><Relationship Id="rId10" Type="http://schemas.openxmlformats.org/officeDocument/2006/relationships/slideLayout" Target="../slideLayouts/slideLayout996.xml"/><Relationship Id="rId19" Type="http://schemas.openxmlformats.org/officeDocument/2006/relationships/image" Target="../media/image1.jpeg"/><Relationship Id="rId4" Type="http://schemas.openxmlformats.org/officeDocument/2006/relationships/slideLayout" Target="../slideLayouts/slideLayout990.xml"/><Relationship Id="rId9" Type="http://schemas.openxmlformats.org/officeDocument/2006/relationships/slideLayout" Target="../slideLayouts/slideLayout995.xml"/><Relationship Id="rId14" Type="http://schemas.openxmlformats.org/officeDocument/2006/relationships/slideLayout" Target="../slideLayouts/slideLayout1000.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1011.xml"/><Relationship Id="rId13" Type="http://schemas.openxmlformats.org/officeDocument/2006/relationships/slideLayout" Target="../slideLayouts/slideLayout1016.xml"/><Relationship Id="rId18" Type="http://schemas.openxmlformats.org/officeDocument/2006/relationships/theme" Target="../theme/theme60.xml"/><Relationship Id="rId3" Type="http://schemas.openxmlformats.org/officeDocument/2006/relationships/slideLayout" Target="../slideLayouts/slideLayout1006.xml"/><Relationship Id="rId7" Type="http://schemas.openxmlformats.org/officeDocument/2006/relationships/slideLayout" Target="../slideLayouts/slideLayout1010.xml"/><Relationship Id="rId12" Type="http://schemas.openxmlformats.org/officeDocument/2006/relationships/slideLayout" Target="../slideLayouts/slideLayout1015.xml"/><Relationship Id="rId17" Type="http://schemas.openxmlformats.org/officeDocument/2006/relationships/slideLayout" Target="../slideLayouts/slideLayout1020.xml"/><Relationship Id="rId2" Type="http://schemas.openxmlformats.org/officeDocument/2006/relationships/slideLayout" Target="../slideLayouts/slideLayout1005.xml"/><Relationship Id="rId16" Type="http://schemas.openxmlformats.org/officeDocument/2006/relationships/slideLayout" Target="../slideLayouts/slideLayout1019.xml"/><Relationship Id="rId1" Type="http://schemas.openxmlformats.org/officeDocument/2006/relationships/slideLayout" Target="../slideLayouts/slideLayout1004.xml"/><Relationship Id="rId6" Type="http://schemas.openxmlformats.org/officeDocument/2006/relationships/slideLayout" Target="../slideLayouts/slideLayout1009.xml"/><Relationship Id="rId11" Type="http://schemas.openxmlformats.org/officeDocument/2006/relationships/slideLayout" Target="../slideLayouts/slideLayout1014.xml"/><Relationship Id="rId5" Type="http://schemas.openxmlformats.org/officeDocument/2006/relationships/slideLayout" Target="../slideLayouts/slideLayout1008.xml"/><Relationship Id="rId15" Type="http://schemas.openxmlformats.org/officeDocument/2006/relationships/slideLayout" Target="../slideLayouts/slideLayout1018.xml"/><Relationship Id="rId10" Type="http://schemas.openxmlformats.org/officeDocument/2006/relationships/slideLayout" Target="../slideLayouts/slideLayout1013.xml"/><Relationship Id="rId19" Type="http://schemas.openxmlformats.org/officeDocument/2006/relationships/image" Target="../media/image1.jpeg"/><Relationship Id="rId4" Type="http://schemas.openxmlformats.org/officeDocument/2006/relationships/slideLayout" Target="../slideLayouts/slideLayout1007.xml"/><Relationship Id="rId9" Type="http://schemas.openxmlformats.org/officeDocument/2006/relationships/slideLayout" Target="../slideLayouts/slideLayout1012.xml"/><Relationship Id="rId14" Type="http://schemas.openxmlformats.org/officeDocument/2006/relationships/slideLayout" Target="../slideLayouts/slideLayout1017.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1028.xml"/><Relationship Id="rId13" Type="http://schemas.openxmlformats.org/officeDocument/2006/relationships/slideLayout" Target="../slideLayouts/slideLayout1033.xml"/><Relationship Id="rId18" Type="http://schemas.openxmlformats.org/officeDocument/2006/relationships/theme" Target="../theme/theme61.xml"/><Relationship Id="rId3" Type="http://schemas.openxmlformats.org/officeDocument/2006/relationships/slideLayout" Target="../slideLayouts/slideLayout1023.xml"/><Relationship Id="rId7" Type="http://schemas.openxmlformats.org/officeDocument/2006/relationships/slideLayout" Target="../slideLayouts/slideLayout1027.xml"/><Relationship Id="rId12" Type="http://schemas.openxmlformats.org/officeDocument/2006/relationships/slideLayout" Target="../slideLayouts/slideLayout1032.xml"/><Relationship Id="rId17" Type="http://schemas.openxmlformats.org/officeDocument/2006/relationships/slideLayout" Target="../slideLayouts/slideLayout1037.xml"/><Relationship Id="rId2" Type="http://schemas.openxmlformats.org/officeDocument/2006/relationships/slideLayout" Target="../slideLayouts/slideLayout1022.xml"/><Relationship Id="rId16" Type="http://schemas.openxmlformats.org/officeDocument/2006/relationships/slideLayout" Target="../slideLayouts/slideLayout1036.xml"/><Relationship Id="rId1" Type="http://schemas.openxmlformats.org/officeDocument/2006/relationships/slideLayout" Target="../slideLayouts/slideLayout1021.xml"/><Relationship Id="rId6" Type="http://schemas.openxmlformats.org/officeDocument/2006/relationships/slideLayout" Target="../slideLayouts/slideLayout1026.xml"/><Relationship Id="rId11" Type="http://schemas.openxmlformats.org/officeDocument/2006/relationships/slideLayout" Target="../slideLayouts/slideLayout1031.xml"/><Relationship Id="rId5" Type="http://schemas.openxmlformats.org/officeDocument/2006/relationships/slideLayout" Target="../slideLayouts/slideLayout1025.xml"/><Relationship Id="rId15" Type="http://schemas.openxmlformats.org/officeDocument/2006/relationships/slideLayout" Target="../slideLayouts/slideLayout1035.xml"/><Relationship Id="rId10" Type="http://schemas.openxmlformats.org/officeDocument/2006/relationships/slideLayout" Target="../slideLayouts/slideLayout1030.xml"/><Relationship Id="rId19" Type="http://schemas.openxmlformats.org/officeDocument/2006/relationships/image" Target="../media/image1.jpeg"/><Relationship Id="rId4" Type="http://schemas.openxmlformats.org/officeDocument/2006/relationships/slideLayout" Target="../slideLayouts/slideLayout1024.xml"/><Relationship Id="rId9" Type="http://schemas.openxmlformats.org/officeDocument/2006/relationships/slideLayout" Target="../slideLayouts/slideLayout1029.xml"/><Relationship Id="rId14" Type="http://schemas.openxmlformats.org/officeDocument/2006/relationships/slideLayout" Target="../slideLayouts/slideLayout1034.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1045.xml"/><Relationship Id="rId13" Type="http://schemas.openxmlformats.org/officeDocument/2006/relationships/slideLayout" Target="../slideLayouts/slideLayout1050.xml"/><Relationship Id="rId18" Type="http://schemas.openxmlformats.org/officeDocument/2006/relationships/theme" Target="../theme/theme62.xml"/><Relationship Id="rId3" Type="http://schemas.openxmlformats.org/officeDocument/2006/relationships/slideLayout" Target="../slideLayouts/slideLayout1040.xml"/><Relationship Id="rId7" Type="http://schemas.openxmlformats.org/officeDocument/2006/relationships/slideLayout" Target="../slideLayouts/slideLayout1044.xml"/><Relationship Id="rId12" Type="http://schemas.openxmlformats.org/officeDocument/2006/relationships/slideLayout" Target="../slideLayouts/slideLayout1049.xml"/><Relationship Id="rId17" Type="http://schemas.openxmlformats.org/officeDocument/2006/relationships/slideLayout" Target="../slideLayouts/slideLayout1054.xml"/><Relationship Id="rId2" Type="http://schemas.openxmlformats.org/officeDocument/2006/relationships/slideLayout" Target="../slideLayouts/slideLayout1039.xml"/><Relationship Id="rId16" Type="http://schemas.openxmlformats.org/officeDocument/2006/relationships/slideLayout" Target="../slideLayouts/slideLayout1053.xml"/><Relationship Id="rId1" Type="http://schemas.openxmlformats.org/officeDocument/2006/relationships/slideLayout" Target="../slideLayouts/slideLayout1038.xml"/><Relationship Id="rId6" Type="http://schemas.openxmlformats.org/officeDocument/2006/relationships/slideLayout" Target="../slideLayouts/slideLayout1043.xml"/><Relationship Id="rId11" Type="http://schemas.openxmlformats.org/officeDocument/2006/relationships/slideLayout" Target="../slideLayouts/slideLayout1048.xml"/><Relationship Id="rId5" Type="http://schemas.openxmlformats.org/officeDocument/2006/relationships/slideLayout" Target="../slideLayouts/slideLayout1042.xml"/><Relationship Id="rId15" Type="http://schemas.openxmlformats.org/officeDocument/2006/relationships/slideLayout" Target="../slideLayouts/slideLayout1052.xml"/><Relationship Id="rId10" Type="http://schemas.openxmlformats.org/officeDocument/2006/relationships/slideLayout" Target="../slideLayouts/slideLayout1047.xml"/><Relationship Id="rId19" Type="http://schemas.openxmlformats.org/officeDocument/2006/relationships/image" Target="../media/image1.jpeg"/><Relationship Id="rId4" Type="http://schemas.openxmlformats.org/officeDocument/2006/relationships/slideLayout" Target="../slideLayouts/slideLayout1041.xml"/><Relationship Id="rId9" Type="http://schemas.openxmlformats.org/officeDocument/2006/relationships/slideLayout" Target="../slideLayouts/slideLayout1046.xml"/><Relationship Id="rId14" Type="http://schemas.openxmlformats.org/officeDocument/2006/relationships/slideLayout" Target="../slideLayouts/slideLayout1051.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1062.xml"/><Relationship Id="rId13" Type="http://schemas.openxmlformats.org/officeDocument/2006/relationships/slideLayout" Target="../slideLayouts/slideLayout1067.xml"/><Relationship Id="rId18" Type="http://schemas.openxmlformats.org/officeDocument/2006/relationships/theme" Target="../theme/theme63.xml"/><Relationship Id="rId3" Type="http://schemas.openxmlformats.org/officeDocument/2006/relationships/slideLayout" Target="../slideLayouts/slideLayout1057.xml"/><Relationship Id="rId7" Type="http://schemas.openxmlformats.org/officeDocument/2006/relationships/slideLayout" Target="../slideLayouts/slideLayout1061.xml"/><Relationship Id="rId12" Type="http://schemas.openxmlformats.org/officeDocument/2006/relationships/slideLayout" Target="../slideLayouts/slideLayout1066.xml"/><Relationship Id="rId17" Type="http://schemas.openxmlformats.org/officeDocument/2006/relationships/slideLayout" Target="../slideLayouts/slideLayout1071.xml"/><Relationship Id="rId2" Type="http://schemas.openxmlformats.org/officeDocument/2006/relationships/slideLayout" Target="../slideLayouts/slideLayout1056.xml"/><Relationship Id="rId16" Type="http://schemas.openxmlformats.org/officeDocument/2006/relationships/slideLayout" Target="../slideLayouts/slideLayout1070.xml"/><Relationship Id="rId1" Type="http://schemas.openxmlformats.org/officeDocument/2006/relationships/slideLayout" Target="../slideLayouts/slideLayout1055.xml"/><Relationship Id="rId6" Type="http://schemas.openxmlformats.org/officeDocument/2006/relationships/slideLayout" Target="../slideLayouts/slideLayout1060.xml"/><Relationship Id="rId11" Type="http://schemas.openxmlformats.org/officeDocument/2006/relationships/slideLayout" Target="../slideLayouts/slideLayout1065.xml"/><Relationship Id="rId5" Type="http://schemas.openxmlformats.org/officeDocument/2006/relationships/slideLayout" Target="../slideLayouts/slideLayout1059.xml"/><Relationship Id="rId15" Type="http://schemas.openxmlformats.org/officeDocument/2006/relationships/slideLayout" Target="../slideLayouts/slideLayout1069.xml"/><Relationship Id="rId10" Type="http://schemas.openxmlformats.org/officeDocument/2006/relationships/slideLayout" Target="../slideLayouts/slideLayout1064.xml"/><Relationship Id="rId19" Type="http://schemas.openxmlformats.org/officeDocument/2006/relationships/image" Target="../media/image1.jpeg"/><Relationship Id="rId4" Type="http://schemas.openxmlformats.org/officeDocument/2006/relationships/slideLayout" Target="../slideLayouts/slideLayout1058.xml"/><Relationship Id="rId9" Type="http://schemas.openxmlformats.org/officeDocument/2006/relationships/slideLayout" Target="../slideLayouts/slideLayout1063.xml"/><Relationship Id="rId14" Type="http://schemas.openxmlformats.org/officeDocument/2006/relationships/slideLayout" Target="../slideLayouts/slideLayout1068.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1079.xml"/><Relationship Id="rId13" Type="http://schemas.openxmlformats.org/officeDocument/2006/relationships/slideLayout" Target="../slideLayouts/slideLayout1084.xml"/><Relationship Id="rId18" Type="http://schemas.openxmlformats.org/officeDocument/2006/relationships/theme" Target="../theme/theme64.xml"/><Relationship Id="rId3" Type="http://schemas.openxmlformats.org/officeDocument/2006/relationships/slideLayout" Target="../slideLayouts/slideLayout1074.xml"/><Relationship Id="rId7" Type="http://schemas.openxmlformats.org/officeDocument/2006/relationships/slideLayout" Target="../slideLayouts/slideLayout1078.xml"/><Relationship Id="rId12" Type="http://schemas.openxmlformats.org/officeDocument/2006/relationships/slideLayout" Target="../slideLayouts/slideLayout1083.xml"/><Relationship Id="rId17" Type="http://schemas.openxmlformats.org/officeDocument/2006/relationships/slideLayout" Target="../slideLayouts/slideLayout1088.xml"/><Relationship Id="rId2" Type="http://schemas.openxmlformats.org/officeDocument/2006/relationships/slideLayout" Target="../slideLayouts/slideLayout1073.xml"/><Relationship Id="rId16" Type="http://schemas.openxmlformats.org/officeDocument/2006/relationships/slideLayout" Target="../slideLayouts/slideLayout1087.xml"/><Relationship Id="rId1" Type="http://schemas.openxmlformats.org/officeDocument/2006/relationships/slideLayout" Target="../slideLayouts/slideLayout1072.xml"/><Relationship Id="rId6" Type="http://schemas.openxmlformats.org/officeDocument/2006/relationships/slideLayout" Target="../slideLayouts/slideLayout1077.xml"/><Relationship Id="rId11" Type="http://schemas.openxmlformats.org/officeDocument/2006/relationships/slideLayout" Target="../slideLayouts/slideLayout1082.xml"/><Relationship Id="rId5" Type="http://schemas.openxmlformats.org/officeDocument/2006/relationships/slideLayout" Target="../slideLayouts/slideLayout1076.xml"/><Relationship Id="rId15" Type="http://schemas.openxmlformats.org/officeDocument/2006/relationships/slideLayout" Target="../slideLayouts/slideLayout1086.xml"/><Relationship Id="rId10" Type="http://schemas.openxmlformats.org/officeDocument/2006/relationships/slideLayout" Target="../slideLayouts/slideLayout1081.xml"/><Relationship Id="rId19" Type="http://schemas.openxmlformats.org/officeDocument/2006/relationships/image" Target="../media/image1.jpeg"/><Relationship Id="rId4" Type="http://schemas.openxmlformats.org/officeDocument/2006/relationships/slideLayout" Target="../slideLayouts/slideLayout1075.xml"/><Relationship Id="rId9" Type="http://schemas.openxmlformats.org/officeDocument/2006/relationships/slideLayout" Target="../slideLayouts/slideLayout1080.xml"/><Relationship Id="rId14" Type="http://schemas.openxmlformats.org/officeDocument/2006/relationships/slideLayout" Target="../slideLayouts/slideLayout1085.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1096.xml"/><Relationship Id="rId13" Type="http://schemas.openxmlformats.org/officeDocument/2006/relationships/slideLayout" Target="../slideLayouts/slideLayout1101.xml"/><Relationship Id="rId18" Type="http://schemas.openxmlformats.org/officeDocument/2006/relationships/theme" Target="../theme/theme65.xml"/><Relationship Id="rId3" Type="http://schemas.openxmlformats.org/officeDocument/2006/relationships/slideLayout" Target="../slideLayouts/slideLayout1091.xml"/><Relationship Id="rId7" Type="http://schemas.openxmlformats.org/officeDocument/2006/relationships/slideLayout" Target="../slideLayouts/slideLayout1095.xml"/><Relationship Id="rId12" Type="http://schemas.openxmlformats.org/officeDocument/2006/relationships/slideLayout" Target="../slideLayouts/slideLayout1100.xml"/><Relationship Id="rId17" Type="http://schemas.openxmlformats.org/officeDocument/2006/relationships/slideLayout" Target="../slideLayouts/slideLayout1105.xml"/><Relationship Id="rId2" Type="http://schemas.openxmlformats.org/officeDocument/2006/relationships/slideLayout" Target="../slideLayouts/slideLayout1090.xml"/><Relationship Id="rId16" Type="http://schemas.openxmlformats.org/officeDocument/2006/relationships/slideLayout" Target="../slideLayouts/slideLayout1104.xml"/><Relationship Id="rId1" Type="http://schemas.openxmlformats.org/officeDocument/2006/relationships/slideLayout" Target="../slideLayouts/slideLayout1089.xml"/><Relationship Id="rId6" Type="http://schemas.openxmlformats.org/officeDocument/2006/relationships/slideLayout" Target="../slideLayouts/slideLayout1094.xml"/><Relationship Id="rId11" Type="http://schemas.openxmlformats.org/officeDocument/2006/relationships/slideLayout" Target="../slideLayouts/slideLayout1099.xml"/><Relationship Id="rId5" Type="http://schemas.openxmlformats.org/officeDocument/2006/relationships/slideLayout" Target="../slideLayouts/slideLayout1093.xml"/><Relationship Id="rId15" Type="http://schemas.openxmlformats.org/officeDocument/2006/relationships/slideLayout" Target="../slideLayouts/slideLayout1103.xml"/><Relationship Id="rId10" Type="http://schemas.openxmlformats.org/officeDocument/2006/relationships/slideLayout" Target="../slideLayouts/slideLayout1098.xml"/><Relationship Id="rId19" Type="http://schemas.openxmlformats.org/officeDocument/2006/relationships/image" Target="../media/image1.jpeg"/><Relationship Id="rId4" Type="http://schemas.openxmlformats.org/officeDocument/2006/relationships/slideLayout" Target="../slideLayouts/slideLayout1092.xml"/><Relationship Id="rId9" Type="http://schemas.openxmlformats.org/officeDocument/2006/relationships/slideLayout" Target="../slideLayouts/slideLayout1097.xml"/><Relationship Id="rId14" Type="http://schemas.openxmlformats.org/officeDocument/2006/relationships/slideLayout" Target="../slideLayouts/slideLayout1102.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1113.xml"/><Relationship Id="rId13" Type="http://schemas.openxmlformats.org/officeDocument/2006/relationships/slideLayout" Target="../slideLayouts/slideLayout1118.xml"/><Relationship Id="rId18" Type="http://schemas.openxmlformats.org/officeDocument/2006/relationships/theme" Target="../theme/theme66.xml"/><Relationship Id="rId3" Type="http://schemas.openxmlformats.org/officeDocument/2006/relationships/slideLayout" Target="../slideLayouts/slideLayout1108.xml"/><Relationship Id="rId7" Type="http://schemas.openxmlformats.org/officeDocument/2006/relationships/slideLayout" Target="../slideLayouts/slideLayout1112.xml"/><Relationship Id="rId12" Type="http://schemas.openxmlformats.org/officeDocument/2006/relationships/slideLayout" Target="../slideLayouts/slideLayout1117.xml"/><Relationship Id="rId17" Type="http://schemas.openxmlformats.org/officeDocument/2006/relationships/slideLayout" Target="../slideLayouts/slideLayout1122.xml"/><Relationship Id="rId2" Type="http://schemas.openxmlformats.org/officeDocument/2006/relationships/slideLayout" Target="../slideLayouts/slideLayout1107.xml"/><Relationship Id="rId16" Type="http://schemas.openxmlformats.org/officeDocument/2006/relationships/slideLayout" Target="../slideLayouts/slideLayout1121.xml"/><Relationship Id="rId1" Type="http://schemas.openxmlformats.org/officeDocument/2006/relationships/slideLayout" Target="../slideLayouts/slideLayout1106.xml"/><Relationship Id="rId6" Type="http://schemas.openxmlformats.org/officeDocument/2006/relationships/slideLayout" Target="../slideLayouts/slideLayout1111.xml"/><Relationship Id="rId11" Type="http://schemas.openxmlformats.org/officeDocument/2006/relationships/slideLayout" Target="../slideLayouts/slideLayout1116.xml"/><Relationship Id="rId5" Type="http://schemas.openxmlformats.org/officeDocument/2006/relationships/slideLayout" Target="../slideLayouts/slideLayout1110.xml"/><Relationship Id="rId15" Type="http://schemas.openxmlformats.org/officeDocument/2006/relationships/slideLayout" Target="../slideLayouts/slideLayout1120.xml"/><Relationship Id="rId10" Type="http://schemas.openxmlformats.org/officeDocument/2006/relationships/slideLayout" Target="../slideLayouts/slideLayout1115.xml"/><Relationship Id="rId19" Type="http://schemas.openxmlformats.org/officeDocument/2006/relationships/image" Target="../media/image1.jpeg"/><Relationship Id="rId4" Type="http://schemas.openxmlformats.org/officeDocument/2006/relationships/slideLayout" Target="../slideLayouts/slideLayout1109.xml"/><Relationship Id="rId9" Type="http://schemas.openxmlformats.org/officeDocument/2006/relationships/slideLayout" Target="../slideLayouts/slideLayout1114.xml"/><Relationship Id="rId14" Type="http://schemas.openxmlformats.org/officeDocument/2006/relationships/slideLayout" Target="../slideLayouts/slideLayout1119.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1130.xml"/><Relationship Id="rId13" Type="http://schemas.openxmlformats.org/officeDocument/2006/relationships/slideLayout" Target="../slideLayouts/slideLayout1135.xml"/><Relationship Id="rId18" Type="http://schemas.openxmlformats.org/officeDocument/2006/relationships/theme" Target="../theme/theme67.xml"/><Relationship Id="rId3" Type="http://schemas.openxmlformats.org/officeDocument/2006/relationships/slideLayout" Target="../slideLayouts/slideLayout1125.xml"/><Relationship Id="rId7" Type="http://schemas.openxmlformats.org/officeDocument/2006/relationships/slideLayout" Target="../slideLayouts/slideLayout1129.xml"/><Relationship Id="rId12" Type="http://schemas.openxmlformats.org/officeDocument/2006/relationships/slideLayout" Target="../slideLayouts/slideLayout1134.xml"/><Relationship Id="rId17" Type="http://schemas.openxmlformats.org/officeDocument/2006/relationships/slideLayout" Target="../slideLayouts/slideLayout1139.xml"/><Relationship Id="rId2" Type="http://schemas.openxmlformats.org/officeDocument/2006/relationships/slideLayout" Target="../slideLayouts/slideLayout1124.xml"/><Relationship Id="rId16" Type="http://schemas.openxmlformats.org/officeDocument/2006/relationships/slideLayout" Target="../slideLayouts/slideLayout1138.xml"/><Relationship Id="rId1" Type="http://schemas.openxmlformats.org/officeDocument/2006/relationships/slideLayout" Target="../slideLayouts/slideLayout1123.xml"/><Relationship Id="rId6" Type="http://schemas.openxmlformats.org/officeDocument/2006/relationships/slideLayout" Target="../slideLayouts/slideLayout1128.xml"/><Relationship Id="rId11" Type="http://schemas.openxmlformats.org/officeDocument/2006/relationships/slideLayout" Target="../slideLayouts/slideLayout1133.xml"/><Relationship Id="rId5" Type="http://schemas.openxmlformats.org/officeDocument/2006/relationships/slideLayout" Target="../slideLayouts/slideLayout1127.xml"/><Relationship Id="rId15" Type="http://schemas.openxmlformats.org/officeDocument/2006/relationships/slideLayout" Target="../slideLayouts/slideLayout1137.xml"/><Relationship Id="rId10" Type="http://schemas.openxmlformats.org/officeDocument/2006/relationships/slideLayout" Target="../slideLayouts/slideLayout1132.xml"/><Relationship Id="rId19" Type="http://schemas.openxmlformats.org/officeDocument/2006/relationships/image" Target="../media/image1.jpeg"/><Relationship Id="rId4" Type="http://schemas.openxmlformats.org/officeDocument/2006/relationships/slideLayout" Target="../slideLayouts/slideLayout1126.xml"/><Relationship Id="rId9" Type="http://schemas.openxmlformats.org/officeDocument/2006/relationships/slideLayout" Target="../slideLayouts/slideLayout1131.xml"/><Relationship Id="rId14" Type="http://schemas.openxmlformats.org/officeDocument/2006/relationships/slideLayout" Target="../slideLayouts/slideLayout1136.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1147.xml"/><Relationship Id="rId13" Type="http://schemas.openxmlformats.org/officeDocument/2006/relationships/slideLayout" Target="../slideLayouts/slideLayout1152.xml"/><Relationship Id="rId18" Type="http://schemas.openxmlformats.org/officeDocument/2006/relationships/theme" Target="../theme/theme68.xml"/><Relationship Id="rId3" Type="http://schemas.openxmlformats.org/officeDocument/2006/relationships/slideLayout" Target="../slideLayouts/slideLayout1142.xml"/><Relationship Id="rId7" Type="http://schemas.openxmlformats.org/officeDocument/2006/relationships/slideLayout" Target="../slideLayouts/slideLayout1146.xml"/><Relationship Id="rId12" Type="http://schemas.openxmlformats.org/officeDocument/2006/relationships/slideLayout" Target="../slideLayouts/slideLayout1151.xml"/><Relationship Id="rId17" Type="http://schemas.openxmlformats.org/officeDocument/2006/relationships/slideLayout" Target="../slideLayouts/slideLayout1156.xml"/><Relationship Id="rId2" Type="http://schemas.openxmlformats.org/officeDocument/2006/relationships/slideLayout" Target="../slideLayouts/slideLayout1141.xml"/><Relationship Id="rId16" Type="http://schemas.openxmlformats.org/officeDocument/2006/relationships/slideLayout" Target="../slideLayouts/slideLayout1155.xml"/><Relationship Id="rId1" Type="http://schemas.openxmlformats.org/officeDocument/2006/relationships/slideLayout" Target="../slideLayouts/slideLayout1140.xml"/><Relationship Id="rId6" Type="http://schemas.openxmlformats.org/officeDocument/2006/relationships/slideLayout" Target="../slideLayouts/slideLayout1145.xml"/><Relationship Id="rId11" Type="http://schemas.openxmlformats.org/officeDocument/2006/relationships/slideLayout" Target="../slideLayouts/slideLayout1150.xml"/><Relationship Id="rId5" Type="http://schemas.openxmlformats.org/officeDocument/2006/relationships/slideLayout" Target="../slideLayouts/slideLayout1144.xml"/><Relationship Id="rId15" Type="http://schemas.openxmlformats.org/officeDocument/2006/relationships/slideLayout" Target="../slideLayouts/slideLayout1154.xml"/><Relationship Id="rId10" Type="http://schemas.openxmlformats.org/officeDocument/2006/relationships/slideLayout" Target="../slideLayouts/slideLayout1149.xml"/><Relationship Id="rId19" Type="http://schemas.openxmlformats.org/officeDocument/2006/relationships/image" Target="../media/image1.jpeg"/><Relationship Id="rId4" Type="http://schemas.openxmlformats.org/officeDocument/2006/relationships/slideLayout" Target="../slideLayouts/slideLayout1143.xml"/><Relationship Id="rId9" Type="http://schemas.openxmlformats.org/officeDocument/2006/relationships/slideLayout" Target="../slideLayouts/slideLayout1148.xml"/><Relationship Id="rId14" Type="http://schemas.openxmlformats.org/officeDocument/2006/relationships/slideLayout" Target="../slideLayouts/slideLayout1153.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1164.xml"/><Relationship Id="rId13" Type="http://schemas.openxmlformats.org/officeDocument/2006/relationships/slideLayout" Target="../slideLayouts/slideLayout1169.xml"/><Relationship Id="rId18" Type="http://schemas.openxmlformats.org/officeDocument/2006/relationships/theme" Target="../theme/theme69.xml"/><Relationship Id="rId3" Type="http://schemas.openxmlformats.org/officeDocument/2006/relationships/slideLayout" Target="../slideLayouts/slideLayout1159.xml"/><Relationship Id="rId7" Type="http://schemas.openxmlformats.org/officeDocument/2006/relationships/slideLayout" Target="../slideLayouts/slideLayout1163.xml"/><Relationship Id="rId12" Type="http://schemas.openxmlformats.org/officeDocument/2006/relationships/slideLayout" Target="../slideLayouts/slideLayout1168.xml"/><Relationship Id="rId17" Type="http://schemas.openxmlformats.org/officeDocument/2006/relationships/slideLayout" Target="../slideLayouts/slideLayout1173.xml"/><Relationship Id="rId2" Type="http://schemas.openxmlformats.org/officeDocument/2006/relationships/slideLayout" Target="../slideLayouts/slideLayout1158.xml"/><Relationship Id="rId16" Type="http://schemas.openxmlformats.org/officeDocument/2006/relationships/slideLayout" Target="../slideLayouts/slideLayout1172.xml"/><Relationship Id="rId1" Type="http://schemas.openxmlformats.org/officeDocument/2006/relationships/slideLayout" Target="../slideLayouts/slideLayout1157.xml"/><Relationship Id="rId6" Type="http://schemas.openxmlformats.org/officeDocument/2006/relationships/slideLayout" Target="../slideLayouts/slideLayout1162.xml"/><Relationship Id="rId11" Type="http://schemas.openxmlformats.org/officeDocument/2006/relationships/slideLayout" Target="../slideLayouts/slideLayout1167.xml"/><Relationship Id="rId5" Type="http://schemas.openxmlformats.org/officeDocument/2006/relationships/slideLayout" Target="../slideLayouts/slideLayout1161.xml"/><Relationship Id="rId15" Type="http://schemas.openxmlformats.org/officeDocument/2006/relationships/slideLayout" Target="../slideLayouts/slideLayout1171.xml"/><Relationship Id="rId10" Type="http://schemas.openxmlformats.org/officeDocument/2006/relationships/slideLayout" Target="../slideLayouts/slideLayout1166.xml"/><Relationship Id="rId19" Type="http://schemas.openxmlformats.org/officeDocument/2006/relationships/image" Target="../media/image1.jpeg"/><Relationship Id="rId4" Type="http://schemas.openxmlformats.org/officeDocument/2006/relationships/slideLayout" Target="../slideLayouts/slideLayout1160.xml"/><Relationship Id="rId9" Type="http://schemas.openxmlformats.org/officeDocument/2006/relationships/slideLayout" Target="../slideLayouts/slideLayout1165.xml"/><Relationship Id="rId14" Type="http://schemas.openxmlformats.org/officeDocument/2006/relationships/slideLayout" Target="../slideLayouts/slideLayout1170.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1181.xml"/><Relationship Id="rId13" Type="http://schemas.openxmlformats.org/officeDocument/2006/relationships/slideLayout" Target="../slideLayouts/slideLayout1186.xml"/><Relationship Id="rId18" Type="http://schemas.openxmlformats.org/officeDocument/2006/relationships/theme" Target="../theme/theme70.xml"/><Relationship Id="rId3" Type="http://schemas.openxmlformats.org/officeDocument/2006/relationships/slideLayout" Target="../slideLayouts/slideLayout1176.xml"/><Relationship Id="rId7" Type="http://schemas.openxmlformats.org/officeDocument/2006/relationships/slideLayout" Target="../slideLayouts/slideLayout1180.xml"/><Relationship Id="rId12" Type="http://schemas.openxmlformats.org/officeDocument/2006/relationships/slideLayout" Target="../slideLayouts/slideLayout1185.xml"/><Relationship Id="rId17" Type="http://schemas.openxmlformats.org/officeDocument/2006/relationships/slideLayout" Target="../slideLayouts/slideLayout1190.xml"/><Relationship Id="rId2" Type="http://schemas.openxmlformats.org/officeDocument/2006/relationships/slideLayout" Target="../slideLayouts/slideLayout1175.xml"/><Relationship Id="rId16" Type="http://schemas.openxmlformats.org/officeDocument/2006/relationships/slideLayout" Target="../slideLayouts/slideLayout1189.xml"/><Relationship Id="rId1" Type="http://schemas.openxmlformats.org/officeDocument/2006/relationships/slideLayout" Target="../slideLayouts/slideLayout1174.xml"/><Relationship Id="rId6" Type="http://schemas.openxmlformats.org/officeDocument/2006/relationships/slideLayout" Target="../slideLayouts/slideLayout1179.xml"/><Relationship Id="rId11" Type="http://schemas.openxmlformats.org/officeDocument/2006/relationships/slideLayout" Target="../slideLayouts/slideLayout1184.xml"/><Relationship Id="rId5" Type="http://schemas.openxmlformats.org/officeDocument/2006/relationships/slideLayout" Target="../slideLayouts/slideLayout1178.xml"/><Relationship Id="rId15" Type="http://schemas.openxmlformats.org/officeDocument/2006/relationships/slideLayout" Target="../slideLayouts/slideLayout1188.xml"/><Relationship Id="rId10" Type="http://schemas.openxmlformats.org/officeDocument/2006/relationships/slideLayout" Target="../slideLayouts/slideLayout1183.xml"/><Relationship Id="rId19" Type="http://schemas.openxmlformats.org/officeDocument/2006/relationships/image" Target="../media/image1.jpeg"/><Relationship Id="rId4" Type="http://schemas.openxmlformats.org/officeDocument/2006/relationships/slideLayout" Target="../slideLayouts/slideLayout1177.xml"/><Relationship Id="rId9" Type="http://schemas.openxmlformats.org/officeDocument/2006/relationships/slideLayout" Target="../slideLayouts/slideLayout1182.xml"/><Relationship Id="rId14" Type="http://schemas.openxmlformats.org/officeDocument/2006/relationships/slideLayout" Target="../slideLayouts/slideLayout1187.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1198.xml"/><Relationship Id="rId13" Type="http://schemas.openxmlformats.org/officeDocument/2006/relationships/slideLayout" Target="../slideLayouts/slideLayout1203.xml"/><Relationship Id="rId18" Type="http://schemas.openxmlformats.org/officeDocument/2006/relationships/theme" Target="../theme/theme71.xml"/><Relationship Id="rId3" Type="http://schemas.openxmlformats.org/officeDocument/2006/relationships/slideLayout" Target="../slideLayouts/slideLayout1193.xml"/><Relationship Id="rId7" Type="http://schemas.openxmlformats.org/officeDocument/2006/relationships/slideLayout" Target="../slideLayouts/slideLayout1197.xml"/><Relationship Id="rId12" Type="http://schemas.openxmlformats.org/officeDocument/2006/relationships/slideLayout" Target="../slideLayouts/slideLayout1202.xml"/><Relationship Id="rId17" Type="http://schemas.openxmlformats.org/officeDocument/2006/relationships/slideLayout" Target="../slideLayouts/slideLayout1207.xml"/><Relationship Id="rId2" Type="http://schemas.openxmlformats.org/officeDocument/2006/relationships/slideLayout" Target="../slideLayouts/slideLayout1192.xml"/><Relationship Id="rId16" Type="http://schemas.openxmlformats.org/officeDocument/2006/relationships/slideLayout" Target="../slideLayouts/slideLayout1206.xml"/><Relationship Id="rId1" Type="http://schemas.openxmlformats.org/officeDocument/2006/relationships/slideLayout" Target="../slideLayouts/slideLayout1191.xml"/><Relationship Id="rId6" Type="http://schemas.openxmlformats.org/officeDocument/2006/relationships/slideLayout" Target="../slideLayouts/slideLayout1196.xml"/><Relationship Id="rId11" Type="http://schemas.openxmlformats.org/officeDocument/2006/relationships/slideLayout" Target="../slideLayouts/slideLayout1201.xml"/><Relationship Id="rId5" Type="http://schemas.openxmlformats.org/officeDocument/2006/relationships/slideLayout" Target="../slideLayouts/slideLayout1195.xml"/><Relationship Id="rId15" Type="http://schemas.openxmlformats.org/officeDocument/2006/relationships/slideLayout" Target="../slideLayouts/slideLayout1205.xml"/><Relationship Id="rId10" Type="http://schemas.openxmlformats.org/officeDocument/2006/relationships/slideLayout" Target="../slideLayouts/slideLayout1200.xml"/><Relationship Id="rId19" Type="http://schemas.openxmlformats.org/officeDocument/2006/relationships/image" Target="../media/image1.jpeg"/><Relationship Id="rId4" Type="http://schemas.openxmlformats.org/officeDocument/2006/relationships/slideLayout" Target="../slideLayouts/slideLayout1194.xml"/><Relationship Id="rId9" Type="http://schemas.openxmlformats.org/officeDocument/2006/relationships/slideLayout" Target="../slideLayouts/slideLayout1199.xml"/><Relationship Id="rId14" Type="http://schemas.openxmlformats.org/officeDocument/2006/relationships/slideLayout" Target="../slideLayouts/slideLayout1204.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1215.xml"/><Relationship Id="rId13" Type="http://schemas.openxmlformats.org/officeDocument/2006/relationships/slideLayout" Target="../slideLayouts/slideLayout1220.xml"/><Relationship Id="rId18" Type="http://schemas.openxmlformats.org/officeDocument/2006/relationships/theme" Target="../theme/theme72.xml"/><Relationship Id="rId3" Type="http://schemas.openxmlformats.org/officeDocument/2006/relationships/slideLayout" Target="../slideLayouts/slideLayout1210.xml"/><Relationship Id="rId7" Type="http://schemas.openxmlformats.org/officeDocument/2006/relationships/slideLayout" Target="../slideLayouts/slideLayout1214.xml"/><Relationship Id="rId12" Type="http://schemas.openxmlformats.org/officeDocument/2006/relationships/slideLayout" Target="../slideLayouts/slideLayout1219.xml"/><Relationship Id="rId17" Type="http://schemas.openxmlformats.org/officeDocument/2006/relationships/slideLayout" Target="../slideLayouts/slideLayout1224.xml"/><Relationship Id="rId2" Type="http://schemas.openxmlformats.org/officeDocument/2006/relationships/slideLayout" Target="../slideLayouts/slideLayout1209.xml"/><Relationship Id="rId16" Type="http://schemas.openxmlformats.org/officeDocument/2006/relationships/slideLayout" Target="../slideLayouts/slideLayout1223.xml"/><Relationship Id="rId1" Type="http://schemas.openxmlformats.org/officeDocument/2006/relationships/slideLayout" Target="../slideLayouts/slideLayout1208.xml"/><Relationship Id="rId6" Type="http://schemas.openxmlformats.org/officeDocument/2006/relationships/slideLayout" Target="../slideLayouts/slideLayout1213.xml"/><Relationship Id="rId11" Type="http://schemas.openxmlformats.org/officeDocument/2006/relationships/slideLayout" Target="../slideLayouts/slideLayout1218.xml"/><Relationship Id="rId5" Type="http://schemas.openxmlformats.org/officeDocument/2006/relationships/slideLayout" Target="../slideLayouts/slideLayout1212.xml"/><Relationship Id="rId15" Type="http://schemas.openxmlformats.org/officeDocument/2006/relationships/slideLayout" Target="../slideLayouts/slideLayout1222.xml"/><Relationship Id="rId10" Type="http://schemas.openxmlformats.org/officeDocument/2006/relationships/slideLayout" Target="../slideLayouts/slideLayout1217.xml"/><Relationship Id="rId19" Type="http://schemas.openxmlformats.org/officeDocument/2006/relationships/image" Target="../media/image1.jpeg"/><Relationship Id="rId4" Type="http://schemas.openxmlformats.org/officeDocument/2006/relationships/slideLayout" Target="../slideLayouts/slideLayout1211.xml"/><Relationship Id="rId9" Type="http://schemas.openxmlformats.org/officeDocument/2006/relationships/slideLayout" Target="../slideLayouts/slideLayout1216.xml"/><Relationship Id="rId14" Type="http://schemas.openxmlformats.org/officeDocument/2006/relationships/slideLayout" Target="../slideLayouts/slideLayout1221.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1232.xml"/><Relationship Id="rId13" Type="http://schemas.openxmlformats.org/officeDocument/2006/relationships/slideLayout" Target="../slideLayouts/slideLayout1237.xml"/><Relationship Id="rId18" Type="http://schemas.openxmlformats.org/officeDocument/2006/relationships/theme" Target="../theme/theme73.xml"/><Relationship Id="rId3" Type="http://schemas.openxmlformats.org/officeDocument/2006/relationships/slideLayout" Target="../slideLayouts/slideLayout1227.xml"/><Relationship Id="rId7" Type="http://schemas.openxmlformats.org/officeDocument/2006/relationships/slideLayout" Target="../slideLayouts/slideLayout1231.xml"/><Relationship Id="rId12" Type="http://schemas.openxmlformats.org/officeDocument/2006/relationships/slideLayout" Target="../slideLayouts/slideLayout1236.xml"/><Relationship Id="rId17" Type="http://schemas.openxmlformats.org/officeDocument/2006/relationships/slideLayout" Target="../slideLayouts/slideLayout1241.xml"/><Relationship Id="rId2" Type="http://schemas.openxmlformats.org/officeDocument/2006/relationships/slideLayout" Target="../slideLayouts/slideLayout1226.xml"/><Relationship Id="rId16" Type="http://schemas.openxmlformats.org/officeDocument/2006/relationships/slideLayout" Target="../slideLayouts/slideLayout1240.xml"/><Relationship Id="rId1" Type="http://schemas.openxmlformats.org/officeDocument/2006/relationships/slideLayout" Target="../slideLayouts/slideLayout1225.xml"/><Relationship Id="rId6" Type="http://schemas.openxmlformats.org/officeDocument/2006/relationships/slideLayout" Target="../slideLayouts/slideLayout1230.xml"/><Relationship Id="rId11" Type="http://schemas.openxmlformats.org/officeDocument/2006/relationships/slideLayout" Target="../slideLayouts/slideLayout1235.xml"/><Relationship Id="rId5" Type="http://schemas.openxmlformats.org/officeDocument/2006/relationships/slideLayout" Target="../slideLayouts/slideLayout1229.xml"/><Relationship Id="rId15" Type="http://schemas.openxmlformats.org/officeDocument/2006/relationships/slideLayout" Target="../slideLayouts/slideLayout1239.xml"/><Relationship Id="rId10" Type="http://schemas.openxmlformats.org/officeDocument/2006/relationships/slideLayout" Target="../slideLayouts/slideLayout1234.xml"/><Relationship Id="rId19" Type="http://schemas.openxmlformats.org/officeDocument/2006/relationships/image" Target="../media/image1.jpeg"/><Relationship Id="rId4" Type="http://schemas.openxmlformats.org/officeDocument/2006/relationships/slideLayout" Target="../slideLayouts/slideLayout1228.xml"/><Relationship Id="rId9" Type="http://schemas.openxmlformats.org/officeDocument/2006/relationships/slideLayout" Target="../slideLayouts/slideLayout1233.xml"/><Relationship Id="rId14" Type="http://schemas.openxmlformats.org/officeDocument/2006/relationships/slideLayout" Target="../slideLayouts/slideLayout1238.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1249.xml"/><Relationship Id="rId13" Type="http://schemas.openxmlformats.org/officeDocument/2006/relationships/slideLayout" Target="../slideLayouts/slideLayout1254.xml"/><Relationship Id="rId18" Type="http://schemas.openxmlformats.org/officeDocument/2006/relationships/theme" Target="../theme/theme74.xml"/><Relationship Id="rId3" Type="http://schemas.openxmlformats.org/officeDocument/2006/relationships/slideLayout" Target="../slideLayouts/slideLayout1244.xml"/><Relationship Id="rId7" Type="http://schemas.openxmlformats.org/officeDocument/2006/relationships/slideLayout" Target="../slideLayouts/slideLayout1248.xml"/><Relationship Id="rId12" Type="http://schemas.openxmlformats.org/officeDocument/2006/relationships/slideLayout" Target="../slideLayouts/slideLayout1253.xml"/><Relationship Id="rId17" Type="http://schemas.openxmlformats.org/officeDocument/2006/relationships/slideLayout" Target="../slideLayouts/slideLayout1258.xml"/><Relationship Id="rId2" Type="http://schemas.openxmlformats.org/officeDocument/2006/relationships/slideLayout" Target="../slideLayouts/slideLayout1243.xml"/><Relationship Id="rId16" Type="http://schemas.openxmlformats.org/officeDocument/2006/relationships/slideLayout" Target="../slideLayouts/slideLayout1257.xml"/><Relationship Id="rId1" Type="http://schemas.openxmlformats.org/officeDocument/2006/relationships/slideLayout" Target="../slideLayouts/slideLayout1242.xml"/><Relationship Id="rId6" Type="http://schemas.openxmlformats.org/officeDocument/2006/relationships/slideLayout" Target="../slideLayouts/slideLayout1247.xml"/><Relationship Id="rId11" Type="http://schemas.openxmlformats.org/officeDocument/2006/relationships/slideLayout" Target="../slideLayouts/slideLayout1252.xml"/><Relationship Id="rId5" Type="http://schemas.openxmlformats.org/officeDocument/2006/relationships/slideLayout" Target="../slideLayouts/slideLayout1246.xml"/><Relationship Id="rId15" Type="http://schemas.openxmlformats.org/officeDocument/2006/relationships/slideLayout" Target="../slideLayouts/slideLayout1256.xml"/><Relationship Id="rId10" Type="http://schemas.openxmlformats.org/officeDocument/2006/relationships/slideLayout" Target="../slideLayouts/slideLayout1251.xml"/><Relationship Id="rId19" Type="http://schemas.openxmlformats.org/officeDocument/2006/relationships/image" Target="../media/image1.jpeg"/><Relationship Id="rId4" Type="http://schemas.openxmlformats.org/officeDocument/2006/relationships/slideLayout" Target="../slideLayouts/slideLayout1245.xml"/><Relationship Id="rId9" Type="http://schemas.openxmlformats.org/officeDocument/2006/relationships/slideLayout" Target="../slideLayouts/slideLayout1250.xml"/><Relationship Id="rId14" Type="http://schemas.openxmlformats.org/officeDocument/2006/relationships/slideLayout" Target="../slideLayouts/slideLayout1255.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1266.xml"/><Relationship Id="rId13" Type="http://schemas.openxmlformats.org/officeDocument/2006/relationships/slideLayout" Target="../slideLayouts/slideLayout1271.xml"/><Relationship Id="rId18" Type="http://schemas.openxmlformats.org/officeDocument/2006/relationships/theme" Target="../theme/theme75.xml"/><Relationship Id="rId3" Type="http://schemas.openxmlformats.org/officeDocument/2006/relationships/slideLayout" Target="../slideLayouts/slideLayout1261.xml"/><Relationship Id="rId7" Type="http://schemas.openxmlformats.org/officeDocument/2006/relationships/slideLayout" Target="../slideLayouts/slideLayout1265.xml"/><Relationship Id="rId12" Type="http://schemas.openxmlformats.org/officeDocument/2006/relationships/slideLayout" Target="../slideLayouts/slideLayout1270.xml"/><Relationship Id="rId17" Type="http://schemas.openxmlformats.org/officeDocument/2006/relationships/slideLayout" Target="../slideLayouts/slideLayout1275.xml"/><Relationship Id="rId2" Type="http://schemas.openxmlformats.org/officeDocument/2006/relationships/slideLayout" Target="../slideLayouts/slideLayout1260.xml"/><Relationship Id="rId16" Type="http://schemas.openxmlformats.org/officeDocument/2006/relationships/slideLayout" Target="../slideLayouts/slideLayout1274.xml"/><Relationship Id="rId1" Type="http://schemas.openxmlformats.org/officeDocument/2006/relationships/slideLayout" Target="../slideLayouts/slideLayout1259.xml"/><Relationship Id="rId6" Type="http://schemas.openxmlformats.org/officeDocument/2006/relationships/slideLayout" Target="../slideLayouts/slideLayout1264.xml"/><Relationship Id="rId11" Type="http://schemas.openxmlformats.org/officeDocument/2006/relationships/slideLayout" Target="../slideLayouts/slideLayout1269.xml"/><Relationship Id="rId5" Type="http://schemas.openxmlformats.org/officeDocument/2006/relationships/slideLayout" Target="../slideLayouts/slideLayout1263.xml"/><Relationship Id="rId15" Type="http://schemas.openxmlformats.org/officeDocument/2006/relationships/slideLayout" Target="../slideLayouts/slideLayout1273.xml"/><Relationship Id="rId10" Type="http://schemas.openxmlformats.org/officeDocument/2006/relationships/slideLayout" Target="../slideLayouts/slideLayout1268.xml"/><Relationship Id="rId19" Type="http://schemas.openxmlformats.org/officeDocument/2006/relationships/image" Target="../media/image1.jpeg"/><Relationship Id="rId4" Type="http://schemas.openxmlformats.org/officeDocument/2006/relationships/slideLayout" Target="../slideLayouts/slideLayout1262.xml"/><Relationship Id="rId9" Type="http://schemas.openxmlformats.org/officeDocument/2006/relationships/slideLayout" Target="../slideLayouts/slideLayout1267.xml"/><Relationship Id="rId14" Type="http://schemas.openxmlformats.org/officeDocument/2006/relationships/slideLayout" Target="../slideLayouts/slideLayout1272.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1283.xml"/><Relationship Id="rId13" Type="http://schemas.openxmlformats.org/officeDocument/2006/relationships/slideLayout" Target="../slideLayouts/slideLayout1288.xml"/><Relationship Id="rId18" Type="http://schemas.openxmlformats.org/officeDocument/2006/relationships/theme" Target="../theme/theme76.xml"/><Relationship Id="rId3" Type="http://schemas.openxmlformats.org/officeDocument/2006/relationships/slideLayout" Target="../slideLayouts/slideLayout1278.xml"/><Relationship Id="rId7" Type="http://schemas.openxmlformats.org/officeDocument/2006/relationships/slideLayout" Target="../slideLayouts/slideLayout1282.xml"/><Relationship Id="rId12" Type="http://schemas.openxmlformats.org/officeDocument/2006/relationships/slideLayout" Target="../slideLayouts/slideLayout1287.xml"/><Relationship Id="rId17" Type="http://schemas.openxmlformats.org/officeDocument/2006/relationships/slideLayout" Target="../slideLayouts/slideLayout1292.xml"/><Relationship Id="rId2" Type="http://schemas.openxmlformats.org/officeDocument/2006/relationships/slideLayout" Target="../slideLayouts/slideLayout1277.xml"/><Relationship Id="rId16" Type="http://schemas.openxmlformats.org/officeDocument/2006/relationships/slideLayout" Target="../slideLayouts/slideLayout1291.xml"/><Relationship Id="rId1" Type="http://schemas.openxmlformats.org/officeDocument/2006/relationships/slideLayout" Target="../slideLayouts/slideLayout1276.xml"/><Relationship Id="rId6" Type="http://schemas.openxmlformats.org/officeDocument/2006/relationships/slideLayout" Target="../slideLayouts/slideLayout1281.xml"/><Relationship Id="rId11" Type="http://schemas.openxmlformats.org/officeDocument/2006/relationships/slideLayout" Target="../slideLayouts/slideLayout1286.xml"/><Relationship Id="rId5" Type="http://schemas.openxmlformats.org/officeDocument/2006/relationships/slideLayout" Target="../slideLayouts/slideLayout1280.xml"/><Relationship Id="rId15" Type="http://schemas.openxmlformats.org/officeDocument/2006/relationships/slideLayout" Target="../slideLayouts/slideLayout1290.xml"/><Relationship Id="rId10" Type="http://schemas.openxmlformats.org/officeDocument/2006/relationships/slideLayout" Target="../slideLayouts/slideLayout1285.xml"/><Relationship Id="rId19" Type="http://schemas.openxmlformats.org/officeDocument/2006/relationships/image" Target="../media/image1.jpeg"/><Relationship Id="rId4" Type="http://schemas.openxmlformats.org/officeDocument/2006/relationships/slideLayout" Target="../slideLayouts/slideLayout1279.xml"/><Relationship Id="rId9" Type="http://schemas.openxmlformats.org/officeDocument/2006/relationships/slideLayout" Target="../slideLayouts/slideLayout1284.xml"/><Relationship Id="rId14" Type="http://schemas.openxmlformats.org/officeDocument/2006/relationships/slideLayout" Target="../slideLayouts/slideLayout1289.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1300.xml"/><Relationship Id="rId13" Type="http://schemas.openxmlformats.org/officeDocument/2006/relationships/slideLayout" Target="../slideLayouts/slideLayout1305.xml"/><Relationship Id="rId18" Type="http://schemas.openxmlformats.org/officeDocument/2006/relationships/theme" Target="../theme/theme77.xml"/><Relationship Id="rId3" Type="http://schemas.openxmlformats.org/officeDocument/2006/relationships/slideLayout" Target="../slideLayouts/slideLayout1295.xml"/><Relationship Id="rId7" Type="http://schemas.openxmlformats.org/officeDocument/2006/relationships/slideLayout" Target="../slideLayouts/slideLayout1299.xml"/><Relationship Id="rId12" Type="http://schemas.openxmlformats.org/officeDocument/2006/relationships/slideLayout" Target="../slideLayouts/slideLayout1304.xml"/><Relationship Id="rId17" Type="http://schemas.openxmlformats.org/officeDocument/2006/relationships/slideLayout" Target="../slideLayouts/slideLayout1309.xml"/><Relationship Id="rId2" Type="http://schemas.openxmlformats.org/officeDocument/2006/relationships/slideLayout" Target="../slideLayouts/slideLayout1294.xml"/><Relationship Id="rId16" Type="http://schemas.openxmlformats.org/officeDocument/2006/relationships/slideLayout" Target="../slideLayouts/slideLayout1308.xml"/><Relationship Id="rId1" Type="http://schemas.openxmlformats.org/officeDocument/2006/relationships/slideLayout" Target="../slideLayouts/slideLayout1293.xml"/><Relationship Id="rId6" Type="http://schemas.openxmlformats.org/officeDocument/2006/relationships/slideLayout" Target="../slideLayouts/slideLayout1298.xml"/><Relationship Id="rId11" Type="http://schemas.openxmlformats.org/officeDocument/2006/relationships/slideLayout" Target="../slideLayouts/slideLayout1303.xml"/><Relationship Id="rId5" Type="http://schemas.openxmlformats.org/officeDocument/2006/relationships/slideLayout" Target="../slideLayouts/slideLayout1297.xml"/><Relationship Id="rId15" Type="http://schemas.openxmlformats.org/officeDocument/2006/relationships/slideLayout" Target="../slideLayouts/slideLayout1307.xml"/><Relationship Id="rId10" Type="http://schemas.openxmlformats.org/officeDocument/2006/relationships/slideLayout" Target="../slideLayouts/slideLayout1302.xml"/><Relationship Id="rId19" Type="http://schemas.openxmlformats.org/officeDocument/2006/relationships/image" Target="../media/image1.jpeg"/><Relationship Id="rId4" Type="http://schemas.openxmlformats.org/officeDocument/2006/relationships/slideLayout" Target="../slideLayouts/slideLayout1296.xml"/><Relationship Id="rId9" Type="http://schemas.openxmlformats.org/officeDocument/2006/relationships/slideLayout" Target="../slideLayouts/slideLayout1301.xml"/><Relationship Id="rId14" Type="http://schemas.openxmlformats.org/officeDocument/2006/relationships/slideLayout" Target="../slideLayouts/slideLayout1306.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1317.xml"/><Relationship Id="rId13" Type="http://schemas.openxmlformats.org/officeDocument/2006/relationships/slideLayout" Target="../slideLayouts/slideLayout1322.xml"/><Relationship Id="rId18" Type="http://schemas.openxmlformats.org/officeDocument/2006/relationships/theme" Target="../theme/theme78.xml"/><Relationship Id="rId3" Type="http://schemas.openxmlformats.org/officeDocument/2006/relationships/slideLayout" Target="../slideLayouts/slideLayout1312.xml"/><Relationship Id="rId7" Type="http://schemas.openxmlformats.org/officeDocument/2006/relationships/slideLayout" Target="../slideLayouts/slideLayout1316.xml"/><Relationship Id="rId12" Type="http://schemas.openxmlformats.org/officeDocument/2006/relationships/slideLayout" Target="../slideLayouts/slideLayout1321.xml"/><Relationship Id="rId17" Type="http://schemas.openxmlformats.org/officeDocument/2006/relationships/slideLayout" Target="../slideLayouts/slideLayout1326.xml"/><Relationship Id="rId2" Type="http://schemas.openxmlformats.org/officeDocument/2006/relationships/slideLayout" Target="../slideLayouts/slideLayout1311.xml"/><Relationship Id="rId16" Type="http://schemas.openxmlformats.org/officeDocument/2006/relationships/slideLayout" Target="../slideLayouts/slideLayout1325.xml"/><Relationship Id="rId1" Type="http://schemas.openxmlformats.org/officeDocument/2006/relationships/slideLayout" Target="../slideLayouts/slideLayout1310.xml"/><Relationship Id="rId6" Type="http://schemas.openxmlformats.org/officeDocument/2006/relationships/slideLayout" Target="../slideLayouts/slideLayout1315.xml"/><Relationship Id="rId11" Type="http://schemas.openxmlformats.org/officeDocument/2006/relationships/slideLayout" Target="../slideLayouts/slideLayout1320.xml"/><Relationship Id="rId5" Type="http://schemas.openxmlformats.org/officeDocument/2006/relationships/slideLayout" Target="../slideLayouts/slideLayout1314.xml"/><Relationship Id="rId15" Type="http://schemas.openxmlformats.org/officeDocument/2006/relationships/slideLayout" Target="../slideLayouts/slideLayout1324.xml"/><Relationship Id="rId10" Type="http://schemas.openxmlformats.org/officeDocument/2006/relationships/slideLayout" Target="../slideLayouts/slideLayout1319.xml"/><Relationship Id="rId19" Type="http://schemas.openxmlformats.org/officeDocument/2006/relationships/image" Target="../media/image1.jpeg"/><Relationship Id="rId4" Type="http://schemas.openxmlformats.org/officeDocument/2006/relationships/slideLayout" Target="../slideLayouts/slideLayout1313.xml"/><Relationship Id="rId9" Type="http://schemas.openxmlformats.org/officeDocument/2006/relationships/slideLayout" Target="../slideLayouts/slideLayout1318.xml"/><Relationship Id="rId14" Type="http://schemas.openxmlformats.org/officeDocument/2006/relationships/slideLayout" Target="../slideLayouts/slideLayout1323.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1334.xml"/><Relationship Id="rId13" Type="http://schemas.openxmlformats.org/officeDocument/2006/relationships/slideLayout" Target="../slideLayouts/slideLayout1339.xml"/><Relationship Id="rId18" Type="http://schemas.openxmlformats.org/officeDocument/2006/relationships/theme" Target="../theme/theme79.xml"/><Relationship Id="rId3" Type="http://schemas.openxmlformats.org/officeDocument/2006/relationships/slideLayout" Target="../slideLayouts/slideLayout1329.xml"/><Relationship Id="rId7" Type="http://schemas.openxmlformats.org/officeDocument/2006/relationships/slideLayout" Target="../slideLayouts/slideLayout1333.xml"/><Relationship Id="rId12" Type="http://schemas.openxmlformats.org/officeDocument/2006/relationships/slideLayout" Target="../slideLayouts/slideLayout1338.xml"/><Relationship Id="rId17" Type="http://schemas.openxmlformats.org/officeDocument/2006/relationships/slideLayout" Target="../slideLayouts/slideLayout1343.xml"/><Relationship Id="rId2" Type="http://schemas.openxmlformats.org/officeDocument/2006/relationships/slideLayout" Target="../slideLayouts/slideLayout1328.xml"/><Relationship Id="rId16" Type="http://schemas.openxmlformats.org/officeDocument/2006/relationships/slideLayout" Target="../slideLayouts/slideLayout1342.xml"/><Relationship Id="rId1" Type="http://schemas.openxmlformats.org/officeDocument/2006/relationships/slideLayout" Target="../slideLayouts/slideLayout1327.xml"/><Relationship Id="rId6" Type="http://schemas.openxmlformats.org/officeDocument/2006/relationships/slideLayout" Target="../slideLayouts/slideLayout1332.xml"/><Relationship Id="rId11" Type="http://schemas.openxmlformats.org/officeDocument/2006/relationships/slideLayout" Target="../slideLayouts/slideLayout1337.xml"/><Relationship Id="rId5" Type="http://schemas.openxmlformats.org/officeDocument/2006/relationships/slideLayout" Target="../slideLayouts/slideLayout1331.xml"/><Relationship Id="rId15" Type="http://schemas.openxmlformats.org/officeDocument/2006/relationships/slideLayout" Target="../slideLayouts/slideLayout1341.xml"/><Relationship Id="rId10" Type="http://schemas.openxmlformats.org/officeDocument/2006/relationships/slideLayout" Target="../slideLayouts/slideLayout1336.xml"/><Relationship Id="rId19" Type="http://schemas.openxmlformats.org/officeDocument/2006/relationships/image" Target="../media/image1.jpeg"/><Relationship Id="rId4" Type="http://schemas.openxmlformats.org/officeDocument/2006/relationships/slideLayout" Target="../slideLayouts/slideLayout1330.xml"/><Relationship Id="rId9" Type="http://schemas.openxmlformats.org/officeDocument/2006/relationships/slideLayout" Target="../slideLayouts/slideLayout1335.xml"/><Relationship Id="rId14" Type="http://schemas.openxmlformats.org/officeDocument/2006/relationships/slideLayout" Target="../slideLayouts/slideLayout1340.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1351.xml"/><Relationship Id="rId13" Type="http://schemas.openxmlformats.org/officeDocument/2006/relationships/slideLayout" Target="../slideLayouts/slideLayout1356.xml"/><Relationship Id="rId18" Type="http://schemas.openxmlformats.org/officeDocument/2006/relationships/theme" Target="../theme/theme80.xml"/><Relationship Id="rId3" Type="http://schemas.openxmlformats.org/officeDocument/2006/relationships/slideLayout" Target="../slideLayouts/slideLayout1346.xml"/><Relationship Id="rId7" Type="http://schemas.openxmlformats.org/officeDocument/2006/relationships/slideLayout" Target="../slideLayouts/slideLayout1350.xml"/><Relationship Id="rId12" Type="http://schemas.openxmlformats.org/officeDocument/2006/relationships/slideLayout" Target="../slideLayouts/slideLayout1355.xml"/><Relationship Id="rId17" Type="http://schemas.openxmlformats.org/officeDocument/2006/relationships/slideLayout" Target="../slideLayouts/slideLayout1360.xml"/><Relationship Id="rId2" Type="http://schemas.openxmlformats.org/officeDocument/2006/relationships/slideLayout" Target="../slideLayouts/slideLayout1345.xml"/><Relationship Id="rId16" Type="http://schemas.openxmlformats.org/officeDocument/2006/relationships/slideLayout" Target="../slideLayouts/slideLayout1359.xml"/><Relationship Id="rId1" Type="http://schemas.openxmlformats.org/officeDocument/2006/relationships/slideLayout" Target="../slideLayouts/slideLayout1344.xml"/><Relationship Id="rId6" Type="http://schemas.openxmlformats.org/officeDocument/2006/relationships/slideLayout" Target="../slideLayouts/slideLayout1349.xml"/><Relationship Id="rId11" Type="http://schemas.openxmlformats.org/officeDocument/2006/relationships/slideLayout" Target="../slideLayouts/slideLayout1354.xml"/><Relationship Id="rId5" Type="http://schemas.openxmlformats.org/officeDocument/2006/relationships/slideLayout" Target="../slideLayouts/slideLayout1348.xml"/><Relationship Id="rId15" Type="http://schemas.openxmlformats.org/officeDocument/2006/relationships/slideLayout" Target="../slideLayouts/slideLayout1358.xml"/><Relationship Id="rId10" Type="http://schemas.openxmlformats.org/officeDocument/2006/relationships/slideLayout" Target="../slideLayouts/slideLayout1353.xml"/><Relationship Id="rId19" Type="http://schemas.openxmlformats.org/officeDocument/2006/relationships/image" Target="../media/image1.jpeg"/><Relationship Id="rId4" Type="http://schemas.openxmlformats.org/officeDocument/2006/relationships/slideLayout" Target="../slideLayouts/slideLayout1347.xml"/><Relationship Id="rId9" Type="http://schemas.openxmlformats.org/officeDocument/2006/relationships/slideLayout" Target="../slideLayouts/slideLayout1352.xml"/><Relationship Id="rId14" Type="http://schemas.openxmlformats.org/officeDocument/2006/relationships/slideLayout" Target="../slideLayouts/slideLayout1357.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1368.xml"/><Relationship Id="rId13" Type="http://schemas.openxmlformats.org/officeDocument/2006/relationships/slideLayout" Target="../slideLayouts/slideLayout1373.xml"/><Relationship Id="rId18" Type="http://schemas.openxmlformats.org/officeDocument/2006/relationships/theme" Target="../theme/theme81.xml"/><Relationship Id="rId3" Type="http://schemas.openxmlformats.org/officeDocument/2006/relationships/slideLayout" Target="../slideLayouts/slideLayout1363.xml"/><Relationship Id="rId7" Type="http://schemas.openxmlformats.org/officeDocument/2006/relationships/slideLayout" Target="../slideLayouts/slideLayout1367.xml"/><Relationship Id="rId12" Type="http://schemas.openxmlformats.org/officeDocument/2006/relationships/slideLayout" Target="../slideLayouts/slideLayout1372.xml"/><Relationship Id="rId17" Type="http://schemas.openxmlformats.org/officeDocument/2006/relationships/slideLayout" Target="../slideLayouts/slideLayout1377.xml"/><Relationship Id="rId2" Type="http://schemas.openxmlformats.org/officeDocument/2006/relationships/slideLayout" Target="../slideLayouts/slideLayout1362.xml"/><Relationship Id="rId16" Type="http://schemas.openxmlformats.org/officeDocument/2006/relationships/slideLayout" Target="../slideLayouts/slideLayout1376.xml"/><Relationship Id="rId1" Type="http://schemas.openxmlformats.org/officeDocument/2006/relationships/slideLayout" Target="../slideLayouts/slideLayout1361.xml"/><Relationship Id="rId6" Type="http://schemas.openxmlformats.org/officeDocument/2006/relationships/slideLayout" Target="../slideLayouts/slideLayout1366.xml"/><Relationship Id="rId11" Type="http://schemas.openxmlformats.org/officeDocument/2006/relationships/slideLayout" Target="../slideLayouts/slideLayout1371.xml"/><Relationship Id="rId5" Type="http://schemas.openxmlformats.org/officeDocument/2006/relationships/slideLayout" Target="../slideLayouts/slideLayout1365.xml"/><Relationship Id="rId15" Type="http://schemas.openxmlformats.org/officeDocument/2006/relationships/slideLayout" Target="../slideLayouts/slideLayout1375.xml"/><Relationship Id="rId10" Type="http://schemas.openxmlformats.org/officeDocument/2006/relationships/slideLayout" Target="../slideLayouts/slideLayout1370.xml"/><Relationship Id="rId19" Type="http://schemas.openxmlformats.org/officeDocument/2006/relationships/image" Target="../media/image1.jpeg"/><Relationship Id="rId4" Type="http://schemas.openxmlformats.org/officeDocument/2006/relationships/slideLayout" Target="../slideLayouts/slideLayout1364.xml"/><Relationship Id="rId9" Type="http://schemas.openxmlformats.org/officeDocument/2006/relationships/slideLayout" Target="../slideLayouts/slideLayout1369.xml"/><Relationship Id="rId14" Type="http://schemas.openxmlformats.org/officeDocument/2006/relationships/slideLayout" Target="../slideLayouts/slideLayout1374.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1385.xml"/><Relationship Id="rId13" Type="http://schemas.openxmlformats.org/officeDocument/2006/relationships/slideLayout" Target="../slideLayouts/slideLayout1390.xml"/><Relationship Id="rId18" Type="http://schemas.openxmlformats.org/officeDocument/2006/relationships/theme" Target="../theme/theme82.xml"/><Relationship Id="rId3" Type="http://schemas.openxmlformats.org/officeDocument/2006/relationships/slideLayout" Target="../slideLayouts/slideLayout1380.xml"/><Relationship Id="rId7" Type="http://schemas.openxmlformats.org/officeDocument/2006/relationships/slideLayout" Target="../slideLayouts/slideLayout1384.xml"/><Relationship Id="rId12" Type="http://schemas.openxmlformats.org/officeDocument/2006/relationships/slideLayout" Target="../slideLayouts/slideLayout1389.xml"/><Relationship Id="rId17" Type="http://schemas.openxmlformats.org/officeDocument/2006/relationships/slideLayout" Target="../slideLayouts/slideLayout1394.xml"/><Relationship Id="rId2" Type="http://schemas.openxmlformats.org/officeDocument/2006/relationships/slideLayout" Target="../slideLayouts/slideLayout1379.xml"/><Relationship Id="rId16" Type="http://schemas.openxmlformats.org/officeDocument/2006/relationships/slideLayout" Target="../slideLayouts/slideLayout1393.xml"/><Relationship Id="rId1" Type="http://schemas.openxmlformats.org/officeDocument/2006/relationships/slideLayout" Target="../slideLayouts/slideLayout1378.xml"/><Relationship Id="rId6" Type="http://schemas.openxmlformats.org/officeDocument/2006/relationships/slideLayout" Target="../slideLayouts/slideLayout1383.xml"/><Relationship Id="rId11" Type="http://schemas.openxmlformats.org/officeDocument/2006/relationships/slideLayout" Target="../slideLayouts/slideLayout1388.xml"/><Relationship Id="rId5" Type="http://schemas.openxmlformats.org/officeDocument/2006/relationships/slideLayout" Target="../slideLayouts/slideLayout1382.xml"/><Relationship Id="rId15" Type="http://schemas.openxmlformats.org/officeDocument/2006/relationships/slideLayout" Target="../slideLayouts/slideLayout1392.xml"/><Relationship Id="rId10" Type="http://schemas.openxmlformats.org/officeDocument/2006/relationships/slideLayout" Target="../slideLayouts/slideLayout1387.xml"/><Relationship Id="rId19" Type="http://schemas.openxmlformats.org/officeDocument/2006/relationships/image" Target="../media/image1.jpeg"/><Relationship Id="rId4" Type="http://schemas.openxmlformats.org/officeDocument/2006/relationships/slideLayout" Target="../slideLayouts/slideLayout1381.xml"/><Relationship Id="rId9" Type="http://schemas.openxmlformats.org/officeDocument/2006/relationships/slideLayout" Target="../slideLayouts/slideLayout1386.xml"/><Relationship Id="rId14" Type="http://schemas.openxmlformats.org/officeDocument/2006/relationships/slideLayout" Target="../slideLayouts/slideLayout1391.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1402.xml"/><Relationship Id="rId13" Type="http://schemas.openxmlformats.org/officeDocument/2006/relationships/slideLayout" Target="../slideLayouts/slideLayout1407.xml"/><Relationship Id="rId18" Type="http://schemas.openxmlformats.org/officeDocument/2006/relationships/theme" Target="../theme/theme83.xml"/><Relationship Id="rId3" Type="http://schemas.openxmlformats.org/officeDocument/2006/relationships/slideLayout" Target="../slideLayouts/slideLayout1397.xml"/><Relationship Id="rId7" Type="http://schemas.openxmlformats.org/officeDocument/2006/relationships/slideLayout" Target="../slideLayouts/slideLayout1401.xml"/><Relationship Id="rId12" Type="http://schemas.openxmlformats.org/officeDocument/2006/relationships/slideLayout" Target="../slideLayouts/slideLayout1406.xml"/><Relationship Id="rId17" Type="http://schemas.openxmlformats.org/officeDocument/2006/relationships/slideLayout" Target="../slideLayouts/slideLayout1411.xml"/><Relationship Id="rId2" Type="http://schemas.openxmlformats.org/officeDocument/2006/relationships/slideLayout" Target="../slideLayouts/slideLayout1396.xml"/><Relationship Id="rId16" Type="http://schemas.openxmlformats.org/officeDocument/2006/relationships/slideLayout" Target="../slideLayouts/slideLayout1410.xml"/><Relationship Id="rId1" Type="http://schemas.openxmlformats.org/officeDocument/2006/relationships/slideLayout" Target="../slideLayouts/slideLayout1395.xml"/><Relationship Id="rId6" Type="http://schemas.openxmlformats.org/officeDocument/2006/relationships/slideLayout" Target="../slideLayouts/slideLayout1400.xml"/><Relationship Id="rId11" Type="http://schemas.openxmlformats.org/officeDocument/2006/relationships/slideLayout" Target="../slideLayouts/slideLayout1405.xml"/><Relationship Id="rId5" Type="http://schemas.openxmlformats.org/officeDocument/2006/relationships/slideLayout" Target="../slideLayouts/slideLayout1399.xml"/><Relationship Id="rId15" Type="http://schemas.openxmlformats.org/officeDocument/2006/relationships/slideLayout" Target="../slideLayouts/slideLayout1409.xml"/><Relationship Id="rId10" Type="http://schemas.openxmlformats.org/officeDocument/2006/relationships/slideLayout" Target="../slideLayouts/slideLayout1404.xml"/><Relationship Id="rId19" Type="http://schemas.openxmlformats.org/officeDocument/2006/relationships/image" Target="../media/image1.jpeg"/><Relationship Id="rId4" Type="http://schemas.openxmlformats.org/officeDocument/2006/relationships/slideLayout" Target="../slideLayouts/slideLayout1398.xml"/><Relationship Id="rId9" Type="http://schemas.openxmlformats.org/officeDocument/2006/relationships/slideLayout" Target="../slideLayouts/slideLayout1403.xml"/><Relationship Id="rId14" Type="http://schemas.openxmlformats.org/officeDocument/2006/relationships/slideLayout" Target="../slideLayouts/slideLayout1408.xml"/></Relationships>
</file>

<file path=ppt/slideMasters/_rels/slideMaster84.xml.rels><?xml version="1.0" encoding="UTF-8" standalone="yes"?>
<Relationships xmlns="http://schemas.openxmlformats.org/package/2006/relationships"><Relationship Id="rId8" Type="http://schemas.openxmlformats.org/officeDocument/2006/relationships/slideLayout" Target="../slideLayouts/slideLayout1419.xml"/><Relationship Id="rId13" Type="http://schemas.openxmlformats.org/officeDocument/2006/relationships/slideLayout" Target="../slideLayouts/slideLayout1424.xml"/><Relationship Id="rId18" Type="http://schemas.openxmlformats.org/officeDocument/2006/relationships/theme" Target="../theme/theme84.xml"/><Relationship Id="rId3" Type="http://schemas.openxmlformats.org/officeDocument/2006/relationships/slideLayout" Target="../slideLayouts/slideLayout1414.xml"/><Relationship Id="rId7" Type="http://schemas.openxmlformats.org/officeDocument/2006/relationships/slideLayout" Target="../slideLayouts/slideLayout1418.xml"/><Relationship Id="rId12" Type="http://schemas.openxmlformats.org/officeDocument/2006/relationships/slideLayout" Target="../slideLayouts/slideLayout1423.xml"/><Relationship Id="rId17" Type="http://schemas.openxmlformats.org/officeDocument/2006/relationships/slideLayout" Target="../slideLayouts/slideLayout1428.xml"/><Relationship Id="rId2" Type="http://schemas.openxmlformats.org/officeDocument/2006/relationships/slideLayout" Target="../slideLayouts/slideLayout1413.xml"/><Relationship Id="rId16" Type="http://schemas.openxmlformats.org/officeDocument/2006/relationships/slideLayout" Target="../slideLayouts/slideLayout1427.xml"/><Relationship Id="rId1" Type="http://schemas.openxmlformats.org/officeDocument/2006/relationships/slideLayout" Target="../slideLayouts/slideLayout1412.xml"/><Relationship Id="rId6" Type="http://schemas.openxmlformats.org/officeDocument/2006/relationships/slideLayout" Target="../slideLayouts/slideLayout1417.xml"/><Relationship Id="rId11" Type="http://schemas.openxmlformats.org/officeDocument/2006/relationships/slideLayout" Target="../slideLayouts/slideLayout1422.xml"/><Relationship Id="rId5" Type="http://schemas.openxmlformats.org/officeDocument/2006/relationships/slideLayout" Target="../slideLayouts/slideLayout1416.xml"/><Relationship Id="rId15" Type="http://schemas.openxmlformats.org/officeDocument/2006/relationships/slideLayout" Target="../slideLayouts/slideLayout1426.xml"/><Relationship Id="rId10" Type="http://schemas.openxmlformats.org/officeDocument/2006/relationships/slideLayout" Target="../slideLayouts/slideLayout1421.xml"/><Relationship Id="rId19" Type="http://schemas.openxmlformats.org/officeDocument/2006/relationships/image" Target="../media/image1.jpeg"/><Relationship Id="rId4" Type="http://schemas.openxmlformats.org/officeDocument/2006/relationships/slideLayout" Target="../slideLayouts/slideLayout1415.xml"/><Relationship Id="rId9" Type="http://schemas.openxmlformats.org/officeDocument/2006/relationships/slideLayout" Target="../slideLayouts/slideLayout1420.xml"/><Relationship Id="rId14" Type="http://schemas.openxmlformats.org/officeDocument/2006/relationships/slideLayout" Target="../slideLayouts/slideLayout1425.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1436.xml"/><Relationship Id="rId13" Type="http://schemas.openxmlformats.org/officeDocument/2006/relationships/slideLayout" Target="../slideLayouts/slideLayout1441.xml"/><Relationship Id="rId18" Type="http://schemas.openxmlformats.org/officeDocument/2006/relationships/theme" Target="../theme/theme85.xml"/><Relationship Id="rId3" Type="http://schemas.openxmlformats.org/officeDocument/2006/relationships/slideLayout" Target="../slideLayouts/slideLayout1431.xml"/><Relationship Id="rId7" Type="http://schemas.openxmlformats.org/officeDocument/2006/relationships/slideLayout" Target="../slideLayouts/slideLayout1435.xml"/><Relationship Id="rId12" Type="http://schemas.openxmlformats.org/officeDocument/2006/relationships/slideLayout" Target="../slideLayouts/slideLayout1440.xml"/><Relationship Id="rId17" Type="http://schemas.openxmlformats.org/officeDocument/2006/relationships/slideLayout" Target="../slideLayouts/slideLayout1445.xml"/><Relationship Id="rId2" Type="http://schemas.openxmlformats.org/officeDocument/2006/relationships/slideLayout" Target="../slideLayouts/slideLayout1430.xml"/><Relationship Id="rId16" Type="http://schemas.openxmlformats.org/officeDocument/2006/relationships/slideLayout" Target="../slideLayouts/slideLayout1444.xml"/><Relationship Id="rId1" Type="http://schemas.openxmlformats.org/officeDocument/2006/relationships/slideLayout" Target="../slideLayouts/slideLayout1429.xml"/><Relationship Id="rId6" Type="http://schemas.openxmlformats.org/officeDocument/2006/relationships/slideLayout" Target="../slideLayouts/slideLayout1434.xml"/><Relationship Id="rId11" Type="http://schemas.openxmlformats.org/officeDocument/2006/relationships/slideLayout" Target="../slideLayouts/slideLayout1439.xml"/><Relationship Id="rId5" Type="http://schemas.openxmlformats.org/officeDocument/2006/relationships/slideLayout" Target="../slideLayouts/slideLayout1433.xml"/><Relationship Id="rId15" Type="http://schemas.openxmlformats.org/officeDocument/2006/relationships/slideLayout" Target="../slideLayouts/slideLayout1443.xml"/><Relationship Id="rId10" Type="http://schemas.openxmlformats.org/officeDocument/2006/relationships/slideLayout" Target="../slideLayouts/slideLayout1438.xml"/><Relationship Id="rId19" Type="http://schemas.openxmlformats.org/officeDocument/2006/relationships/image" Target="../media/image1.jpeg"/><Relationship Id="rId4" Type="http://schemas.openxmlformats.org/officeDocument/2006/relationships/slideLayout" Target="../slideLayouts/slideLayout1432.xml"/><Relationship Id="rId9" Type="http://schemas.openxmlformats.org/officeDocument/2006/relationships/slideLayout" Target="../slideLayouts/slideLayout1437.xml"/><Relationship Id="rId14" Type="http://schemas.openxmlformats.org/officeDocument/2006/relationships/slideLayout" Target="../slideLayouts/slideLayout1442.xml"/></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1453.xml"/><Relationship Id="rId13" Type="http://schemas.openxmlformats.org/officeDocument/2006/relationships/slideLayout" Target="../slideLayouts/slideLayout1458.xml"/><Relationship Id="rId18" Type="http://schemas.openxmlformats.org/officeDocument/2006/relationships/theme" Target="../theme/theme86.xml"/><Relationship Id="rId3" Type="http://schemas.openxmlformats.org/officeDocument/2006/relationships/slideLayout" Target="../slideLayouts/slideLayout1448.xml"/><Relationship Id="rId7" Type="http://schemas.openxmlformats.org/officeDocument/2006/relationships/slideLayout" Target="../slideLayouts/slideLayout1452.xml"/><Relationship Id="rId12" Type="http://schemas.openxmlformats.org/officeDocument/2006/relationships/slideLayout" Target="../slideLayouts/slideLayout1457.xml"/><Relationship Id="rId17" Type="http://schemas.openxmlformats.org/officeDocument/2006/relationships/slideLayout" Target="../slideLayouts/slideLayout1462.xml"/><Relationship Id="rId2" Type="http://schemas.openxmlformats.org/officeDocument/2006/relationships/slideLayout" Target="../slideLayouts/slideLayout1447.xml"/><Relationship Id="rId16" Type="http://schemas.openxmlformats.org/officeDocument/2006/relationships/slideLayout" Target="../slideLayouts/slideLayout1461.xml"/><Relationship Id="rId1" Type="http://schemas.openxmlformats.org/officeDocument/2006/relationships/slideLayout" Target="../slideLayouts/slideLayout1446.xml"/><Relationship Id="rId6" Type="http://schemas.openxmlformats.org/officeDocument/2006/relationships/slideLayout" Target="../slideLayouts/slideLayout1451.xml"/><Relationship Id="rId11" Type="http://schemas.openxmlformats.org/officeDocument/2006/relationships/slideLayout" Target="../slideLayouts/slideLayout1456.xml"/><Relationship Id="rId5" Type="http://schemas.openxmlformats.org/officeDocument/2006/relationships/slideLayout" Target="../slideLayouts/slideLayout1450.xml"/><Relationship Id="rId15" Type="http://schemas.openxmlformats.org/officeDocument/2006/relationships/slideLayout" Target="../slideLayouts/slideLayout1460.xml"/><Relationship Id="rId10" Type="http://schemas.openxmlformats.org/officeDocument/2006/relationships/slideLayout" Target="../slideLayouts/slideLayout1455.xml"/><Relationship Id="rId19" Type="http://schemas.openxmlformats.org/officeDocument/2006/relationships/image" Target="../media/image1.jpeg"/><Relationship Id="rId4" Type="http://schemas.openxmlformats.org/officeDocument/2006/relationships/slideLayout" Target="../slideLayouts/slideLayout1449.xml"/><Relationship Id="rId9" Type="http://schemas.openxmlformats.org/officeDocument/2006/relationships/slideLayout" Target="../slideLayouts/slideLayout1454.xml"/><Relationship Id="rId14" Type="http://schemas.openxmlformats.org/officeDocument/2006/relationships/slideLayout" Target="../slideLayouts/slideLayout1459.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1470.xml"/><Relationship Id="rId13" Type="http://schemas.openxmlformats.org/officeDocument/2006/relationships/slideLayout" Target="../slideLayouts/slideLayout1475.xml"/><Relationship Id="rId18" Type="http://schemas.openxmlformats.org/officeDocument/2006/relationships/theme" Target="../theme/theme87.xml"/><Relationship Id="rId3" Type="http://schemas.openxmlformats.org/officeDocument/2006/relationships/slideLayout" Target="../slideLayouts/slideLayout1465.xml"/><Relationship Id="rId7" Type="http://schemas.openxmlformats.org/officeDocument/2006/relationships/slideLayout" Target="../slideLayouts/slideLayout1469.xml"/><Relationship Id="rId12" Type="http://schemas.openxmlformats.org/officeDocument/2006/relationships/slideLayout" Target="../slideLayouts/slideLayout1474.xml"/><Relationship Id="rId17" Type="http://schemas.openxmlformats.org/officeDocument/2006/relationships/slideLayout" Target="../slideLayouts/slideLayout1479.xml"/><Relationship Id="rId2" Type="http://schemas.openxmlformats.org/officeDocument/2006/relationships/slideLayout" Target="../slideLayouts/slideLayout1464.xml"/><Relationship Id="rId16" Type="http://schemas.openxmlformats.org/officeDocument/2006/relationships/slideLayout" Target="../slideLayouts/slideLayout1478.xml"/><Relationship Id="rId1" Type="http://schemas.openxmlformats.org/officeDocument/2006/relationships/slideLayout" Target="../slideLayouts/slideLayout1463.xml"/><Relationship Id="rId6" Type="http://schemas.openxmlformats.org/officeDocument/2006/relationships/slideLayout" Target="../slideLayouts/slideLayout1468.xml"/><Relationship Id="rId11" Type="http://schemas.openxmlformats.org/officeDocument/2006/relationships/slideLayout" Target="../slideLayouts/slideLayout1473.xml"/><Relationship Id="rId5" Type="http://schemas.openxmlformats.org/officeDocument/2006/relationships/slideLayout" Target="../slideLayouts/slideLayout1467.xml"/><Relationship Id="rId15" Type="http://schemas.openxmlformats.org/officeDocument/2006/relationships/slideLayout" Target="../slideLayouts/slideLayout1477.xml"/><Relationship Id="rId10" Type="http://schemas.openxmlformats.org/officeDocument/2006/relationships/slideLayout" Target="../slideLayouts/slideLayout1472.xml"/><Relationship Id="rId19" Type="http://schemas.openxmlformats.org/officeDocument/2006/relationships/image" Target="../media/image1.jpeg"/><Relationship Id="rId4" Type="http://schemas.openxmlformats.org/officeDocument/2006/relationships/slideLayout" Target="../slideLayouts/slideLayout1466.xml"/><Relationship Id="rId9" Type="http://schemas.openxmlformats.org/officeDocument/2006/relationships/slideLayout" Target="../slideLayouts/slideLayout1471.xml"/><Relationship Id="rId14" Type="http://schemas.openxmlformats.org/officeDocument/2006/relationships/slideLayout" Target="../slideLayouts/slideLayout1476.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1487.xml"/><Relationship Id="rId13" Type="http://schemas.openxmlformats.org/officeDocument/2006/relationships/slideLayout" Target="../slideLayouts/slideLayout1492.xml"/><Relationship Id="rId18" Type="http://schemas.openxmlformats.org/officeDocument/2006/relationships/theme" Target="../theme/theme88.xml"/><Relationship Id="rId3" Type="http://schemas.openxmlformats.org/officeDocument/2006/relationships/slideLayout" Target="../slideLayouts/slideLayout1482.xml"/><Relationship Id="rId7" Type="http://schemas.openxmlformats.org/officeDocument/2006/relationships/slideLayout" Target="../slideLayouts/slideLayout1486.xml"/><Relationship Id="rId12" Type="http://schemas.openxmlformats.org/officeDocument/2006/relationships/slideLayout" Target="../slideLayouts/slideLayout1491.xml"/><Relationship Id="rId17" Type="http://schemas.openxmlformats.org/officeDocument/2006/relationships/slideLayout" Target="../slideLayouts/slideLayout1496.xml"/><Relationship Id="rId2" Type="http://schemas.openxmlformats.org/officeDocument/2006/relationships/slideLayout" Target="../slideLayouts/slideLayout1481.xml"/><Relationship Id="rId16" Type="http://schemas.openxmlformats.org/officeDocument/2006/relationships/slideLayout" Target="../slideLayouts/slideLayout1495.xml"/><Relationship Id="rId1" Type="http://schemas.openxmlformats.org/officeDocument/2006/relationships/slideLayout" Target="../slideLayouts/slideLayout1480.xml"/><Relationship Id="rId6" Type="http://schemas.openxmlformats.org/officeDocument/2006/relationships/slideLayout" Target="../slideLayouts/slideLayout1485.xml"/><Relationship Id="rId11" Type="http://schemas.openxmlformats.org/officeDocument/2006/relationships/slideLayout" Target="../slideLayouts/slideLayout1490.xml"/><Relationship Id="rId5" Type="http://schemas.openxmlformats.org/officeDocument/2006/relationships/slideLayout" Target="../slideLayouts/slideLayout1484.xml"/><Relationship Id="rId15" Type="http://schemas.openxmlformats.org/officeDocument/2006/relationships/slideLayout" Target="../slideLayouts/slideLayout1494.xml"/><Relationship Id="rId10" Type="http://schemas.openxmlformats.org/officeDocument/2006/relationships/slideLayout" Target="../slideLayouts/slideLayout1489.xml"/><Relationship Id="rId19" Type="http://schemas.openxmlformats.org/officeDocument/2006/relationships/image" Target="../media/image1.jpeg"/><Relationship Id="rId4" Type="http://schemas.openxmlformats.org/officeDocument/2006/relationships/slideLayout" Target="../slideLayouts/slideLayout1483.xml"/><Relationship Id="rId9" Type="http://schemas.openxmlformats.org/officeDocument/2006/relationships/slideLayout" Target="../slideLayouts/slideLayout1488.xml"/><Relationship Id="rId14" Type="http://schemas.openxmlformats.org/officeDocument/2006/relationships/slideLayout" Target="../slideLayouts/slideLayout1493.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1504.xml"/><Relationship Id="rId13" Type="http://schemas.openxmlformats.org/officeDocument/2006/relationships/slideLayout" Target="../slideLayouts/slideLayout1509.xml"/><Relationship Id="rId18" Type="http://schemas.openxmlformats.org/officeDocument/2006/relationships/theme" Target="../theme/theme89.xml"/><Relationship Id="rId3" Type="http://schemas.openxmlformats.org/officeDocument/2006/relationships/slideLayout" Target="../slideLayouts/slideLayout1499.xml"/><Relationship Id="rId7" Type="http://schemas.openxmlformats.org/officeDocument/2006/relationships/slideLayout" Target="../slideLayouts/slideLayout1503.xml"/><Relationship Id="rId12" Type="http://schemas.openxmlformats.org/officeDocument/2006/relationships/slideLayout" Target="../slideLayouts/slideLayout1508.xml"/><Relationship Id="rId17" Type="http://schemas.openxmlformats.org/officeDocument/2006/relationships/slideLayout" Target="../slideLayouts/slideLayout1513.xml"/><Relationship Id="rId2" Type="http://schemas.openxmlformats.org/officeDocument/2006/relationships/slideLayout" Target="../slideLayouts/slideLayout1498.xml"/><Relationship Id="rId16" Type="http://schemas.openxmlformats.org/officeDocument/2006/relationships/slideLayout" Target="../slideLayouts/slideLayout1512.xml"/><Relationship Id="rId1" Type="http://schemas.openxmlformats.org/officeDocument/2006/relationships/slideLayout" Target="../slideLayouts/slideLayout1497.xml"/><Relationship Id="rId6" Type="http://schemas.openxmlformats.org/officeDocument/2006/relationships/slideLayout" Target="../slideLayouts/slideLayout1502.xml"/><Relationship Id="rId11" Type="http://schemas.openxmlformats.org/officeDocument/2006/relationships/slideLayout" Target="../slideLayouts/slideLayout1507.xml"/><Relationship Id="rId5" Type="http://schemas.openxmlformats.org/officeDocument/2006/relationships/slideLayout" Target="../slideLayouts/slideLayout1501.xml"/><Relationship Id="rId15" Type="http://schemas.openxmlformats.org/officeDocument/2006/relationships/slideLayout" Target="../slideLayouts/slideLayout1511.xml"/><Relationship Id="rId10" Type="http://schemas.openxmlformats.org/officeDocument/2006/relationships/slideLayout" Target="../slideLayouts/slideLayout1506.xml"/><Relationship Id="rId19" Type="http://schemas.openxmlformats.org/officeDocument/2006/relationships/image" Target="../media/image1.jpeg"/><Relationship Id="rId4" Type="http://schemas.openxmlformats.org/officeDocument/2006/relationships/slideLayout" Target="../slideLayouts/slideLayout1500.xml"/><Relationship Id="rId9" Type="http://schemas.openxmlformats.org/officeDocument/2006/relationships/slideLayout" Target="../slideLayouts/slideLayout1505.xml"/><Relationship Id="rId14" Type="http://schemas.openxmlformats.org/officeDocument/2006/relationships/slideLayout" Target="../slideLayouts/slideLayout1510.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1521.xml"/><Relationship Id="rId13" Type="http://schemas.openxmlformats.org/officeDocument/2006/relationships/slideLayout" Target="../slideLayouts/slideLayout1526.xml"/><Relationship Id="rId18" Type="http://schemas.openxmlformats.org/officeDocument/2006/relationships/theme" Target="../theme/theme90.xml"/><Relationship Id="rId3" Type="http://schemas.openxmlformats.org/officeDocument/2006/relationships/slideLayout" Target="../slideLayouts/slideLayout1516.xml"/><Relationship Id="rId7" Type="http://schemas.openxmlformats.org/officeDocument/2006/relationships/slideLayout" Target="../slideLayouts/slideLayout1520.xml"/><Relationship Id="rId12" Type="http://schemas.openxmlformats.org/officeDocument/2006/relationships/slideLayout" Target="../slideLayouts/slideLayout1525.xml"/><Relationship Id="rId17" Type="http://schemas.openxmlformats.org/officeDocument/2006/relationships/slideLayout" Target="../slideLayouts/slideLayout1530.xml"/><Relationship Id="rId2" Type="http://schemas.openxmlformats.org/officeDocument/2006/relationships/slideLayout" Target="../slideLayouts/slideLayout1515.xml"/><Relationship Id="rId16" Type="http://schemas.openxmlformats.org/officeDocument/2006/relationships/slideLayout" Target="../slideLayouts/slideLayout1529.xml"/><Relationship Id="rId1" Type="http://schemas.openxmlformats.org/officeDocument/2006/relationships/slideLayout" Target="../slideLayouts/slideLayout1514.xml"/><Relationship Id="rId6" Type="http://schemas.openxmlformats.org/officeDocument/2006/relationships/slideLayout" Target="../slideLayouts/slideLayout1519.xml"/><Relationship Id="rId11" Type="http://schemas.openxmlformats.org/officeDocument/2006/relationships/slideLayout" Target="../slideLayouts/slideLayout1524.xml"/><Relationship Id="rId5" Type="http://schemas.openxmlformats.org/officeDocument/2006/relationships/slideLayout" Target="../slideLayouts/slideLayout1518.xml"/><Relationship Id="rId15" Type="http://schemas.openxmlformats.org/officeDocument/2006/relationships/slideLayout" Target="../slideLayouts/slideLayout1528.xml"/><Relationship Id="rId10" Type="http://schemas.openxmlformats.org/officeDocument/2006/relationships/slideLayout" Target="../slideLayouts/slideLayout1523.xml"/><Relationship Id="rId19" Type="http://schemas.openxmlformats.org/officeDocument/2006/relationships/image" Target="../media/image1.jpeg"/><Relationship Id="rId4" Type="http://schemas.openxmlformats.org/officeDocument/2006/relationships/slideLayout" Target="../slideLayouts/slideLayout1517.xml"/><Relationship Id="rId9" Type="http://schemas.openxmlformats.org/officeDocument/2006/relationships/slideLayout" Target="../slideLayouts/slideLayout1522.xml"/><Relationship Id="rId14" Type="http://schemas.openxmlformats.org/officeDocument/2006/relationships/slideLayout" Target="../slideLayouts/slideLayout1527.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1538.xml"/><Relationship Id="rId13" Type="http://schemas.openxmlformats.org/officeDocument/2006/relationships/slideLayout" Target="../slideLayouts/slideLayout1543.xml"/><Relationship Id="rId18" Type="http://schemas.openxmlformats.org/officeDocument/2006/relationships/theme" Target="../theme/theme91.xml"/><Relationship Id="rId3" Type="http://schemas.openxmlformats.org/officeDocument/2006/relationships/slideLayout" Target="../slideLayouts/slideLayout1533.xml"/><Relationship Id="rId7" Type="http://schemas.openxmlformats.org/officeDocument/2006/relationships/slideLayout" Target="../slideLayouts/slideLayout1537.xml"/><Relationship Id="rId12" Type="http://schemas.openxmlformats.org/officeDocument/2006/relationships/slideLayout" Target="../slideLayouts/slideLayout1542.xml"/><Relationship Id="rId17" Type="http://schemas.openxmlformats.org/officeDocument/2006/relationships/slideLayout" Target="../slideLayouts/slideLayout1547.xml"/><Relationship Id="rId2" Type="http://schemas.openxmlformats.org/officeDocument/2006/relationships/slideLayout" Target="../slideLayouts/slideLayout1532.xml"/><Relationship Id="rId16" Type="http://schemas.openxmlformats.org/officeDocument/2006/relationships/slideLayout" Target="../slideLayouts/slideLayout1546.xml"/><Relationship Id="rId1" Type="http://schemas.openxmlformats.org/officeDocument/2006/relationships/slideLayout" Target="../slideLayouts/slideLayout1531.xml"/><Relationship Id="rId6" Type="http://schemas.openxmlformats.org/officeDocument/2006/relationships/slideLayout" Target="../slideLayouts/slideLayout1536.xml"/><Relationship Id="rId11" Type="http://schemas.openxmlformats.org/officeDocument/2006/relationships/slideLayout" Target="../slideLayouts/slideLayout1541.xml"/><Relationship Id="rId5" Type="http://schemas.openxmlformats.org/officeDocument/2006/relationships/slideLayout" Target="../slideLayouts/slideLayout1535.xml"/><Relationship Id="rId15" Type="http://schemas.openxmlformats.org/officeDocument/2006/relationships/slideLayout" Target="../slideLayouts/slideLayout1545.xml"/><Relationship Id="rId10" Type="http://schemas.openxmlformats.org/officeDocument/2006/relationships/slideLayout" Target="../slideLayouts/slideLayout1540.xml"/><Relationship Id="rId19" Type="http://schemas.openxmlformats.org/officeDocument/2006/relationships/image" Target="../media/image1.jpeg"/><Relationship Id="rId4" Type="http://schemas.openxmlformats.org/officeDocument/2006/relationships/slideLayout" Target="../slideLayouts/slideLayout1534.xml"/><Relationship Id="rId9" Type="http://schemas.openxmlformats.org/officeDocument/2006/relationships/slideLayout" Target="../slideLayouts/slideLayout1539.xml"/><Relationship Id="rId14" Type="http://schemas.openxmlformats.org/officeDocument/2006/relationships/slideLayout" Target="../slideLayouts/slideLayout1544.xml"/></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1555.xml"/><Relationship Id="rId13" Type="http://schemas.openxmlformats.org/officeDocument/2006/relationships/slideLayout" Target="../slideLayouts/slideLayout1560.xml"/><Relationship Id="rId18" Type="http://schemas.openxmlformats.org/officeDocument/2006/relationships/theme" Target="../theme/theme92.xml"/><Relationship Id="rId3" Type="http://schemas.openxmlformats.org/officeDocument/2006/relationships/slideLayout" Target="../slideLayouts/slideLayout1550.xml"/><Relationship Id="rId7" Type="http://schemas.openxmlformats.org/officeDocument/2006/relationships/slideLayout" Target="../slideLayouts/slideLayout1554.xml"/><Relationship Id="rId12" Type="http://schemas.openxmlformats.org/officeDocument/2006/relationships/slideLayout" Target="../slideLayouts/slideLayout1559.xml"/><Relationship Id="rId17" Type="http://schemas.openxmlformats.org/officeDocument/2006/relationships/slideLayout" Target="../slideLayouts/slideLayout1564.xml"/><Relationship Id="rId2" Type="http://schemas.openxmlformats.org/officeDocument/2006/relationships/slideLayout" Target="../slideLayouts/slideLayout1549.xml"/><Relationship Id="rId16" Type="http://schemas.openxmlformats.org/officeDocument/2006/relationships/slideLayout" Target="../slideLayouts/slideLayout1563.xml"/><Relationship Id="rId1" Type="http://schemas.openxmlformats.org/officeDocument/2006/relationships/slideLayout" Target="../slideLayouts/slideLayout1548.xml"/><Relationship Id="rId6" Type="http://schemas.openxmlformats.org/officeDocument/2006/relationships/slideLayout" Target="../slideLayouts/slideLayout1553.xml"/><Relationship Id="rId11" Type="http://schemas.openxmlformats.org/officeDocument/2006/relationships/slideLayout" Target="../slideLayouts/slideLayout1558.xml"/><Relationship Id="rId5" Type="http://schemas.openxmlformats.org/officeDocument/2006/relationships/slideLayout" Target="../slideLayouts/slideLayout1552.xml"/><Relationship Id="rId15" Type="http://schemas.openxmlformats.org/officeDocument/2006/relationships/slideLayout" Target="../slideLayouts/slideLayout1562.xml"/><Relationship Id="rId10" Type="http://schemas.openxmlformats.org/officeDocument/2006/relationships/slideLayout" Target="../slideLayouts/slideLayout1557.xml"/><Relationship Id="rId19" Type="http://schemas.openxmlformats.org/officeDocument/2006/relationships/image" Target="../media/image1.jpeg"/><Relationship Id="rId4" Type="http://schemas.openxmlformats.org/officeDocument/2006/relationships/slideLayout" Target="../slideLayouts/slideLayout1551.xml"/><Relationship Id="rId9" Type="http://schemas.openxmlformats.org/officeDocument/2006/relationships/slideLayout" Target="../slideLayouts/slideLayout1556.xml"/><Relationship Id="rId14" Type="http://schemas.openxmlformats.org/officeDocument/2006/relationships/slideLayout" Target="../slideLayouts/slideLayout1561.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1572.xml"/><Relationship Id="rId13" Type="http://schemas.openxmlformats.org/officeDocument/2006/relationships/slideLayout" Target="../slideLayouts/slideLayout1577.xml"/><Relationship Id="rId18" Type="http://schemas.openxmlformats.org/officeDocument/2006/relationships/theme" Target="../theme/theme93.xml"/><Relationship Id="rId3" Type="http://schemas.openxmlformats.org/officeDocument/2006/relationships/slideLayout" Target="../slideLayouts/slideLayout1567.xml"/><Relationship Id="rId7" Type="http://schemas.openxmlformats.org/officeDocument/2006/relationships/slideLayout" Target="../slideLayouts/slideLayout1571.xml"/><Relationship Id="rId12" Type="http://schemas.openxmlformats.org/officeDocument/2006/relationships/slideLayout" Target="../slideLayouts/slideLayout1576.xml"/><Relationship Id="rId17" Type="http://schemas.openxmlformats.org/officeDocument/2006/relationships/slideLayout" Target="../slideLayouts/slideLayout1581.xml"/><Relationship Id="rId2" Type="http://schemas.openxmlformats.org/officeDocument/2006/relationships/slideLayout" Target="../slideLayouts/slideLayout1566.xml"/><Relationship Id="rId16" Type="http://schemas.openxmlformats.org/officeDocument/2006/relationships/slideLayout" Target="../slideLayouts/slideLayout1580.xml"/><Relationship Id="rId1" Type="http://schemas.openxmlformats.org/officeDocument/2006/relationships/slideLayout" Target="../slideLayouts/slideLayout1565.xml"/><Relationship Id="rId6" Type="http://schemas.openxmlformats.org/officeDocument/2006/relationships/slideLayout" Target="../slideLayouts/slideLayout1570.xml"/><Relationship Id="rId11" Type="http://schemas.openxmlformats.org/officeDocument/2006/relationships/slideLayout" Target="../slideLayouts/slideLayout1575.xml"/><Relationship Id="rId5" Type="http://schemas.openxmlformats.org/officeDocument/2006/relationships/slideLayout" Target="../slideLayouts/slideLayout1569.xml"/><Relationship Id="rId15" Type="http://schemas.openxmlformats.org/officeDocument/2006/relationships/slideLayout" Target="../slideLayouts/slideLayout1579.xml"/><Relationship Id="rId10" Type="http://schemas.openxmlformats.org/officeDocument/2006/relationships/slideLayout" Target="../slideLayouts/slideLayout1574.xml"/><Relationship Id="rId19" Type="http://schemas.openxmlformats.org/officeDocument/2006/relationships/image" Target="../media/image1.jpeg"/><Relationship Id="rId4" Type="http://schemas.openxmlformats.org/officeDocument/2006/relationships/slideLayout" Target="../slideLayouts/slideLayout1568.xml"/><Relationship Id="rId9" Type="http://schemas.openxmlformats.org/officeDocument/2006/relationships/slideLayout" Target="../slideLayouts/slideLayout1573.xml"/><Relationship Id="rId14" Type="http://schemas.openxmlformats.org/officeDocument/2006/relationships/slideLayout" Target="../slideLayouts/slideLayout1578.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1589.xml"/><Relationship Id="rId13" Type="http://schemas.openxmlformats.org/officeDocument/2006/relationships/slideLayout" Target="../slideLayouts/slideLayout1594.xml"/><Relationship Id="rId18" Type="http://schemas.openxmlformats.org/officeDocument/2006/relationships/theme" Target="../theme/theme94.xml"/><Relationship Id="rId3" Type="http://schemas.openxmlformats.org/officeDocument/2006/relationships/slideLayout" Target="../slideLayouts/slideLayout1584.xml"/><Relationship Id="rId7" Type="http://schemas.openxmlformats.org/officeDocument/2006/relationships/slideLayout" Target="../slideLayouts/slideLayout1588.xml"/><Relationship Id="rId12" Type="http://schemas.openxmlformats.org/officeDocument/2006/relationships/slideLayout" Target="../slideLayouts/slideLayout1593.xml"/><Relationship Id="rId17" Type="http://schemas.openxmlformats.org/officeDocument/2006/relationships/slideLayout" Target="../slideLayouts/slideLayout1598.xml"/><Relationship Id="rId2" Type="http://schemas.openxmlformats.org/officeDocument/2006/relationships/slideLayout" Target="../slideLayouts/slideLayout1583.xml"/><Relationship Id="rId16" Type="http://schemas.openxmlformats.org/officeDocument/2006/relationships/slideLayout" Target="../slideLayouts/slideLayout1597.xml"/><Relationship Id="rId1" Type="http://schemas.openxmlformats.org/officeDocument/2006/relationships/slideLayout" Target="../slideLayouts/slideLayout1582.xml"/><Relationship Id="rId6" Type="http://schemas.openxmlformats.org/officeDocument/2006/relationships/slideLayout" Target="../slideLayouts/slideLayout1587.xml"/><Relationship Id="rId11" Type="http://schemas.openxmlformats.org/officeDocument/2006/relationships/slideLayout" Target="../slideLayouts/slideLayout1592.xml"/><Relationship Id="rId5" Type="http://schemas.openxmlformats.org/officeDocument/2006/relationships/slideLayout" Target="../slideLayouts/slideLayout1586.xml"/><Relationship Id="rId15" Type="http://schemas.openxmlformats.org/officeDocument/2006/relationships/slideLayout" Target="../slideLayouts/slideLayout1596.xml"/><Relationship Id="rId10" Type="http://schemas.openxmlformats.org/officeDocument/2006/relationships/slideLayout" Target="../slideLayouts/slideLayout1591.xml"/><Relationship Id="rId19" Type="http://schemas.openxmlformats.org/officeDocument/2006/relationships/image" Target="../media/image1.jpeg"/><Relationship Id="rId4" Type="http://schemas.openxmlformats.org/officeDocument/2006/relationships/slideLayout" Target="../slideLayouts/slideLayout1585.xml"/><Relationship Id="rId9" Type="http://schemas.openxmlformats.org/officeDocument/2006/relationships/slideLayout" Target="../slideLayouts/slideLayout1590.xml"/><Relationship Id="rId14" Type="http://schemas.openxmlformats.org/officeDocument/2006/relationships/slideLayout" Target="../slideLayouts/slideLayout1595.xml"/></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1606.xml"/><Relationship Id="rId13" Type="http://schemas.openxmlformats.org/officeDocument/2006/relationships/slideLayout" Target="../slideLayouts/slideLayout1611.xml"/><Relationship Id="rId18" Type="http://schemas.openxmlformats.org/officeDocument/2006/relationships/theme" Target="../theme/theme95.xml"/><Relationship Id="rId3" Type="http://schemas.openxmlformats.org/officeDocument/2006/relationships/slideLayout" Target="../slideLayouts/slideLayout1601.xml"/><Relationship Id="rId7" Type="http://schemas.openxmlformats.org/officeDocument/2006/relationships/slideLayout" Target="../slideLayouts/slideLayout1605.xml"/><Relationship Id="rId12" Type="http://schemas.openxmlformats.org/officeDocument/2006/relationships/slideLayout" Target="../slideLayouts/slideLayout1610.xml"/><Relationship Id="rId17" Type="http://schemas.openxmlformats.org/officeDocument/2006/relationships/slideLayout" Target="../slideLayouts/slideLayout1615.xml"/><Relationship Id="rId2" Type="http://schemas.openxmlformats.org/officeDocument/2006/relationships/slideLayout" Target="../slideLayouts/slideLayout1600.xml"/><Relationship Id="rId16" Type="http://schemas.openxmlformats.org/officeDocument/2006/relationships/slideLayout" Target="../slideLayouts/slideLayout1614.xml"/><Relationship Id="rId1" Type="http://schemas.openxmlformats.org/officeDocument/2006/relationships/slideLayout" Target="../slideLayouts/slideLayout1599.xml"/><Relationship Id="rId6" Type="http://schemas.openxmlformats.org/officeDocument/2006/relationships/slideLayout" Target="../slideLayouts/slideLayout1604.xml"/><Relationship Id="rId11" Type="http://schemas.openxmlformats.org/officeDocument/2006/relationships/slideLayout" Target="../slideLayouts/slideLayout1609.xml"/><Relationship Id="rId5" Type="http://schemas.openxmlformats.org/officeDocument/2006/relationships/slideLayout" Target="../slideLayouts/slideLayout1603.xml"/><Relationship Id="rId15" Type="http://schemas.openxmlformats.org/officeDocument/2006/relationships/slideLayout" Target="../slideLayouts/slideLayout1613.xml"/><Relationship Id="rId10" Type="http://schemas.openxmlformats.org/officeDocument/2006/relationships/slideLayout" Target="../slideLayouts/slideLayout1608.xml"/><Relationship Id="rId19" Type="http://schemas.openxmlformats.org/officeDocument/2006/relationships/image" Target="../media/image1.jpeg"/><Relationship Id="rId4" Type="http://schemas.openxmlformats.org/officeDocument/2006/relationships/slideLayout" Target="../slideLayouts/slideLayout1602.xml"/><Relationship Id="rId9" Type="http://schemas.openxmlformats.org/officeDocument/2006/relationships/slideLayout" Target="../slideLayouts/slideLayout1607.xml"/><Relationship Id="rId14" Type="http://schemas.openxmlformats.org/officeDocument/2006/relationships/slideLayout" Target="../slideLayouts/slideLayout1612.xml"/></Relationships>
</file>

<file path=ppt/slideMasters/_rels/slideMaster96.xml.rels><?xml version="1.0" encoding="UTF-8" standalone="yes"?>
<Relationships xmlns="http://schemas.openxmlformats.org/package/2006/relationships"><Relationship Id="rId8" Type="http://schemas.openxmlformats.org/officeDocument/2006/relationships/slideLayout" Target="../slideLayouts/slideLayout1623.xml"/><Relationship Id="rId13" Type="http://schemas.openxmlformats.org/officeDocument/2006/relationships/slideLayout" Target="../slideLayouts/slideLayout1628.xml"/><Relationship Id="rId18" Type="http://schemas.openxmlformats.org/officeDocument/2006/relationships/theme" Target="../theme/theme96.xml"/><Relationship Id="rId3" Type="http://schemas.openxmlformats.org/officeDocument/2006/relationships/slideLayout" Target="../slideLayouts/slideLayout1618.xml"/><Relationship Id="rId7" Type="http://schemas.openxmlformats.org/officeDocument/2006/relationships/slideLayout" Target="../slideLayouts/slideLayout1622.xml"/><Relationship Id="rId12" Type="http://schemas.openxmlformats.org/officeDocument/2006/relationships/slideLayout" Target="../slideLayouts/slideLayout1627.xml"/><Relationship Id="rId17" Type="http://schemas.openxmlformats.org/officeDocument/2006/relationships/slideLayout" Target="../slideLayouts/slideLayout1632.xml"/><Relationship Id="rId2" Type="http://schemas.openxmlformats.org/officeDocument/2006/relationships/slideLayout" Target="../slideLayouts/slideLayout1617.xml"/><Relationship Id="rId16" Type="http://schemas.openxmlformats.org/officeDocument/2006/relationships/slideLayout" Target="../slideLayouts/slideLayout1631.xml"/><Relationship Id="rId1" Type="http://schemas.openxmlformats.org/officeDocument/2006/relationships/slideLayout" Target="../slideLayouts/slideLayout1616.xml"/><Relationship Id="rId6" Type="http://schemas.openxmlformats.org/officeDocument/2006/relationships/slideLayout" Target="../slideLayouts/slideLayout1621.xml"/><Relationship Id="rId11" Type="http://schemas.openxmlformats.org/officeDocument/2006/relationships/slideLayout" Target="../slideLayouts/slideLayout1626.xml"/><Relationship Id="rId5" Type="http://schemas.openxmlformats.org/officeDocument/2006/relationships/slideLayout" Target="../slideLayouts/slideLayout1620.xml"/><Relationship Id="rId15" Type="http://schemas.openxmlformats.org/officeDocument/2006/relationships/slideLayout" Target="../slideLayouts/slideLayout1630.xml"/><Relationship Id="rId10" Type="http://schemas.openxmlformats.org/officeDocument/2006/relationships/slideLayout" Target="../slideLayouts/slideLayout1625.xml"/><Relationship Id="rId19" Type="http://schemas.openxmlformats.org/officeDocument/2006/relationships/image" Target="../media/image1.jpeg"/><Relationship Id="rId4" Type="http://schemas.openxmlformats.org/officeDocument/2006/relationships/slideLayout" Target="../slideLayouts/slideLayout1619.xml"/><Relationship Id="rId9" Type="http://schemas.openxmlformats.org/officeDocument/2006/relationships/slideLayout" Target="../slideLayouts/slideLayout1624.xml"/><Relationship Id="rId14" Type="http://schemas.openxmlformats.org/officeDocument/2006/relationships/slideLayout" Target="../slideLayouts/slideLayout1629.xml"/></Relationships>
</file>

<file path=ppt/slideMasters/_rels/slideMaster97.xml.rels><?xml version="1.0" encoding="UTF-8" standalone="yes"?>
<Relationships xmlns="http://schemas.openxmlformats.org/package/2006/relationships"><Relationship Id="rId8" Type="http://schemas.openxmlformats.org/officeDocument/2006/relationships/slideLayout" Target="../slideLayouts/slideLayout1640.xml"/><Relationship Id="rId13" Type="http://schemas.openxmlformats.org/officeDocument/2006/relationships/slideLayout" Target="../slideLayouts/slideLayout1645.xml"/><Relationship Id="rId18" Type="http://schemas.openxmlformats.org/officeDocument/2006/relationships/theme" Target="../theme/theme97.xml"/><Relationship Id="rId3" Type="http://schemas.openxmlformats.org/officeDocument/2006/relationships/slideLayout" Target="../slideLayouts/slideLayout1635.xml"/><Relationship Id="rId7" Type="http://schemas.openxmlformats.org/officeDocument/2006/relationships/slideLayout" Target="../slideLayouts/slideLayout1639.xml"/><Relationship Id="rId12" Type="http://schemas.openxmlformats.org/officeDocument/2006/relationships/slideLayout" Target="../slideLayouts/slideLayout1644.xml"/><Relationship Id="rId17" Type="http://schemas.openxmlformats.org/officeDocument/2006/relationships/slideLayout" Target="../slideLayouts/slideLayout1649.xml"/><Relationship Id="rId2" Type="http://schemas.openxmlformats.org/officeDocument/2006/relationships/slideLayout" Target="../slideLayouts/slideLayout1634.xml"/><Relationship Id="rId16" Type="http://schemas.openxmlformats.org/officeDocument/2006/relationships/slideLayout" Target="../slideLayouts/slideLayout1648.xml"/><Relationship Id="rId1" Type="http://schemas.openxmlformats.org/officeDocument/2006/relationships/slideLayout" Target="../slideLayouts/slideLayout1633.xml"/><Relationship Id="rId6" Type="http://schemas.openxmlformats.org/officeDocument/2006/relationships/slideLayout" Target="../slideLayouts/slideLayout1638.xml"/><Relationship Id="rId11" Type="http://schemas.openxmlformats.org/officeDocument/2006/relationships/slideLayout" Target="../slideLayouts/slideLayout1643.xml"/><Relationship Id="rId5" Type="http://schemas.openxmlformats.org/officeDocument/2006/relationships/slideLayout" Target="../slideLayouts/slideLayout1637.xml"/><Relationship Id="rId15" Type="http://schemas.openxmlformats.org/officeDocument/2006/relationships/slideLayout" Target="../slideLayouts/slideLayout1647.xml"/><Relationship Id="rId10" Type="http://schemas.openxmlformats.org/officeDocument/2006/relationships/slideLayout" Target="../slideLayouts/slideLayout1642.xml"/><Relationship Id="rId19" Type="http://schemas.openxmlformats.org/officeDocument/2006/relationships/image" Target="../media/image1.jpeg"/><Relationship Id="rId4" Type="http://schemas.openxmlformats.org/officeDocument/2006/relationships/slideLayout" Target="../slideLayouts/slideLayout1636.xml"/><Relationship Id="rId9" Type="http://schemas.openxmlformats.org/officeDocument/2006/relationships/slideLayout" Target="../slideLayouts/slideLayout1641.xml"/><Relationship Id="rId14" Type="http://schemas.openxmlformats.org/officeDocument/2006/relationships/slideLayout" Target="../slideLayouts/slideLayout1646.xml"/></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1657.xml"/><Relationship Id="rId13" Type="http://schemas.openxmlformats.org/officeDocument/2006/relationships/slideLayout" Target="../slideLayouts/slideLayout1662.xml"/><Relationship Id="rId18" Type="http://schemas.openxmlformats.org/officeDocument/2006/relationships/theme" Target="../theme/theme98.xml"/><Relationship Id="rId3" Type="http://schemas.openxmlformats.org/officeDocument/2006/relationships/slideLayout" Target="../slideLayouts/slideLayout1652.xml"/><Relationship Id="rId7" Type="http://schemas.openxmlformats.org/officeDocument/2006/relationships/slideLayout" Target="../slideLayouts/slideLayout1656.xml"/><Relationship Id="rId12" Type="http://schemas.openxmlformats.org/officeDocument/2006/relationships/slideLayout" Target="../slideLayouts/slideLayout1661.xml"/><Relationship Id="rId17" Type="http://schemas.openxmlformats.org/officeDocument/2006/relationships/slideLayout" Target="../slideLayouts/slideLayout1666.xml"/><Relationship Id="rId2" Type="http://schemas.openxmlformats.org/officeDocument/2006/relationships/slideLayout" Target="../slideLayouts/slideLayout1651.xml"/><Relationship Id="rId16" Type="http://schemas.openxmlformats.org/officeDocument/2006/relationships/slideLayout" Target="../slideLayouts/slideLayout1665.xml"/><Relationship Id="rId1" Type="http://schemas.openxmlformats.org/officeDocument/2006/relationships/slideLayout" Target="../slideLayouts/slideLayout1650.xml"/><Relationship Id="rId6" Type="http://schemas.openxmlformats.org/officeDocument/2006/relationships/slideLayout" Target="../slideLayouts/slideLayout1655.xml"/><Relationship Id="rId11" Type="http://schemas.openxmlformats.org/officeDocument/2006/relationships/slideLayout" Target="../slideLayouts/slideLayout1660.xml"/><Relationship Id="rId5" Type="http://schemas.openxmlformats.org/officeDocument/2006/relationships/slideLayout" Target="../slideLayouts/slideLayout1654.xml"/><Relationship Id="rId15" Type="http://schemas.openxmlformats.org/officeDocument/2006/relationships/slideLayout" Target="../slideLayouts/slideLayout1664.xml"/><Relationship Id="rId10" Type="http://schemas.openxmlformats.org/officeDocument/2006/relationships/slideLayout" Target="../slideLayouts/slideLayout1659.xml"/><Relationship Id="rId19" Type="http://schemas.openxmlformats.org/officeDocument/2006/relationships/image" Target="../media/image1.jpeg"/><Relationship Id="rId4" Type="http://schemas.openxmlformats.org/officeDocument/2006/relationships/slideLayout" Target="../slideLayouts/slideLayout1653.xml"/><Relationship Id="rId9" Type="http://schemas.openxmlformats.org/officeDocument/2006/relationships/slideLayout" Target="../slideLayouts/slideLayout1658.xml"/><Relationship Id="rId14" Type="http://schemas.openxmlformats.org/officeDocument/2006/relationships/slideLayout" Target="../slideLayouts/slideLayout1663.xml"/></Relationships>
</file>

<file path=ppt/slideMasters/_rels/slideMaster99.xml.rels><?xml version="1.0" encoding="UTF-8" standalone="yes"?>
<Relationships xmlns="http://schemas.openxmlformats.org/package/2006/relationships"><Relationship Id="rId8" Type="http://schemas.openxmlformats.org/officeDocument/2006/relationships/slideLayout" Target="../slideLayouts/slideLayout1674.xml"/><Relationship Id="rId13" Type="http://schemas.openxmlformats.org/officeDocument/2006/relationships/slideLayout" Target="../slideLayouts/slideLayout1679.xml"/><Relationship Id="rId18" Type="http://schemas.openxmlformats.org/officeDocument/2006/relationships/theme" Target="../theme/theme99.xml"/><Relationship Id="rId3" Type="http://schemas.openxmlformats.org/officeDocument/2006/relationships/slideLayout" Target="../slideLayouts/slideLayout1669.xml"/><Relationship Id="rId7" Type="http://schemas.openxmlformats.org/officeDocument/2006/relationships/slideLayout" Target="../slideLayouts/slideLayout1673.xml"/><Relationship Id="rId12" Type="http://schemas.openxmlformats.org/officeDocument/2006/relationships/slideLayout" Target="../slideLayouts/slideLayout1678.xml"/><Relationship Id="rId17" Type="http://schemas.openxmlformats.org/officeDocument/2006/relationships/slideLayout" Target="../slideLayouts/slideLayout1683.xml"/><Relationship Id="rId2" Type="http://schemas.openxmlformats.org/officeDocument/2006/relationships/slideLayout" Target="../slideLayouts/slideLayout1668.xml"/><Relationship Id="rId16" Type="http://schemas.openxmlformats.org/officeDocument/2006/relationships/slideLayout" Target="../slideLayouts/slideLayout1682.xml"/><Relationship Id="rId1" Type="http://schemas.openxmlformats.org/officeDocument/2006/relationships/slideLayout" Target="../slideLayouts/slideLayout1667.xml"/><Relationship Id="rId6" Type="http://schemas.openxmlformats.org/officeDocument/2006/relationships/slideLayout" Target="../slideLayouts/slideLayout1672.xml"/><Relationship Id="rId11" Type="http://schemas.openxmlformats.org/officeDocument/2006/relationships/slideLayout" Target="../slideLayouts/slideLayout1677.xml"/><Relationship Id="rId5" Type="http://schemas.openxmlformats.org/officeDocument/2006/relationships/slideLayout" Target="../slideLayouts/slideLayout1671.xml"/><Relationship Id="rId15" Type="http://schemas.openxmlformats.org/officeDocument/2006/relationships/slideLayout" Target="../slideLayouts/slideLayout1681.xml"/><Relationship Id="rId10" Type="http://schemas.openxmlformats.org/officeDocument/2006/relationships/slideLayout" Target="../slideLayouts/slideLayout1676.xml"/><Relationship Id="rId19" Type="http://schemas.openxmlformats.org/officeDocument/2006/relationships/image" Target="../media/image1.jpeg"/><Relationship Id="rId4" Type="http://schemas.openxmlformats.org/officeDocument/2006/relationships/slideLayout" Target="../slideLayouts/slideLayout1670.xml"/><Relationship Id="rId9" Type="http://schemas.openxmlformats.org/officeDocument/2006/relationships/slideLayout" Target="../slideLayouts/slideLayout1675.xml"/><Relationship Id="rId14" Type="http://schemas.openxmlformats.org/officeDocument/2006/relationships/slideLayout" Target="../slideLayouts/slideLayout1680.xml"/></Relationships>
</file>

<file path=ppt/slideMasters/_rels/slideMaster100.xml.rels><?xml version="1.0" encoding="UTF-8" standalone="yes"?>
<Relationships xmlns="http://schemas.openxmlformats.org/package/2006/relationships"><Relationship Id="rId8" Type="http://schemas.openxmlformats.org/officeDocument/2006/relationships/slideLayout" Target="../slideLayouts/slideLayout1691.xml"/><Relationship Id="rId13" Type="http://schemas.openxmlformats.org/officeDocument/2006/relationships/slideLayout" Target="../slideLayouts/slideLayout1696.xml"/><Relationship Id="rId18" Type="http://schemas.openxmlformats.org/officeDocument/2006/relationships/theme" Target="../theme/theme100.xml"/><Relationship Id="rId3" Type="http://schemas.openxmlformats.org/officeDocument/2006/relationships/slideLayout" Target="../slideLayouts/slideLayout1686.xml"/><Relationship Id="rId7" Type="http://schemas.openxmlformats.org/officeDocument/2006/relationships/slideLayout" Target="../slideLayouts/slideLayout1690.xml"/><Relationship Id="rId12" Type="http://schemas.openxmlformats.org/officeDocument/2006/relationships/slideLayout" Target="../slideLayouts/slideLayout1695.xml"/><Relationship Id="rId17" Type="http://schemas.openxmlformats.org/officeDocument/2006/relationships/slideLayout" Target="../slideLayouts/slideLayout1700.xml"/><Relationship Id="rId2" Type="http://schemas.openxmlformats.org/officeDocument/2006/relationships/slideLayout" Target="../slideLayouts/slideLayout1685.xml"/><Relationship Id="rId16" Type="http://schemas.openxmlformats.org/officeDocument/2006/relationships/slideLayout" Target="../slideLayouts/slideLayout1699.xml"/><Relationship Id="rId1" Type="http://schemas.openxmlformats.org/officeDocument/2006/relationships/slideLayout" Target="../slideLayouts/slideLayout1684.xml"/><Relationship Id="rId6" Type="http://schemas.openxmlformats.org/officeDocument/2006/relationships/slideLayout" Target="../slideLayouts/slideLayout1689.xml"/><Relationship Id="rId11" Type="http://schemas.openxmlformats.org/officeDocument/2006/relationships/slideLayout" Target="../slideLayouts/slideLayout1694.xml"/><Relationship Id="rId5" Type="http://schemas.openxmlformats.org/officeDocument/2006/relationships/slideLayout" Target="../slideLayouts/slideLayout1688.xml"/><Relationship Id="rId15" Type="http://schemas.openxmlformats.org/officeDocument/2006/relationships/slideLayout" Target="../slideLayouts/slideLayout1698.xml"/><Relationship Id="rId10" Type="http://schemas.openxmlformats.org/officeDocument/2006/relationships/slideLayout" Target="../slideLayouts/slideLayout1693.xml"/><Relationship Id="rId19" Type="http://schemas.openxmlformats.org/officeDocument/2006/relationships/image" Target="../media/image1.jpeg"/><Relationship Id="rId4" Type="http://schemas.openxmlformats.org/officeDocument/2006/relationships/slideLayout" Target="../slideLayouts/slideLayout1687.xml"/><Relationship Id="rId9" Type="http://schemas.openxmlformats.org/officeDocument/2006/relationships/slideLayout" Target="../slideLayouts/slideLayout1692.xml"/><Relationship Id="rId14" Type="http://schemas.openxmlformats.org/officeDocument/2006/relationships/slideLayout" Target="../slideLayouts/slideLayout1697.xml"/></Relationships>
</file>

<file path=ppt/slideMasters/_rels/slideMaster101.xml.rels><?xml version="1.0" encoding="UTF-8" standalone="yes"?>
<Relationships xmlns="http://schemas.openxmlformats.org/package/2006/relationships"><Relationship Id="rId8" Type="http://schemas.openxmlformats.org/officeDocument/2006/relationships/slideLayout" Target="../slideLayouts/slideLayout1708.xml"/><Relationship Id="rId13" Type="http://schemas.openxmlformats.org/officeDocument/2006/relationships/slideLayout" Target="../slideLayouts/slideLayout1713.xml"/><Relationship Id="rId18" Type="http://schemas.openxmlformats.org/officeDocument/2006/relationships/theme" Target="../theme/theme101.xml"/><Relationship Id="rId3" Type="http://schemas.openxmlformats.org/officeDocument/2006/relationships/slideLayout" Target="../slideLayouts/slideLayout1703.xml"/><Relationship Id="rId7" Type="http://schemas.openxmlformats.org/officeDocument/2006/relationships/slideLayout" Target="../slideLayouts/slideLayout1707.xml"/><Relationship Id="rId12" Type="http://schemas.openxmlformats.org/officeDocument/2006/relationships/slideLayout" Target="../slideLayouts/slideLayout1712.xml"/><Relationship Id="rId17" Type="http://schemas.openxmlformats.org/officeDocument/2006/relationships/slideLayout" Target="../slideLayouts/slideLayout1717.xml"/><Relationship Id="rId2" Type="http://schemas.openxmlformats.org/officeDocument/2006/relationships/slideLayout" Target="../slideLayouts/slideLayout1702.xml"/><Relationship Id="rId16" Type="http://schemas.openxmlformats.org/officeDocument/2006/relationships/slideLayout" Target="../slideLayouts/slideLayout1716.xml"/><Relationship Id="rId1" Type="http://schemas.openxmlformats.org/officeDocument/2006/relationships/slideLayout" Target="../slideLayouts/slideLayout1701.xml"/><Relationship Id="rId6" Type="http://schemas.openxmlformats.org/officeDocument/2006/relationships/slideLayout" Target="../slideLayouts/slideLayout1706.xml"/><Relationship Id="rId11" Type="http://schemas.openxmlformats.org/officeDocument/2006/relationships/slideLayout" Target="../slideLayouts/slideLayout1711.xml"/><Relationship Id="rId5" Type="http://schemas.openxmlformats.org/officeDocument/2006/relationships/slideLayout" Target="../slideLayouts/slideLayout1705.xml"/><Relationship Id="rId15" Type="http://schemas.openxmlformats.org/officeDocument/2006/relationships/slideLayout" Target="../slideLayouts/slideLayout1715.xml"/><Relationship Id="rId10" Type="http://schemas.openxmlformats.org/officeDocument/2006/relationships/slideLayout" Target="../slideLayouts/slideLayout1710.xml"/><Relationship Id="rId19" Type="http://schemas.openxmlformats.org/officeDocument/2006/relationships/image" Target="../media/image1.jpeg"/><Relationship Id="rId4" Type="http://schemas.openxmlformats.org/officeDocument/2006/relationships/slideLayout" Target="../slideLayouts/slideLayout1704.xml"/><Relationship Id="rId9" Type="http://schemas.openxmlformats.org/officeDocument/2006/relationships/slideLayout" Target="../slideLayouts/slideLayout1709.xml"/><Relationship Id="rId14" Type="http://schemas.openxmlformats.org/officeDocument/2006/relationships/slideLayout" Target="../slideLayouts/slideLayout1714.xml"/></Relationships>
</file>

<file path=ppt/slideMasters/_rels/slideMaster102.xml.rels><?xml version="1.0" encoding="UTF-8" standalone="yes"?>
<Relationships xmlns="http://schemas.openxmlformats.org/package/2006/relationships"><Relationship Id="rId8" Type="http://schemas.openxmlformats.org/officeDocument/2006/relationships/slideLayout" Target="../slideLayouts/slideLayout1725.xml"/><Relationship Id="rId13" Type="http://schemas.openxmlformats.org/officeDocument/2006/relationships/slideLayout" Target="../slideLayouts/slideLayout1730.xml"/><Relationship Id="rId18" Type="http://schemas.openxmlformats.org/officeDocument/2006/relationships/theme" Target="../theme/theme102.xml"/><Relationship Id="rId3" Type="http://schemas.openxmlformats.org/officeDocument/2006/relationships/slideLayout" Target="../slideLayouts/slideLayout1720.xml"/><Relationship Id="rId7" Type="http://schemas.openxmlformats.org/officeDocument/2006/relationships/slideLayout" Target="../slideLayouts/slideLayout1724.xml"/><Relationship Id="rId12" Type="http://schemas.openxmlformats.org/officeDocument/2006/relationships/slideLayout" Target="../slideLayouts/slideLayout1729.xml"/><Relationship Id="rId17" Type="http://schemas.openxmlformats.org/officeDocument/2006/relationships/slideLayout" Target="../slideLayouts/slideLayout1734.xml"/><Relationship Id="rId2" Type="http://schemas.openxmlformats.org/officeDocument/2006/relationships/slideLayout" Target="../slideLayouts/slideLayout1719.xml"/><Relationship Id="rId16" Type="http://schemas.openxmlformats.org/officeDocument/2006/relationships/slideLayout" Target="../slideLayouts/slideLayout1733.xml"/><Relationship Id="rId1" Type="http://schemas.openxmlformats.org/officeDocument/2006/relationships/slideLayout" Target="../slideLayouts/slideLayout1718.xml"/><Relationship Id="rId6" Type="http://schemas.openxmlformats.org/officeDocument/2006/relationships/slideLayout" Target="../slideLayouts/slideLayout1723.xml"/><Relationship Id="rId11" Type="http://schemas.openxmlformats.org/officeDocument/2006/relationships/slideLayout" Target="../slideLayouts/slideLayout1728.xml"/><Relationship Id="rId5" Type="http://schemas.openxmlformats.org/officeDocument/2006/relationships/slideLayout" Target="../slideLayouts/slideLayout1722.xml"/><Relationship Id="rId15" Type="http://schemas.openxmlformats.org/officeDocument/2006/relationships/slideLayout" Target="../slideLayouts/slideLayout1732.xml"/><Relationship Id="rId10" Type="http://schemas.openxmlformats.org/officeDocument/2006/relationships/slideLayout" Target="../slideLayouts/slideLayout1727.xml"/><Relationship Id="rId19" Type="http://schemas.openxmlformats.org/officeDocument/2006/relationships/image" Target="../media/image1.jpeg"/><Relationship Id="rId4" Type="http://schemas.openxmlformats.org/officeDocument/2006/relationships/slideLayout" Target="../slideLayouts/slideLayout1721.xml"/><Relationship Id="rId9" Type="http://schemas.openxmlformats.org/officeDocument/2006/relationships/slideLayout" Target="../slideLayouts/slideLayout1726.xml"/><Relationship Id="rId14" Type="http://schemas.openxmlformats.org/officeDocument/2006/relationships/slideLayout" Target="../slideLayouts/slideLayout1731.xml"/></Relationships>
</file>

<file path=ppt/slideMasters/_rels/slideMaster103.xml.rels><?xml version="1.0" encoding="UTF-8" standalone="yes"?>
<Relationships xmlns="http://schemas.openxmlformats.org/package/2006/relationships"><Relationship Id="rId8" Type="http://schemas.openxmlformats.org/officeDocument/2006/relationships/slideLayout" Target="../slideLayouts/slideLayout1742.xml"/><Relationship Id="rId13" Type="http://schemas.openxmlformats.org/officeDocument/2006/relationships/slideLayout" Target="../slideLayouts/slideLayout1747.xml"/><Relationship Id="rId18" Type="http://schemas.openxmlformats.org/officeDocument/2006/relationships/theme" Target="../theme/theme103.xml"/><Relationship Id="rId3" Type="http://schemas.openxmlformats.org/officeDocument/2006/relationships/slideLayout" Target="../slideLayouts/slideLayout1737.xml"/><Relationship Id="rId7" Type="http://schemas.openxmlformats.org/officeDocument/2006/relationships/slideLayout" Target="../slideLayouts/slideLayout1741.xml"/><Relationship Id="rId12" Type="http://schemas.openxmlformats.org/officeDocument/2006/relationships/slideLayout" Target="../slideLayouts/slideLayout1746.xml"/><Relationship Id="rId17" Type="http://schemas.openxmlformats.org/officeDocument/2006/relationships/slideLayout" Target="../slideLayouts/slideLayout1751.xml"/><Relationship Id="rId2" Type="http://schemas.openxmlformats.org/officeDocument/2006/relationships/slideLayout" Target="../slideLayouts/slideLayout1736.xml"/><Relationship Id="rId16" Type="http://schemas.openxmlformats.org/officeDocument/2006/relationships/slideLayout" Target="../slideLayouts/slideLayout1750.xml"/><Relationship Id="rId1" Type="http://schemas.openxmlformats.org/officeDocument/2006/relationships/slideLayout" Target="../slideLayouts/slideLayout1735.xml"/><Relationship Id="rId6" Type="http://schemas.openxmlformats.org/officeDocument/2006/relationships/slideLayout" Target="../slideLayouts/slideLayout1740.xml"/><Relationship Id="rId11" Type="http://schemas.openxmlformats.org/officeDocument/2006/relationships/slideLayout" Target="../slideLayouts/slideLayout1745.xml"/><Relationship Id="rId5" Type="http://schemas.openxmlformats.org/officeDocument/2006/relationships/slideLayout" Target="../slideLayouts/slideLayout1739.xml"/><Relationship Id="rId15" Type="http://schemas.openxmlformats.org/officeDocument/2006/relationships/slideLayout" Target="../slideLayouts/slideLayout1749.xml"/><Relationship Id="rId10" Type="http://schemas.openxmlformats.org/officeDocument/2006/relationships/slideLayout" Target="../slideLayouts/slideLayout1744.xml"/><Relationship Id="rId19" Type="http://schemas.openxmlformats.org/officeDocument/2006/relationships/image" Target="../media/image1.jpeg"/><Relationship Id="rId4" Type="http://schemas.openxmlformats.org/officeDocument/2006/relationships/slideLayout" Target="../slideLayouts/slideLayout1738.xml"/><Relationship Id="rId9" Type="http://schemas.openxmlformats.org/officeDocument/2006/relationships/slideLayout" Target="../slideLayouts/slideLayout1743.xml"/><Relationship Id="rId14" Type="http://schemas.openxmlformats.org/officeDocument/2006/relationships/slideLayout" Target="../slideLayouts/slideLayout1748.xml"/></Relationships>
</file>

<file path=ppt/slideMasters/_rels/slideMaster104.xml.rels><?xml version="1.0" encoding="UTF-8" standalone="yes"?>
<Relationships xmlns="http://schemas.openxmlformats.org/package/2006/relationships"><Relationship Id="rId8" Type="http://schemas.openxmlformats.org/officeDocument/2006/relationships/slideLayout" Target="../slideLayouts/slideLayout1759.xml"/><Relationship Id="rId13" Type="http://schemas.openxmlformats.org/officeDocument/2006/relationships/slideLayout" Target="../slideLayouts/slideLayout1764.xml"/><Relationship Id="rId18" Type="http://schemas.openxmlformats.org/officeDocument/2006/relationships/theme" Target="../theme/theme104.xml"/><Relationship Id="rId3" Type="http://schemas.openxmlformats.org/officeDocument/2006/relationships/slideLayout" Target="../slideLayouts/slideLayout1754.xml"/><Relationship Id="rId7" Type="http://schemas.openxmlformats.org/officeDocument/2006/relationships/slideLayout" Target="../slideLayouts/slideLayout1758.xml"/><Relationship Id="rId12" Type="http://schemas.openxmlformats.org/officeDocument/2006/relationships/slideLayout" Target="../slideLayouts/slideLayout1763.xml"/><Relationship Id="rId17" Type="http://schemas.openxmlformats.org/officeDocument/2006/relationships/slideLayout" Target="../slideLayouts/slideLayout1768.xml"/><Relationship Id="rId2" Type="http://schemas.openxmlformats.org/officeDocument/2006/relationships/slideLayout" Target="../slideLayouts/slideLayout1753.xml"/><Relationship Id="rId16" Type="http://schemas.openxmlformats.org/officeDocument/2006/relationships/slideLayout" Target="../slideLayouts/slideLayout1767.xml"/><Relationship Id="rId1" Type="http://schemas.openxmlformats.org/officeDocument/2006/relationships/slideLayout" Target="../slideLayouts/slideLayout1752.xml"/><Relationship Id="rId6" Type="http://schemas.openxmlformats.org/officeDocument/2006/relationships/slideLayout" Target="../slideLayouts/slideLayout1757.xml"/><Relationship Id="rId11" Type="http://schemas.openxmlformats.org/officeDocument/2006/relationships/slideLayout" Target="../slideLayouts/slideLayout1762.xml"/><Relationship Id="rId5" Type="http://schemas.openxmlformats.org/officeDocument/2006/relationships/slideLayout" Target="../slideLayouts/slideLayout1756.xml"/><Relationship Id="rId15" Type="http://schemas.openxmlformats.org/officeDocument/2006/relationships/slideLayout" Target="../slideLayouts/slideLayout1766.xml"/><Relationship Id="rId10" Type="http://schemas.openxmlformats.org/officeDocument/2006/relationships/slideLayout" Target="../slideLayouts/slideLayout1761.xml"/><Relationship Id="rId19" Type="http://schemas.openxmlformats.org/officeDocument/2006/relationships/image" Target="../media/image1.jpeg"/><Relationship Id="rId4" Type="http://schemas.openxmlformats.org/officeDocument/2006/relationships/slideLayout" Target="../slideLayouts/slideLayout1755.xml"/><Relationship Id="rId9" Type="http://schemas.openxmlformats.org/officeDocument/2006/relationships/slideLayout" Target="../slideLayouts/slideLayout1760.xml"/><Relationship Id="rId14" Type="http://schemas.openxmlformats.org/officeDocument/2006/relationships/slideLayout" Target="../slideLayouts/slideLayout1765.xml"/></Relationships>
</file>

<file path=ppt/slideMasters/_rels/slideMaster105.xml.rels><?xml version="1.0" encoding="UTF-8" standalone="yes"?>
<Relationships xmlns="http://schemas.openxmlformats.org/package/2006/relationships"><Relationship Id="rId8" Type="http://schemas.openxmlformats.org/officeDocument/2006/relationships/slideLayout" Target="../slideLayouts/slideLayout1776.xml"/><Relationship Id="rId13" Type="http://schemas.openxmlformats.org/officeDocument/2006/relationships/slideLayout" Target="../slideLayouts/slideLayout1781.xml"/><Relationship Id="rId18" Type="http://schemas.openxmlformats.org/officeDocument/2006/relationships/theme" Target="../theme/theme105.xml"/><Relationship Id="rId3" Type="http://schemas.openxmlformats.org/officeDocument/2006/relationships/slideLayout" Target="../slideLayouts/slideLayout1771.xml"/><Relationship Id="rId7" Type="http://schemas.openxmlformats.org/officeDocument/2006/relationships/slideLayout" Target="../slideLayouts/slideLayout1775.xml"/><Relationship Id="rId12" Type="http://schemas.openxmlformats.org/officeDocument/2006/relationships/slideLayout" Target="../slideLayouts/slideLayout1780.xml"/><Relationship Id="rId17" Type="http://schemas.openxmlformats.org/officeDocument/2006/relationships/slideLayout" Target="../slideLayouts/slideLayout1785.xml"/><Relationship Id="rId2" Type="http://schemas.openxmlformats.org/officeDocument/2006/relationships/slideLayout" Target="../slideLayouts/slideLayout1770.xml"/><Relationship Id="rId16" Type="http://schemas.openxmlformats.org/officeDocument/2006/relationships/slideLayout" Target="../slideLayouts/slideLayout1784.xml"/><Relationship Id="rId1" Type="http://schemas.openxmlformats.org/officeDocument/2006/relationships/slideLayout" Target="../slideLayouts/slideLayout1769.xml"/><Relationship Id="rId6" Type="http://schemas.openxmlformats.org/officeDocument/2006/relationships/slideLayout" Target="../slideLayouts/slideLayout1774.xml"/><Relationship Id="rId11" Type="http://schemas.openxmlformats.org/officeDocument/2006/relationships/slideLayout" Target="../slideLayouts/slideLayout1779.xml"/><Relationship Id="rId5" Type="http://schemas.openxmlformats.org/officeDocument/2006/relationships/slideLayout" Target="../slideLayouts/slideLayout1773.xml"/><Relationship Id="rId15" Type="http://schemas.openxmlformats.org/officeDocument/2006/relationships/slideLayout" Target="../slideLayouts/slideLayout1783.xml"/><Relationship Id="rId10" Type="http://schemas.openxmlformats.org/officeDocument/2006/relationships/slideLayout" Target="../slideLayouts/slideLayout1778.xml"/><Relationship Id="rId19" Type="http://schemas.openxmlformats.org/officeDocument/2006/relationships/image" Target="../media/image1.jpeg"/><Relationship Id="rId4" Type="http://schemas.openxmlformats.org/officeDocument/2006/relationships/slideLayout" Target="../slideLayouts/slideLayout1772.xml"/><Relationship Id="rId9" Type="http://schemas.openxmlformats.org/officeDocument/2006/relationships/slideLayout" Target="../slideLayouts/slideLayout1777.xml"/><Relationship Id="rId14" Type="http://schemas.openxmlformats.org/officeDocument/2006/relationships/slideLayout" Target="../slideLayouts/slideLayout1782.xml"/></Relationships>
</file>

<file path=ppt/slideMasters/_rels/slideMaster106.xml.rels><?xml version="1.0" encoding="UTF-8" standalone="yes"?>
<Relationships xmlns="http://schemas.openxmlformats.org/package/2006/relationships"><Relationship Id="rId8" Type="http://schemas.openxmlformats.org/officeDocument/2006/relationships/slideLayout" Target="../slideLayouts/slideLayout1793.xml"/><Relationship Id="rId13" Type="http://schemas.openxmlformats.org/officeDocument/2006/relationships/slideLayout" Target="../slideLayouts/slideLayout1798.xml"/><Relationship Id="rId18" Type="http://schemas.openxmlformats.org/officeDocument/2006/relationships/theme" Target="../theme/theme106.xml"/><Relationship Id="rId3" Type="http://schemas.openxmlformats.org/officeDocument/2006/relationships/slideLayout" Target="../slideLayouts/slideLayout1788.xml"/><Relationship Id="rId7" Type="http://schemas.openxmlformats.org/officeDocument/2006/relationships/slideLayout" Target="../slideLayouts/slideLayout1792.xml"/><Relationship Id="rId12" Type="http://schemas.openxmlformats.org/officeDocument/2006/relationships/slideLayout" Target="../slideLayouts/slideLayout1797.xml"/><Relationship Id="rId17" Type="http://schemas.openxmlformats.org/officeDocument/2006/relationships/slideLayout" Target="../slideLayouts/slideLayout1802.xml"/><Relationship Id="rId2" Type="http://schemas.openxmlformats.org/officeDocument/2006/relationships/slideLayout" Target="../slideLayouts/slideLayout1787.xml"/><Relationship Id="rId16" Type="http://schemas.openxmlformats.org/officeDocument/2006/relationships/slideLayout" Target="../slideLayouts/slideLayout1801.xml"/><Relationship Id="rId1" Type="http://schemas.openxmlformats.org/officeDocument/2006/relationships/slideLayout" Target="../slideLayouts/slideLayout1786.xml"/><Relationship Id="rId6" Type="http://schemas.openxmlformats.org/officeDocument/2006/relationships/slideLayout" Target="../slideLayouts/slideLayout1791.xml"/><Relationship Id="rId11" Type="http://schemas.openxmlformats.org/officeDocument/2006/relationships/slideLayout" Target="../slideLayouts/slideLayout1796.xml"/><Relationship Id="rId5" Type="http://schemas.openxmlformats.org/officeDocument/2006/relationships/slideLayout" Target="../slideLayouts/slideLayout1790.xml"/><Relationship Id="rId15" Type="http://schemas.openxmlformats.org/officeDocument/2006/relationships/slideLayout" Target="../slideLayouts/slideLayout1800.xml"/><Relationship Id="rId10" Type="http://schemas.openxmlformats.org/officeDocument/2006/relationships/slideLayout" Target="../slideLayouts/slideLayout1795.xml"/><Relationship Id="rId19" Type="http://schemas.openxmlformats.org/officeDocument/2006/relationships/image" Target="../media/image1.jpeg"/><Relationship Id="rId4" Type="http://schemas.openxmlformats.org/officeDocument/2006/relationships/slideLayout" Target="../slideLayouts/slideLayout1789.xml"/><Relationship Id="rId9" Type="http://schemas.openxmlformats.org/officeDocument/2006/relationships/slideLayout" Target="../slideLayouts/slideLayout1794.xml"/><Relationship Id="rId14" Type="http://schemas.openxmlformats.org/officeDocument/2006/relationships/slideLayout" Target="../slideLayouts/slideLayout1799.xml"/></Relationships>
</file>

<file path=ppt/slideMasters/_rels/slideMaster107.xml.rels><?xml version="1.0" encoding="UTF-8" standalone="yes"?>
<Relationships xmlns="http://schemas.openxmlformats.org/package/2006/relationships"><Relationship Id="rId8" Type="http://schemas.openxmlformats.org/officeDocument/2006/relationships/slideLayout" Target="../slideLayouts/slideLayout1810.xml"/><Relationship Id="rId13" Type="http://schemas.openxmlformats.org/officeDocument/2006/relationships/slideLayout" Target="../slideLayouts/slideLayout1815.xml"/><Relationship Id="rId18" Type="http://schemas.openxmlformats.org/officeDocument/2006/relationships/theme" Target="../theme/theme107.xml"/><Relationship Id="rId3" Type="http://schemas.openxmlformats.org/officeDocument/2006/relationships/slideLayout" Target="../slideLayouts/slideLayout1805.xml"/><Relationship Id="rId7" Type="http://schemas.openxmlformats.org/officeDocument/2006/relationships/slideLayout" Target="../slideLayouts/slideLayout1809.xml"/><Relationship Id="rId12" Type="http://schemas.openxmlformats.org/officeDocument/2006/relationships/slideLayout" Target="../slideLayouts/slideLayout1814.xml"/><Relationship Id="rId17" Type="http://schemas.openxmlformats.org/officeDocument/2006/relationships/slideLayout" Target="../slideLayouts/slideLayout1819.xml"/><Relationship Id="rId2" Type="http://schemas.openxmlformats.org/officeDocument/2006/relationships/slideLayout" Target="../slideLayouts/slideLayout1804.xml"/><Relationship Id="rId16" Type="http://schemas.openxmlformats.org/officeDocument/2006/relationships/slideLayout" Target="../slideLayouts/slideLayout1818.xml"/><Relationship Id="rId1" Type="http://schemas.openxmlformats.org/officeDocument/2006/relationships/slideLayout" Target="../slideLayouts/slideLayout1803.xml"/><Relationship Id="rId6" Type="http://schemas.openxmlformats.org/officeDocument/2006/relationships/slideLayout" Target="../slideLayouts/slideLayout1808.xml"/><Relationship Id="rId11" Type="http://schemas.openxmlformats.org/officeDocument/2006/relationships/slideLayout" Target="../slideLayouts/slideLayout1813.xml"/><Relationship Id="rId5" Type="http://schemas.openxmlformats.org/officeDocument/2006/relationships/slideLayout" Target="../slideLayouts/slideLayout1807.xml"/><Relationship Id="rId15" Type="http://schemas.openxmlformats.org/officeDocument/2006/relationships/slideLayout" Target="../slideLayouts/slideLayout1817.xml"/><Relationship Id="rId10" Type="http://schemas.openxmlformats.org/officeDocument/2006/relationships/slideLayout" Target="../slideLayouts/slideLayout1812.xml"/><Relationship Id="rId19" Type="http://schemas.openxmlformats.org/officeDocument/2006/relationships/image" Target="../media/image1.jpeg"/><Relationship Id="rId4" Type="http://schemas.openxmlformats.org/officeDocument/2006/relationships/slideLayout" Target="../slideLayouts/slideLayout1806.xml"/><Relationship Id="rId9" Type="http://schemas.openxmlformats.org/officeDocument/2006/relationships/slideLayout" Target="../slideLayouts/slideLayout1811.xml"/><Relationship Id="rId14" Type="http://schemas.openxmlformats.org/officeDocument/2006/relationships/slideLayout" Target="../slideLayouts/slideLayout1816.xml"/></Relationships>
</file>

<file path=ppt/slideMasters/_rels/slideMaster108.xml.rels><?xml version="1.0" encoding="UTF-8" standalone="yes"?>
<Relationships xmlns="http://schemas.openxmlformats.org/package/2006/relationships"><Relationship Id="rId8" Type="http://schemas.openxmlformats.org/officeDocument/2006/relationships/slideLayout" Target="../slideLayouts/slideLayout1827.xml"/><Relationship Id="rId13" Type="http://schemas.openxmlformats.org/officeDocument/2006/relationships/slideLayout" Target="../slideLayouts/slideLayout1832.xml"/><Relationship Id="rId18" Type="http://schemas.openxmlformats.org/officeDocument/2006/relationships/theme" Target="../theme/theme108.xml"/><Relationship Id="rId3" Type="http://schemas.openxmlformats.org/officeDocument/2006/relationships/slideLayout" Target="../slideLayouts/slideLayout1822.xml"/><Relationship Id="rId7" Type="http://schemas.openxmlformats.org/officeDocument/2006/relationships/slideLayout" Target="../slideLayouts/slideLayout1826.xml"/><Relationship Id="rId12" Type="http://schemas.openxmlformats.org/officeDocument/2006/relationships/slideLayout" Target="../slideLayouts/slideLayout1831.xml"/><Relationship Id="rId17" Type="http://schemas.openxmlformats.org/officeDocument/2006/relationships/slideLayout" Target="../slideLayouts/slideLayout1836.xml"/><Relationship Id="rId2" Type="http://schemas.openxmlformats.org/officeDocument/2006/relationships/slideLayout" Target="../slideLayouts/slideLayout1821.xml"/><Relationship Id="rId16" Type="http://schemas.openxmlformats.org/officeDocument/2006/relationships/slideLayout" Target="../slideLayouts/slideLayout1835.xml"/><Relationship Id="rId1" Type="http://schemas.openxmlformats.org/officeDocument/2006/relationships/slideLayout" Target="../slideLayouts/slideLayout1820.xml"/><Relationship Id="rId6" Type="http://schemas.openxmlformats.org/officeDocument/2006/relationships/slideLayout" Target="../slideLayouts/slideLayout1825.xml"/><Relationship Id="rId11" Type="http://schemas.openxmlformats.org/officeDocument/2006/relationships/slideLayout" Target="../slideLayouts/slideLayout1830.xml"/><Relationship Id="rId5" Type="http://schemas.openxmlformats.org/officeDocument/2006/relationships/slideLayout" Target="../slideLayouts/slideLayout1824.xml"/><Relationship Id="rId15" Type="http://schemas.openxmlformats.org/officeDocument/2006/relationships/slideLayout" Target="../slideLayouts/slideLayout1834.xml"/><Relationship Id="rId10" Type="http://schemas.openxmlformats.org/officeDocument/2006/relationships/slideLayout" Target="../slideLayouts/slideLayout1829.xml"/><Relationship Id="rId19" Type="http://schemas.openxmlformats.org/officeDocument/2006/relationships/image" Target="../media/image1.jpeg"/><Relationship Id="rId4" Type="http://schemas.openxmlformats.org/officeDocument/2006/relationships/slideLayout" Target="../slideLayouts/slideLayout1823.xml"/><Relationship Id="rId9" Type="http://schemas.openxmlformats.org/officeDocument/2006/relationships/slideLayout" Target="../slideLayouts/slideLayout1828.xml"/><Relationship Id="rId14" Type="http://schemas.openxmlformats.org/officeDocument/2006/relationships/slideLayout" Target="../slideLayouts/slideLayout1833.xml"/></Relationships>
</file>

<file path=ppt/slideMasters/_rels/slideMaster109.xml.rels><?xml version="1.0" encoding="UTF-8" standalone="yes"?>
<Relationships xmlns="http://schemas.openxmlformats.org/package/2006/relationships"><Relationship Id="rId8" Type="http://schemas.openxmlformats.org/officeDocument/2006/relationships/slideLayout" Target="../slideLayouts/slideLayout1844.xml"/><Relationship Id="rId13" Type="http://schemas.openxmlformats.org/officeDocument/2006/relationships/slideLayout" Target="../slideLayouts/slideLayout1849.xml"/><Relationship Id="rId18" Type="http://schemas.openxmlformats.org/officeDocument/2006/relationships/theme" Target="../theme/theme109.xml"/><Relationship Id="rId3" Type="http://schemas.openxmlformats.org/officeDocument/2006/relationships/slideLayout" Target="../slideLayouts/slideLayout1839.xml"/><Relationship Id="rId7" Type="http://schemas.openxmlformats.org/officeDocument/2006/relationships/slideLayout" Target="../slideLayouts/slideLayout1843.xml"/><Relationship Id="rId12" Type="http://schemas.openxmlformats.org/officeDocument/2006/relationships/slideLayout" Target="../slideLayouts/slideLayout1848.xml"/><Relationship Id="rId17" Type="http://schemas.openxmlformats.org/officeDocument/2006/relationships/slideLayout" Target="../slideLayouts/slideLayout1853.xml"/><Relationship Id="rId2" Type="http://schemas.openxmlformats.org/officeDocument/2006/relationships/slideLayout" Target="../slideLayouts/slideLayout1838.xml"/><Relationship Id="rId16" Type="http://schemas.openxmlformats.org/officeDocument/2006/relationships/slideLayout" Target="../slideLayouts/slideLayout1852.xml"/><Relationship Id="rId1" Type="http://schemas.openxmlformats.org/officeDocument/2006/relationships/slideLayout" Target="../slideLayouts/slideLayout1837.xml"/><Relationship Id="rId6" Type="http://schemas.openxmlformats.org/officeDocument/2006/relationships/slideLayout" Target="../slideLayouts/slideLayout1842.xml"/><Relationship Id="rId11" Type="http://schemas.openxmlformats.org/officeDocument/2006/relationships/slideLayout" Target="../slideLayouts/slideLayout1847.xml"/><Relationship Id="rId5" Type="http://schemas.openxmlformats.org/officeDocument/2006/relationships/slideLayout" Target="../slideLayouts/slideLayout1841.xml"/><Relationship Id="rId15" Type="http://schemas.openxmlformats.org/officeDocument/2006/relationships/slideLayout" Target="../slideLayouts/slideLayout1851.xml"/><Relationship Id="rId10" Type="http://schemas.openxmlformats.org/officeDocument/2006/relationships/slideLayout" Target="../slideLayouts/slideLayout1846.xml"/><Relationship Id="rId19" Type="http://schemas.openxmlformats.org/officeDocument/2006/relationships/image" Target="../media/image1.jpeg"/><Relationship Id="rId4" Type="http://schemas.openxmlformats.org/officeDocument/2006/relationships/slideLayout" Target="../slideLayouts/slideLayout1840.xml"/><Relationship Id="rId9" Type="http://schemas.openxmlformats.org/officeDocument/2006/relationships/slideLayout" Target="../slideLayouts/slideLayout1845.xml"/><Relationship Id="rId14" Type="http://schemas.openxmlformats.org/officeDocument/2006/relationships/slideLayout" Target="../slideLayouts/slideLayout1850.xml"/></Relationships>
</file>

<file path=ppt/slideMasters/_rels/slideMaster110.xml.rels><?xml version="1.0" encoding="UTF-8" standalone="yes"?>
<Relationships xmlns="http://schemas.openxmlformats.org/package/2006/relationships"><Relationship Id="rId8" Type="http://schemas.openxmlformats.org/officeDocument/2006/relationships/slideLayout" Target="../slideLayouts/slideLayout1861.xml"/><Relationship Id="rId13" Type="http://schemas.openxmlformats.org/officeDocument/2006/relationships/slideLayout" Target="../slideLayouts/slideLayout1866.xml"/><Relationship Id="rId18" Type="http://schemas.openxmlformats.org/officeDocument/2006/relationships/theme" Target="../theme/theme110.xml"/><Relationship Id="rId3" Type="http://schemas.openxmlformats.org/officeDocument/2006/relationships/slideLayout" Target="../slideLayouts/slideLayout1856.xml"/><Relationship Id="rId7" Type="http://schemas.openxmlformats.org/officeDocument/2006/relationships/slideLayout" Target="../slideLayouts/slideLayout1860.xml"/><Relationship Id="rId12" Type="http://schemas.openxmlformats.org/officeDocument/2006/relationships/slideLayout" Target="../slideLayouts/slideLayout1865.xml"/><Relationship Id="rId17" Type="http://schemas.openxmlformats.org/officeDocument/2006/relationships/slideLayout" Target="../slideLayouts/slideLayout1870.xml"/><Relationship Id="rId2" Type="http://schemas.openxmlformats.org/officeDocument/2006/relationships/slideLayout" Target="../slideLayouts/slideLayout1855.xml"/><Relationship Id="rId16" Type="http://schemas.openxmlformats.org/officeDocument/2006/relationships/slideLayout" Target="../slideLayouts/slideLayout1869.xml"/><Relationship Id="rId1" Type="http://schemas.openxmlformats.org/officeDocument/2006/relationships/slideLayout" Target="../slideLayouts/slideLayout1854.xml"/><Relationship Id="rId6" Type="http://schemas.openxmlformats.org/officeDocument/2006/relationships/slideLayout" Target="../slideLayouts/slideLayout1859.xml"/><Relationship Id="rId11" Type="http://schemas.openxmlformats.org/officeDocument/2006/relationships/slideLayout" Target="../slideLayouts/slideLayout1864.xml"/><Relationship Id="rId5" Type="http://schemas.openxmlformats.org/officeDocument/2006/relationships/slideLayout" Target="../slideLayouts/slideLayout1858.xml"/><Relationship Id="rId15" Type="http://schemas.openxmlformats.org/officeDocument/2006/relationships/slideLayout" Target="../slideLayouts/slideLayout1868.xml"/><Relationship Id="rId10" Type="http://schemas.openxmlformats.org/officeDocument/2006/relationships/slideLayout" Target="../slideLayouts/slideLayout1863.xml"/><Relationship Id="rId19" Type="http://schemas.openxmlformats.org/officeDocument/2006/relationships/image" Target="../media/image1.jpeg"/><Relationship Id="rId4" Type="http://schemas.openxmlformats.org/officeDocument/2006/relationships/slideLayout" Target="../slideLayouts/slideLayout1857.xml"/><Relationship Id="rId9" Type="http://schemas.openxmlformats.org/officeDocument/2006/relationships/slideLayout" Target="../slideLayouts/slideLayout1862.xml"/><Relationship Id="rId14" Type="http://schemas.openxmlformats.org/officeDocument/2006/relationships/slideLayout" Target="../slideLayouts/slideLayout1867.xml"/></Relationships>
</file>

<file path=ppt/slideMasters/_rels/slideMaster111.xml.rels><?xml version="1.0" encoding="UTF-8" standalone="yes"?>
<Relationships xmlns="http://schemas.openxmlformats.org/package/2006/relationships"><Relationship Id="rId8" Type="http://schemas.openxmlformats.org/officeDocument/2006/relationships/slideLayout" Target="../slideLayouts/slideLayout1878.xml"/><Relationship Id="rId13" Type="http://schemas.openxmlformats.org/officeDocument/2006/relationships/slideLayout" Target="../slideLayouts/slideLayout1883.xml"/><Relationship Id="rId18" Type="http://schemas.openxmlformats.org/officeDocument/2006/relationships/theme" Target="../theme/theme111.xml"/><Relationship Id="rId3" Type="http://schemas.openxmlformats.org/officeDocument/2006/relationships/slideLayout" Target="../slideLayouts/slideLayout1873.xml"/><Relationship Id="rId7" Type="http://schemas.openxmlformats.org/officeDocument/2006/relationships/slideLayout" Target="../slideLayouts/slideLayout1877.xml"/><Relationship Id="rId12" Type="http://schemas.openxmlformats.org/officeDocument/2006/relationships/slideLayout" Target="../slideLayouts/slideLayout1882.xml"/><Relationship Id="rId17" Type="http://schemas.openxmlformats.org/officeDocument/2006/relationships/slideLayout" Target="../slideLayouts/slideLayout1887.xml"/><Relationship Id="rId2" Type="http://schemas.openxmlformats.org/officeDocument/2006/relationships/slideLayout" Target="../slideLayouts/slideLayout1872.xml"/><Relationship Id="rId16" Type="http://schemas.openxmlformats.org/officeDocument/2006/relationships/slideLayout" Target="../slideLayouts/slideLayout1886.xml"/><Relationship Id="rId1" Type="http://schemas.openxmlformats.org/officeDocument/2006/relationships/slideLayout" Target="../slideLayouts/slideLayout1871.xml"/><Relationship Id="rId6" Type="http://schemas.openxmlformats.org/officeDocument/2006/relationships/slideLayout" Target="../slideLayouts/slideLayout1876.xml"/><Relationship Id="rId11" Type="http://schemas.openxmlformats.org/officeDocument/2006/relationships/slideLayout" Target="../slideLayouts/slideLayout1881.xml"/><Relationship Id="rId5" Type="http://schemas.openxmlformats.org/officeDocument/2006/relationships/slideLayout" Target="../slideLayouts/slideLayout1875.xml"/><Relationship Id="rId15" Type="http://schemas.openxmlformats.org/officeDocument/2006/relationships/slideLayout" Target="../slideLayouts/slideLayout1885.xml"/><Relationship Id="rId10" Type="http://schemas.openxmlformats.org/officeDocument/2006/relationships/slideLayout" Target="../slideLayouts/slideLayout1880.xml"/><Relationship Id="rId19" Type="http://schemas.openxmlformats.org/officeDocument/2006/relationships/image" Target="../media/image1.jpeg"/><Relationship Id="rId4" Type="http://schemas.openxmlformats.org/officeDocument/2006/relationships/slideLayout" Target="../slideLayouts/slideLayout1874.xml"/><Relationship Id="rId9" Type="http://schemas.openxmlformats.org/officeDocument/2006/relationships/slideLayout" Target="../slideLayouts/slideLayout1879.xml"/><Relationship Id="rId14" Type="http://schemas.openxmlformats.org/officeDocument/2006/relationships/slideLayout" Target="../slideLayouts/slideLayout1884.xml"/></Relationships>
</file>

<file path=ppt/slideMasters/_rels/slideMaster112.xml.rels><?xml version="1.0" encoding="UTF-8" standalone="yes"?>
<Relationships xmlns="http://schemas.openxmlformats.org/package/2006/relationships"><Relationship Id="rId8" Type="http://schemas.openxmlformats.org/officeDocument/2006/relationships/slideLayout" Target="../slideLayouts/slideLayout1895.xml"/><Relationship Id="rId13" Type="http://schemas.openxmlformats.org/officeDocument/2006/relationships/slideLayout" Target="../slideLayouts/slideLayout1900.xml"/><Relationship Id="rId18" Type="http://schemas.openxmlformats.org/officeDocument/2006/relationships/theme" Target="../theme/theme112.xml"/><Relationship Id="rId3" Type="http://schemas.openxmlformats.org/officeDocument/2006/relationships/slideLayout" Target="../slideLayouts/slideLayout1890.xml"/><Relationship Id="rId7" Type="http://schemas.openxmlformats.org/officeDocument/2006/relationships/slideLayout" Target="../slideLayouts/slideLayout1894.xml"/><Relationship Id="rId12" Type="http://schemas.openxmlformats.org/officeDocument/2006/relationships/slideLayout" Target="../slideLayouts/slideLayout1899.xml"/><Relationship Id="rId17" Type="http://schemas.openxmlformats.org/officeDocument/2006/relationships/slideLayout" Target="../slideLayouts/slideLayout1904.xml"/><Relationship Id="rId2" Type="http://schemas.openxmlformats.org/officeDocument/2006/relationships/slideLayout" Target="../slideLayouts/slideLayout1889.xml"/><Relationship Id="rId16" Type="http://schemas.openxmlformats.org/officeDocument/2006/relationships/slideLayout" Target="../slideLayouts/slideLayout1903.xml"/><Relationship Id="rId1" Type="http://schemas.openxmlformats.org/officeDocument/2006/relationships/slideLayout" Target="../slideLayouts/slideLayout1888.xml"/><Relationship Id="rId6" Type="http://schemas.openxmlformats.org/officeDocument/2006/relationships/slideLayout" Target="../slideLayouts/slideLayout1893.xml"/><Relationship Id="rId11" Type="http://schemas.openxmlformats.org/officeDocument/2006/relationships/slideLayout" Target="../slideLayouts/slideLayout1898.xml"/><Relationship Id="rId5" Type="http://schemas.openxmlformats.org/officeDocument/2006/relationships/slideLayout" Target="../slideLayouts/slideLayout1892.xml"/><Relationship Id="rId15" Type="http://schemas.openxmlformats.org/officeDocument/2006/relationships/slideLayout" Target="../slideLayouts/slideLayout1902.xml"/><Relationship Id="rId10" Type="http://schemas.openxmlformats.org/officeDocument/2006/relationships/slideLayout" Target="../slideLayouts/slideLayout1897.xml"/><Relationship Id="rId19" Type="http://schemas.openxmlformats.org/officeDocument/2006/relationships/image" Target="../media/image1.jpeg"/><Relationship Id="rId4" Type="http://schemas.openxmlformats.org/officeDocument/2006/relationships/slideLayout" Target="../slideLayouts/slideLayout1891.xml"/><Relationship Id="rId9" Type="http://schemas.openxmlformats.org/officeDocument/2006/relationships/slideLayout" Target="../slideLayouts/slideLayout1896.xml"/><Relationship Id="rId14" Type="http://schemas.openxmlformats.org/officeDocument/2006/relationships/slideLayout" Target="../slideLayouts/slideLayout1901.xml"/></Relationships>
</file>

<file path=ppt/slideMasters/_rels/slideMaster113.xml.rels><?xml version="1.0" encoding="UTF-8" standalone="yes"?>
<Relationships xmlns="http://schemas.openxmlformats.org/package/2006/relationships"><Relationship Id="rId8" Type="http://schemas.openxmlformats.org/officeDocument/2006/relationships/slideLayout" Target="../slideLayouts/slideLayout1912.xml"/><Relationship Id="rId13" Type="http://schemas.openxmlformats.org/officeDocument/2006/relationships/slideLayout" Target="../slideLayouts/slideLayout1917.xml"/><Relationship Id="rId18" Type="http://schemas.openxmlformats.org/officeDocument/2006/relationships/theme" Target="../theme/theme113.xml"/><Relationship Id="rId3" Type="http://schemas.openxmlformats.org/officeDocument/2006/relationships/slideLayout" Target="../slideLayouts/slideLayout1907.xml"/><Relationship Id="rId7" Type="http://schemas.openxmlformats.org/officeDocument/2006/relationships/slideLayout" Target="../slideLayouts/slideLayout1911.xml"/><Relationship Id="rId12" Type="http://schemas.openxmlformats.org/officeDocument/2006/relationships/slideLayout" Target="../slideLayouts/slideLayout1916.xml"/><Relationship Id="rId17" Type="http://schemas.openxmlformats.org/officeDocument/2006/relationships/slideLayout" Target="../slideLayouts/slideLayout1921.xml"/><Relationship Id="rId2" Type="http://schemas.openxmlformats.org/officeDocument/2006/relationships/slideLayout" Target="../slideLayouts/slideLayout1906.xml"/><Relationship Id="rId16" Type="http://schemas.openxmlformats.org/officeDocument/2006/relationships/slideLayout" Target="../slideLayouts/slideLayout1920.xml"/><Relationship Id="rId1" Type="http://schemas.openxmlformats.org/officeDocument/2006/relationships/slideLayout" Target="../slideLayouts/slideLayout1905.xml"/><Relationship Id="rId6" Type="http://schemas.openxmlformats.org/officeDocument/2006/relationships/slideLayout" Target="../slideLayouts/slideLayout1910.xml"/><Relationship Id="rId11" Type="http://schemas.openxmlformats.org/officeDocument/2006/relationships/slideLayout" Target="../slideLayouts/slideLayout1915.xml"/><Relationship Id="rId5" Type="http://schemas.openxmlformats.org/officeDocument/2006/relationships/slideLayout" Target="../slideLayouts/slideLayout1909.xml"/><Relationship Id="rId15" Type="http://schemas.openxmlformats.org/officeDocument/2006/relationships/slideLayout" Target="../slideLayouts/slideLayout1919.xml"/><Relationship Id="rId10" Type="http://schemas.openxmlformats.org/officeDocument/2006/relationships/slideLayout" Target="../slideLayouts/slideLayout1914.xml"/><Relationship Id="rId19" Type="http://schemas.openxmlformats.org/officeDocument/2006/relationships/image" Target="../media/image1.jpeg"/><Relationship Id="rId4" Type="http://schemas.openxmlformats.org/officeDocument/2006/relationships/slideLayout" Target="../slideLayouts/slideLayout1908.xml"/><Relationship Id="rId9" Type="http://schemas.openxmlformats.org/officeDocument/2006/relationships/slideLayout" Target="../slideLayouts/slideLayout1913.xml"/><Relationship Id="rId14" Type="http://schemas.openxmlformats.org/officeDocument/2006/relationships/slideLayout" Target="../slideLayouts/slideLayout1918.xml"/></Relationships>
</file>

<file path=ppt/slideMasters/_rels/slideMaster114.xml.rels><?xml version="1.0" encoding="UTF-8" standalone="yes"?>
<Relationships xmlns="http://schemas.openxmlformats.org/package/2006/relationships"><Relationship Id="rId8" Type="http://schemas.openxmlformats.org/officeDocument/2006/relationships/slideLayout" Target="../slideLayouts/slideLayout1929.xml"/><Relationship Id="rId13" Type="http://schemas.openxmlformats.org/officeDocument/2006/relationships/slideLayout" Target="../slideLayouts/slideLayout1934.xml"/><Relationship Id="rId18" Type="http://schemas.openxmlformats.org/officeDocument/2006/relationships/theme" Target="../theme/theme114.xml"/><Relationship Id="rId3" Type="http://schemas.openxmlformats.org/officeDocument/2006/relationships/slideLayout" Target="../slideLayouts/slideLayout1924.xml"/><Relationship Id="rId7" Type="http://schemas.openxmlformats.org/officeDocument/2006/relationships/slideLayout" Target="../slideLayouts/slideLayout1928.xml"/><Relationship Id="rId12" Type="http://schemas.openxmlformats.org/officeDocument/2006/relationships/slideLayout" Target="../slideLayouts/slideLayout1933.xml"/><Relationship Id="rId17" Type="http://schemas.openxmlformats.org/officeDocument/2006/relationships/slideLayout" Target="../slideLayouts/slideLayout1938.xml"/><Relationship Id="rId2" Type="http://schemas.openxmlformats.org/officeDocument/2006/relationships/slideLayout" Target="../slideLayouts/slideLayout1923.xml"/><Relationship Id="rId16" Type="http://schemas.openxmlformats.org/officeDocument/2006/relationships/slideLayout" Target="../slideLayouts/slideLayout1937.xml"/><Relationship Id="rId1" Type="http://schemas.openxmlformats.org/officeDocument/2006/relationships/slideLayout" Target="../slideLayouts/slideLayout1922.xml"/><Relationship Id="rId6" Type="http://schemas.openxmlformats.org/officeDocument/2006/relationships/slideLayout" Target="../slideLayouts/slideLayout1927.xml"/><Relationship Id="rId11" Type="http://schemas.openxmlformats.org/officeDocument/2006/relationships/slideLayout" Target="../slideLayouts/slideLayout1932.xml"/><Relationship Id="rId5" Type="http://schemas.openxmlformats.org/officeDocument/2006/relationships/slideLayout" Target="../slideLayouts/slideLayout1926.xml"/><Relationship Id="rId15" Type="http://schemas.openxmlformats.org/officeDocument/2006/relationships/slideLayout" Target="../slideLayouts/slideLayout1936.xml"/><Relationship Id="rId10" Type="http://schemas.openxmlformats.org/officeDocument/2006/relationships/slideLayout" Target="../slideLayouts/slideLayout1931.xml"/><Relationship Id="rId19" Type="http://schemas.openxmlformats.org/officeDocument/2006/relationships/image" Target="../media/image1.jpeg"/><Relationship Id="rId4" Type="http://schemas.openxmlformats.org/officeDocument/2006/relationships/slideLayout" Target="../slideLayouts/slideLayout1925.xml"/><Relationship Id="rId9" Type="http://schemas.openxmlformats.org/officeDocument/2006/relationships/slideLayout" Target="../slideLayouts/slideLayout1930.xml"/><Relationship Id="rId14" Type="http://schemas.openxmlformats.org/officeDocument/2006/relationships/slideLayout" Target="../slideLayouts/slideLayout1935.xml"/></Relationships>
</file>

<file path=ppt/slideMasters/_rels/slideMaster115.xml.rels><?xml version="1.0" encoding="UTF-8" standalone="yes"?>
<Relationships xmlns="http://schemas.openxmlformats.org/package/2006/relationships"><Relationship Id="rId8" Type="http://schemas.openxmlformats.org/officeDocument/2006/relationships/slideLayout" Target="../slideLayouts/slideLayout1946.xml"/><Relationship Id="rId13" Type="http://schemas.openxmlformats.org/officeDocument/2006/relationships/slideLayout" Target="../slideLayouts/slideLayout1951.xml"/><Relationship Id="rId18" Type="http://schemas.openxmlformats.org/officeDocument/2006/relationships/theme" Target="../theme/theme115.xml"/><Relationship Id="rId3" Type="http://schemas.openxmlformats.org/officeDocument/2006/relationships/slideLayout" Target="../slideLayouts/slideLayout1941.xml"/><Relationship Id="rId7" Type="http://schemas.openxmlformats.org/officeDocument/2006/relationships/slideLayout" Target="../slideLayouts/slideLayout1945.xml"/><Relationship Id="rId12" Type="http://schemas.openxmlformats.org/officeDocument/2006/relationships/slideLayout" Target="../slideLayouts/slideLayout1950.xml"/><Relationship Id="rId17" Type="http://schemas.openxmlformats.org/officeDocument/2006/relationships/slideLayout" Target="../slideLayouts/slideLayout1955.xml"/><Relationship Id="rId2" Type="http://schemas.openxmlformats.org/officeDocument/2006/relationships/slideLayout" Target="../slideLayouts/slideLayout1940.xml"/><Relationship Id="rId16" Type="http://schemas.openxmlformats.org/officeDocument/2006/relationships/slideLayout" Target="../slideLayouts/slideLayout1954.xml"/><Relationship Id="rId1" Type="http://schemas.openxmlformats.org/officeDocument/2006/relationships/slideLayout" Target="../slideLayouts/slideLayout1939.xml"/><Relationship Id="rId6" Type="http://schemas.openxmlformats.org/officeDocument/2006/relationships/slideLayout" Target="../slideLayouts/slideLayout1944.xml"/><Relationship Id="rId11" Type="http://schemas.openxmlformats.org/officeDocument/2006/relationships/slideLayout" Target="../slideLayouts/slideLayout1949.xml"/><Relationship Id="rId5" Type="http://schemas.openxmlformats.org/officeDocument/2006/relationships/slideLayout" Target="../slideLayouts/slideLayout1943.xml"/><Relationship Id="rId15" Type="http://schemas.openxmlformats.org/officeDocument/2006/relationships/slideLayout" Target="../slideLayouts/slideLayout1953.xml"/><Relationship Id="rId10" Type="http://schemas.openxmlformats.org/officeDocument/2006/relationships/slideLayout" Target="../slideLayouts/slideLayout1948.xml"/><Relationship Id="rId19" Type="http://schemas.openxmlformats.org/officeDocument/2006/relationships/image" Target="../media/image1.jpeg"/><Relationship Id="rId4" Type="http://schemas.openxmlformats.org/officeDocument/2006/relationships/slideLayout" Target="../slideLayouts/slideLayout1942.xml"/><Relationship Id="rId9" Type="http://schemas.openxmlformats.org/officeDocument/2006/relationships/slideLayout" Target="../slideLayouts/slideLayout1947.xml"/><Relationship Id="rId14" Type="http://schemas.openxmlformats.org/officeDocument/2006/relationships/slideLayout" Target="../slideLayouts/slideLayout1952.xml"/></Relationships>
</file>

<file path=ppt/slideMasters/_rels/slideMaster116.xml.rels><?xml version="1.0" encoding="UTF-8" standalone="yes"?>
<Relationships xmlns="http://schemas.openxmlformats.org/package/2006/relationships"><Relationship Id="rId8" Type="http://schemas.openxmlformats.org/officeDocument/2006/relationships/slideLayout" Target="../slideLayouts/slideLayout1963.xml"/><Relationship Id="rId13" Type="http://schemas.openxmlformats.org/officeDocument/2006/relationships/slideLayout" Target="../slideLayouts/slideLayout1968.xml"/><Relationship Id="rId18" Type="http://schemas.openxmlformats.org/officeDocument/2006/relationships/theme" Target="../theme/theme116.xml"/><Relationship Id="rId3" Type="http://schemas.openxmlformats.org/officeDocument/2006/relationships/slideLayout" Target="../slideLayouts/slideLayout1958.xml"/><Relationship Id="rId7" Type="http://schemas.openxmlformats.org/officeDocument/2006/relationships/slideLayout" Target="../slideLayouts/slideLayout1962.xml"/><Relationship Id="rId12" Type="http://schemas.openxmlformats.org/officeDocument/2006/relationships/slideLayout" Target="../slideLayouts/slideLayout1967.xml"/><Relationship Id="rId17" Type="http://schemas.openxmlformats.org/officeDocument/2006/relationships/slideLayout" Target="../slideLayouts/slideLayout1972.xml"/><Relationship Id="rId2" Type="http://schemas.openxmlformats.org/officeDocument/2006/relationships/slideLayout" Target="../slideLayouts/slideLayout1957.xml"/><Relationship Id="rId16" Type="http://schemas.openxmlformats.org/officeDocument/2006/relationships/slideLayout" Target="../slideLayouts/slideLayout1971.xml"/><Relationship Id="rId1" Type="http://schemas.openxmlformats.org/officeDocument/2006/relationships/slideLayout" Target="../slideLayouts/slideLayout1956.xml"/><Relationship Id="rId6" Type="http://schemas.openxmlformats.org/officeDocument/2006/relationships/slideLayout" Target="../slideLayouts/slideLayout1961.xml"/><Relationship Id="rId11" Type="http://schemas.openxmlformats.org/officeDocument/2006/relationships/slideLayout" Target="../slideLayouts/slideLayout1966.xml"/><Relationship Id="rId5" Type="http://schemas.openxmlformats.org/officeDocument/2006/relationships/slideLayout" Target="../slideLayouts/slideLayout1960.xml"/><Relationship Id="rId15" Type="http://schemas.openxmlformats.org/officeDocument/2006/relationships/slideLayout" Target="../slideLayouts/slideLayout1970.xml"/><Relationship Id="rId10" Type="http://schemas.openxmlformats.org/officeDocument/2006/relationships/slideLayout" Target="../slideLayouts/slideLayout1965.xml"/><Relationship Id="rId19" Type="http://schemas.openxmlformats.org/officeDocument/2006/relationships/image" Target="../media/image1.jpeg"/><Relationship Id="rId4" Type="http://schemas.openxmlformats.org/officeDocument/2006/relationships/slideLayout" Target="../slideLayouts/slideLayout1959.xml"/><Relationship Id="rId9" Type="http://schemas.openxmlformats.org/officeDocument/2006/relationships/slideLayout" Target="../slideLayouts/slideLayout1964.xml"/><Relationship Id="rId14" Type="http://schemas.openxmlformats.org/officeDocument/2006/relationships/slideLayout" Target="../slideLayouts/slideLayout1969.xml"/></Relationships>
</file>

<file path=ppt/slideMasters/_rels/slideMaster117.xml.rels><?xml version="1.0" encoding="UTF-8" standalone="yes"?>
<Relationships xmlns="http://schemas.openxmlformats.org/package/2006/relationships"><Relationship Id="rId8" Type="http://schemas.openxmlformats.org/officeDocument/2006/relationships/slideLayout" Target="../slideLayouts/slideLayout1980.xml"/><Relationship Id="rId13" Type="http://schemas.openxmlformats.org/officeDocument/2006/relationships/slideLayout" Target="../slideLayouts/slideLayout1985.xml"/><Relationship Id="rId18" Type="http://schemas.openxmlformats.org/officeDocument/2006/relationships/theme" Target="../theme/theme117.xml"/><Relationship Id="rId3" Type="http://schemas.openxmlformats.org/officeDocument/2006/relationships/slideLayout" Target="../slideLayouts/slideLayout1975.xml"/><Relationship Id="rId7" Type="http://schemas.openxmlformats.org/officeDocument/2006/relationships/slideLayout" Target="../slideLayouts/slideLayout1979.xml"/><Relationship Id="rId12" Type="http://schemas.openxmlformats.org/officeDocument/2006/relationships/slideLayout" Target="../slideLayouts/slideLayout1984.xml"/><Relationship Id="rId17" Type="http://schemas.openxmlformats.org/officeDocument/2006/relationships/slideLayout" Target="../slideLayouts/slideLayout1989.xml"/><Relationship Id="rId2" Type="http://schemas.openxmlformats.org/officeDocument/2006/relationships/slideLayout" Target="../slideLayouts/slideLayout1974.xml"/><Relationship Id="rId16" Type="http://schemas.openxmlformats.org/officeDocument/2006/relationships/slideLayout" Target="../slideLayouts/slideLayout1988.xml"/><Relationship Id="rId1" Type="http://schemas.openxmlformats.org/officeDocument/2006/relationships/slideLayout" Target="../slideLayouts/slideLayout1973.xml"/><Relationship Id="rId6" Type="http://schemas.openxmlformats.org/officeDocument/2006/relationships/slideLayout" Target="../slideLayouts/slideLayout1978.xml"/><Relationship Id="rId11" Type="http://schemas.openxmlformats.org/officeDocument/2006/relationships/slideLayout" Target="../slideLayouts/slideLayout1983.xml"/><Relationship Id="rId5" Type="http://schemas.openxmlformats.org/officeDocument/2006/relationships/slideLayout" Target="../slideLayouts/slideLayout1977.xml"/><Relationship Id="rId15" Type="http://schemas.openxmlformats.org/officeDocument/2006/relationships/slideLayout" Target="../slideLayouts/slideLayout1987.xml"/><Relationship Id="rId10" Type="http://schemas.openxmlformats.org/officeDocument/2006/relationships/slideLayout" Target="../slideLayouts/slideLayout1982.xml"/><Relationship Id="rId19" Type="http://schemas.openxmlformats.org/officeDocument/2006/relationships/image" Target="../media/image1.jpeg"/><Relationship Id="rId4" Type="http://schemas.openxmlformats.org/officeDocument/2006/relationships/slideLayout" Target="../slideLayouts/slideLayout1976.xml"/><Relationship Id="rId9" Type="http://schemas.openxmlformats.org/officeDocument/2006/relationships/slideLayout" Target="../slideLayouts/slideLayout1981.xml"/><Relationship Id="rId14" Type="http://schemas.openxmlformats.org/officeDocument/2006/relationships/slideLayout" Target="../slideLayouts/slideLayout1986.xml"/></Relationships>
</file>

<file path=ppt/slideMasters/_rels/slideMaster118.xml.rels><?xml version="1.0" encoding="UTF-8" standalone="yes"?>
<Relationships xmlns="http://schemas.openxmlformats.org/package/2006/relationships"><Relationship Id="rId8" Type="http://schemas.openxmlformats.org/officeDocument/2006/relationships/slideLayout" Target="../slideLayouts/slideLayout1997.xml"/><Relationship Id="rId13" Type="http://schemas.openxmlformats.org/officeDocument/2006/relationships/slideLayout" Target="../slideLayouts/slideLayout2002.xml"/><Relationship Id="rId18" Type="http://schemas.openxmlformats.org/officeDocument/2006/relationships/theme" Target="../theme/theme118.xml"/><Relationship Id="rId3" Type="http://schemas.openxmlformats.org/officeDocument/2006/relationships/slideLayout" Target="../slideLayouts/slideLayout1992.xml"/><Relationship Id="rId7" Type="http://schemas.openxmlformats.org/officeDocument/2006/relationships/slideLayout" Target="../slideLayouts/slideLayout1996.xml"/><Relationship Id="rId12" Type="http://schemas.openxmlformats.org/officeDocument/2006/relationships/slideLayout" Target="../slideLayouts/slideLayout2001.xml"/><Relationship Id="rId17" Type="http://schemas.openxmlformats.org/officeDocument/2006/relationships/slideLayout" Target="../slideLayouts/slideLayout2006.xml"/><Relationship Id="rId2" Type="http://schemas.openxmlformats.org/officeDocument/2006/relationships/slideLayout" Target="../slideLayouts/slideLayout1991.xml"/><Relationship Id="rId16" Type="http://schemas.openxmlformats.org/officeDocument/2006/relationships/slideLayout" Target="../slideLayouts/slideLayout2005.xml"/><Relationship Id="rId1" Type="http://schemas.openxmlformats.org/officeDocument/2006/relationships/slideLayout" Target="../slideLayouts/slideLayout1990.xml"/><Relationship Id="rId6" Type="http://schemas.openxmlformats.org/officeDocument/2006/relationships/slideLayout" Target="../slideLayouts/slideLayout1995.xml"/><Relationship Id="rId11" Type="http://schemas.openxmlformats.org/officeDocument/2006/relationships/slideLayout" Target="../slideLayouts/slideLayout2000.xml"/><Relationship Id="rId5" Type="http://schemas.openxmlformats.org/officeDocument/2006/relationships/slideLayout" Target="../slideLayouts/slideLayout1994.xml"/><Relationship Id="rId15" Type="http://schemas.openxmlformats.org/officeDocument/2006/relationships/slideLayout" Target="../slideLayouts/slideLayout2004.xml"/><Relationship Id="rId10" Type="http://schemas.openxmlformats.org/officeDocument/2006/relationships/slideLayout" Target="../slideLayouts/slideLayout1999.xml"/><Relationship Id="rId19" Type="http://schemas.openxmlformats.org/officeDocument/2006/relationships/image" Target="../media/image1.jpeg"/><Relationship Id="rId4" Type="http://schemas.openxmlformats.org/officeDocument/2006/relationships/slideLayout" Target="../slideLayouts/slideLayout1993.xml"/><Relationship Id="rId9" Type="http://schemas.openxmlformats.org/officeDocument/2006/relationships/slideLayout" Target="../slideLayouts/slideLayout1998.xml"/><Relationship Id="rId14" Type="http://schemas.openxmlformats.org/officeDocument/2006/relationships/slideLayout" Target="../slideLayouts/slideLayout200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5" name="Group 7"/>
          <p:cNvGrpSpPr/>
          <p:nvPr/>
        </p:nvGrpSpPr>
        <p:grpSpPr>
          <a:xfrm>
            <a:off x="0" y="0"/>
            <a:ext cx="12192000" cy="6858000"/>
            <a:chOff x="0" y="0"/>
            <a:chExt cx="12192000" cy="6858000"/>
          </a:xfrm>
        </p:grpSpPr>
        <p:sp>
          <p:nvSpPr>
            <p:cNvPr id="104875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5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5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5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5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5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75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7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5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76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6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76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76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6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72" r:id="rId1"/>
    <p:sldLayoutId id="2147483873" r:id="rId2"/>
    <p:sldLayoutId id="2147483874" r:id="rId3"/>
    <p:sldLayoutId id="2147483875" r:id="rId4"/>
    <p:sldLayoutId id="2147483876" r:id="rId5"/>
    <p:sldLayoutId id="2147483877" r:id="rId6"/>
    <p:sldLayoutId id="2147483878" r:id="rId7"/>
    <p:sldLayoutId id="2147483879" r:id="rId8"/>
    <p:sldLayoutId id="2147483880" r:id="rId9"/>
    <p:sldLayoutId id="2147483881" r:id="rId10"/>
    <p:sldLayoutId id="2147483882" r:id="rId11"/>
    <p:sldLayoutId id="2147483883" r:id="rId12"/>
    <p:sldLayoutId id="2147483884" r:id="rId13"/>
    <p:sldLayoutId id="2147483885" r:id="rId14"/>
    <p:sldLayoutId id="2147483886" r:id="rId15"/>
    <p:sldLayoutId id="2147483887" r:id="rId16"/>
    <p:sldLayoutId id="214748388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261" name="Group 7"/>
          <p:cNvGrpSpPr/>
          <p:nvPr/>
        </p:nvGrpSpPr>
        <p:grpSpPr>
          <a:xfrm>
            <a:off x="0" y="0"/>
            <a:ext cx="12192000" cy="6858000"/>
            <a:chOff x="0" y="0"/>
            <a:chExt cx="12192000" cy="6858000"/>
          </a:xfrm>
        </p:grpSpPr>
        <p:sp>
          <p:nvSpPr>
            <p:cNvPr id="106513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513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3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3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3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3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513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514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51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514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514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514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514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514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514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87" r:id="rId1"/>
    <p:sldLayoutId id="2147485488" r:id="rId2"/>
    <p:sldLayoutId id="2147485489" r:id="rId3"/>
    <p:sldLayoutId id="2147485490" r:id="rId4"/>
    <p:sldLayoutId id="2147485491" r:id="rId5"/>
    <p:sldLayoutId id="2147485492" r:id="rId6"/>
    <p:sldLayoutId id="2147485493" r:id="rId7"/>
    <p:sldLayoutId id="2147485494" r:id="rId8"/>
    <p:sldLayoutId id="2147485495" r:id="rId9"/>
    <p:sldLayoutId id="2147485496" r:id="rId10"/>
    <p:sldLayoutId id="2147485497" r:id="rId11"/>
    <p:sldLayoutId id="2147485498" r:id="rId12"/>
    <p:sldLayoutId id="2147485499" r:id="rId13"/>
    <p:sldLayoutId id="2147485500" r:id="rId14"/>
    <p:sldLayoutId id="2147485501" r:id="rId15"/>
    <p:sldLayoutId id="2147485502" r:id="rId16"/>
    <p:sldLayoutId id="214748550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226" name="Group 7"/>
          <p:cNvGrpSpPr/>
          <p:nvPr/>
        </p:nvGrpSpPr>
        <p:grpSpPr>
          <a:xfrm>
            <a:off x="0" y="0"/>
            <a:ext cx="12192000" cy="6858000"/>
            <a:chOff x="0" y="0"/>
            <a:chExt cx="12192000" cy="6858000"/>
          </a:xfrm>
        </p:grpSpPr>
        <p:sp>
          <p:nvSpPr>
            <p:cNvPr id="105084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4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4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4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4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4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85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8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5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85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85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85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85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5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17" r:id="rId1"/>
    <p:sldLayoutId id="2147485318" r:id="rId2"/>
    <p:sldLayoutId id="2147485319" r:id="rId3"/>
    <p:sldLayoutId id="2147485320" r:id="rId4"/>
    <p:sldLayoutId id="2147485321" r:id="rId5"/>
    <p:sldLayoutId id="2147485322" r:id="rId6"/>
    <p:sldLayoutId id="2147485323" r:id="rId7"/>
    <p:sldLayoutId id="2147485324" r:id="rId8"/>
    <p:sldLayoutId id="2147485325" r:id="rId9"/>
    <p:sldLayoutId id="2147485326" r:id="rId10"/>
    <p:sldLayoutId id="2147485327" r:id="rId11"/>
    <p:sldLayoutId id="2147485328" r:id="rId12"/>
    <p:sldLayoutId id="2147485329" r:id="rId13"/>
    <p:sldLayoutId id="2147485330" r:id="rId14"/>
    <p:sldLayoutId id="2147485331" r:id="rId15"/>
    <p:sldLayoutId id="2147485332" r:id="rId16"/>
    <p:sldLayoutId id="214748533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78" name="Group 7"/>
          <p:cNvGrpSpPr/>
          <p:nvPr/>
        </p:nvGrpSpPr>
        <p:grpSpPr>
          <a:xfrm>
            <a:off x="0" y="0"/>
            <a:ext cx="12192000" cy="6858000"/>
            <a:chOff x="0" y="0"/>
            <a:chExt cx="12192000" cy="6858000"/>
          </a:xfrm>
        </p:grpSpPr>
        <p:sp>
          <p:nvSpPr>
            <p:cNvPr id="104877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7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8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8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8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8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8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78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7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8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78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8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79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79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9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89" r:id="rId1"/>
    <p:sldLayoutId id="2147483890" r:id="rId2"/>
    <p:sldLayoutId id="2147483891" r:id="rId3"/>
    <p:sldLayoutId id="2147483892" r:id="rId4"/>
    <p:sldLayoutId id="2147483893" r:id="rId5"/>
    <p:sldLayoutId id="2147483894" r:id="rId6"/>
    <p:sldLayoutId id="2147483895" r:id="rId7"/>
    <p:sldLayoutId id="2147483896" r:id="rId8"/>
    <p:sldLayoutId id="2147483897" r:id="rId9"/>
    <p:sldLayoutId id="2147483898" r:id="rId10"/>
    <p:sldLayoutId id="2147483899" r:id="rId11"/>
    <p:sldLayoutId id="2147483900" r:id="rId12"/>
    <p:sldLayoutId id="2147483901" r:id="rId13"/>
    <p:sldLayoutId id="2147483902" r:id="rId14"/>
    <p:sldLayoutId id="2147483903" r:id="rId15"/>
    <p:sldLayoutId id="2147483904" r:id="rId16"/>
    <p:sldLayoutId id="214748390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0" name="Group 7"/>
          <p:cNvGrpSpPr/>
          <p:nvPr/>
        </p:nvGrpSpPr>
        <p:grpSpPr>
          <a:xfrm>
            <a:off x="0" y="0"/>
            <a:ext cx="12192000" cy="6858000"/>
            <a:chOff x="0" y="0"/>
            <a:chExt cx="12192000" cy="6858000"/>
          </a:xfrm>
        </p:grpSpPr>
        <p:sp>
          <p:nvSpPr>
            <p:cNvPr id="104880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0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0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0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0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0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0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81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8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1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81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1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81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81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1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06" r:id="rId1"/>
    <p:sldLayoutId id="2147483907" r:id="rId2"/>
    <p:sldLayoutId id="2147483908" r:id="rId3"/>
    <p:sldLayoutId id="2147483909" r:id="rId4"/>
    <p:sldLayoutId id="2147483910" r:id="rId5"/>
    <p:sldLayoutId id="2147483911" r:id="rId6"/>
    <p:sldLayoutId id="2147483912" r:id="rId7"/>
    <p:sldLayoutId id="2147483913" r:id="rId8"/>
    <p:sldLayoutId id="2147483914" r:id="rId9"/>
    <p:sldLayoutId id="2147483915" r:id="rId10"/>
    <p:sldLayoutId id="2147483916" r:id="rId11"/>
    <p:sldLayoutId id="2147483917" r:id="rId12"/>
    <p:sldLayoutId id="2147483918" r:id="rId13"/>
    <p:sldLayoutId id="2147483919" r:id="rId14"/>
    <p:sldLayoutId id="2147483920" r:id="rId15"/>
    <p:sldLayoutId id="2147483921" r:id="rId16"/>
    <p:sldLayoutId id="214748392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436" name="Group 7"/>
          <p:cNvGrpSpPr/>
          <p:nvPr/>
        </p:nvGrpSpPr>
        <p:grpSpPr>
          <a:xfrm>
            <a:off x="0" y="0"/>
            <a:ext cx="12192000" cy="6858000"/>
            <a:chOff x="0" y="0"/>
            <a:chExt cx="12192000" cy="6858000"/>
          </a:xfrm>
        </p:grpSpPr>
        <p:sp>
          <p:nvSpPr>
            <p:cNvPr id="105946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946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7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7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7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947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947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94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947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947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947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948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948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948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02" r:id="rId1"/>
    <p:sldLayoutId id="2147485403" r:id="rId2"/>
    <p:sldLayoutId id="2147485404" r:id="rId3"/>
    <p:sldLayoutId id="2147485405" r:id="rId4"/>
    <p:sldLayoutId id="2147485406" r:id="rId5"/>
    <p:sldLayoutId id="2147485407" r:id="rId6"/>
    <p:sldLayoutId id="2147485408" r:id="rId7"/>
    <p:sldLayoutId id="2147485409" r:id="rId8"/>
    <p:sldLayoutId id="2147485410" r:id="rId9"/>
    <p:sldLayoutId id="2147485411" r:id="rId10"/>
    <p:sldLayoutId id="2147485412" r:id="rId11"/>
    <p:sldLayoutId id="2147485413" r:id="rId12"/>
    <p:sldLayoutId id="2147485414" r:id="rId13"/>
    <p:sldLayoutId id="2147485415" r:id="rId14"/>
    <p:sldLayoutId id="2147485416" r:id="rId15"/>
    <p:sldLayoutId id="2147485417" r:id="rId16"/>
    <p:sldLayoutId id="214748541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66" name="Group 7"/>
          <p:cNvGrpSpPr/>
          <p:nvPr/>
        </p:nvGrpSpPr>
        <p:grpSpPr>
          <a:xfrm>
            <a:off x="0" y="0"/>
            <a:ext cx="12192000" cy="6858000"/>
            <a:chOff x="0" y="0"/>
            <a:chExt cx="12192000" cy="6858000"/>
          </a:xfrm>
        </p:grpSpPr>
        <p:sp>
          <p:nvSpPr>
            <p:cNvPr id="104887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7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8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8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8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8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8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88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88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8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88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8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89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89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9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57" r:id="rId1"/>
    <p:sldLayoutId id="2147483958" r:id="rId2"/>
    <p:sldLayoutId id="2147483959" r:id="rId3"/>
    <p:sldLayoutId id="2147483960" r:id="rId4"/>
    <p:sldLayoutId id="2147483961" r:id="rId5"/>
    <p:sldLayoutId id="2147483962" r:id="rId6"/>
    <p:sldLayoutId id="2147483963" r:id="rId7"/>
    <p:sldLayoutId id="2147483964" r:id="rId8"/>
    <p:sldLayoutId id="2147483965" r:id="rId9"/>
    <p:sldLayoutId id="2147483966" r:id="rId10"/>
    <p:sldLayoutId id="2147483967" r:id="rId11"/>
    <p:sldLayoutId id="2147483968" r:id="rId12"/>
    <p:sldLayoutId id="2147483969" r:id="rId13"/>
    <p:sldLayoutId id="2147483970" r:id="rId14"/>
    <p:sldLayoutId id="2147483971" r:id="rId15"/>
    <p:sldLayoutId id="2147483972" r:id="rId16"/>
    <p:sldLayoutId id="214748397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22" name="Group 7"/>
          <p:cNvGrpSpPr/>
          <p:nvPr/>
        </p:nvGrpSpPr>
        <p:grpSpPr>
          <a:xfrm>
            <a:off x="0" y="0"/>
            <a:ext cx="12192000" cy="6858000"/>
            <a:chOff x="0" y="0"/>
            <a:chExt cx="12192000" cy="6858000"/>
          </a:xfrm>
        </p:grpSpPr>
        <p:sp>
          <p:nvSpPr>
            <p:cNvPr id="104882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2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3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3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3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3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3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83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83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3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83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3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84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84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4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23" r:id="rId1"/>
    <p:sldLayoutId id="2147483924" r:id="rId2"/>
    <p:sldLayoutId id="2147483925" r:id="rId3"/>
    <p:sldLayoutId id="2147483926" r:id="rId4"/>
    <p:sldLayoutId id="2147483927" r:id="rId5"/>
    <p:sldLayoutId id="2147483928" r:id="rId6"/>
    <p:sldLayoutId id="2147483929" r:id="rId7"/>
    <p:sldLayoutId id="2147483930" r:id="rId8"/>
    <p:sldLayoutId id="2147483931" r:id="rId9"/>
    <p:sldLayoutId id="2147483932" r:id="rId10"/>
    <p:sldLayoutId id="2147483933" r:id="rId11"/>
    <p:sldLayoutId id="2147483934" r:id="rId12"/>
    <p:sldLayoutId id="2147483935" r:id="rId13"/>
    <p:sldLayoutId id="2147483936" r:id="rId14"/>
    <p:sldLayoutId id="2147483937" r:id="rId15"/>
    <p:sldLayoutId id="2147483938" r:id="rId16"/>
    <p:sldLayoutId id="214748393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44" name="Group 7"/>
          <p:cNvGrpSpPr/>
          <p:nvPr/>
        </p:nvGrpSpPr>
        <p:grpSpPr>
          <a:xfrm>
            <a:off x="0" y="0"/>
            <a:ext cx="12192000" cy="6858000"/>
            <a:chOff x="0" y="0"/>
            <a:chExt cx="12192000" cy="6858000"/>
          </a:xfrm>
        </p:grpSpPr>
        <p:sp>
          <p:nvSpPr>
            <p:cNvPr id="104885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85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5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5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5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5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85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86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8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86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86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86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86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86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86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40" r:id="rId1"/>
    <p:sldLayoutId id="2147483941" r:id="rId2"/>
    <p:sldLayoutId id="2147483942" r:id="rId3"/>
    <p:sldLayoutId id="2147483943" r:id="rId4"/>
    <p:sldLayoutId id="2147483944" r:id="rId5"/>
    <p:sldLayoutId id="2147483945" r:id="rId6"/>
    <p:sldLayoutId id="2147483946" r:id="rId7"/>
    <p:sldLayoutId id="2147483947" r:id="rId8"/>
    <p:sldLayoutId id="2147483948" r:id="rId9"/>
    <p:sldLayoutId id="2147483949" r:id="rId10"/>
    <p:sldLayoutId id="2147483950" r:id="rId11"/>
    <p:sldLayoutId id="2147483951" r:id="rId12"/>
    <p:sldLayoutId id="2147483952" r:id="rId13"/>
    <p:sldLayoutId id="2147483953" r:id="rId14"/>
    <p:sldLayoutId id="2147483954" r:id="rId15"/>
    <p:sldLayoutId id="2147483955" r:id="rId16"/>
    <p:sldLayoutId id="214748395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10" name="Group 7"/>
          <p:cNvGrpSpPr/>
          <p:nvPr/>
        </p:nvGrpSpPr>
        <p:grpSpPr>
          <a:xfrm>
            <a:off x="0" y="0"/>
            <a:ext cx="12192000" cy="6858000"/>
            <a:chOff x="0" y="0"/>
            <a:chExt cx="12192000" cy="6858000"/>
          </a:xfrm>
        </p:grpSpPr>
        <p:sp>
          <p:nvSpPr>
            <p:cNvPr id="104892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2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2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2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3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3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93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9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3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93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93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93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93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3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91" r:id="rId1"/>
    <p:sldLayoutId id="2147483992" r:id="rId2"/>
    <p:sldLayoutId id="2147483993" r:id="rId3"/>
    <p:sldLayoutId id="2147483994" r:id="rId4"/>
    <p:sldLayoutId id="2147483995" r:id="rId5"/>
    <p:sldLayoutId id="2147483996" r:id="rId6"/>
    <p:sldLayoutId id="2147483997" r:id="rId7"/>
    <p:sldLayoutId id="2147483998" r:id="rId8"/>
    <p:sldLayoutId id="2147483999" r:id="rId9"/>
    <p:sldLayoutId id="2147484000" r:id="rId10"/>
    <p:sldLayoutId id="2147484001" r:id="rId11"/>
    <p:sldLayoutId id="2147484002" r:id="rId12"/>
    <p:sldLayoutId id="2147484003" r:id="rId13"/>
    <p:sldLayoutId id="2147484004" r:id="rId14"/>
    <p:sldLayoutId id="2147484005" r:id="rId15"/>
    <p:sldLayoutId id="2147484006" r:id="rId16"/>
    <p:sldLayoutId id="214748400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53" name="Group 7"/>
          <p:cNvGrpSpPr/>
          <p:nvPr/>
        </p:nvGrpSpPr>
        <p:grpSpPr>
          <a:xfrm>
            <a:off x="0" y="0"/>
            <a:ext cx="12192000" cy="6858000"/>
            <a:chOff x="0" y="0"/>
            <a:chExt cx="12192000" cy="6858000"/>
          </a:xfrm>
        </p:grpSpPr>
        <p:sp>
          <p:nvSpPr>
            <p:cNvPr id="1060231"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0232"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3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3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35"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36"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0237"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0238"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023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0240"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0241"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0242"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0243"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0244"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0245"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19" r:id="rId1"/>
    <p:sldLayoutId id="2147485420" r:id="rId2"/>
    <p:sldLayoutId id="2147485421" r:id="rId3"/>
    <p:sldLayoutId id="2147485422" r:id="rId4"/>
    <p:sldLayoutId id="2147485423" r:id="rId5"/>
    <p:sldLayoutId id="2147485424" r:id="rId6"/>
    <p:sldLayoutId id="2147485425" r:id="rId7"/>
    <p:sldLayoutId id="2147485426" r:id="rId8"/>
    <p:sldLayoutId id="2147485427" r:id="rId9"/>
    <p:sldLayoutId id="2147485428" r:id="rId10"/>
    <p:sldLayoutId id="2147485429" r:id="rId11"/>
    <p:sldLayoutId id="2147485430" r:id="rId12"/>
    <p:sldLayoutId id="2147485431" r:id="rId13"/>
    <p:sldLayoutId id="2147485432" r:id="rId14"/>
    <p:sldLayoutId id="2147485433" r:id="rId15"/>
    <p:sldLayoutId id="2147485434" r:id="rId16"/>
    <p:sldLayoutId id="214748543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437" name="Group 7"/>
          <p:cNvGrpSpPr/>
          <p:nvPr/>
        </p:nvGrpSpPr>
        <p:grpSpPr>
          <a:xfrm>
            <a:off x="0" y="0"/>
            <a:ext cx="12192000" cy="6858000"/>
            <a:chOff x="0" y="0"/>
            <a:chExt cx="12192000" cy="6858000"/>
          </a:xfrm>
        </p:grpSpPr>
        <p:sp>
          <p:nvSpPr>
            <p:cNvPr id="105218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218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8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8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8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8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219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219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21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219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219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219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219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219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219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51" r:id="rId1"/>
    <p:sldLayoutId id="2147485352" r:id="rId2"/>
    <p:sldLayoutId id="2147485353" r:id="rId3"/>
    <p:sldLayoutId id="2147485354" r:id="rId4"/>
    <p:sldLayoutId id="2147485355" r:id="rId5"/>
    <p:sldLayoutId id="2147485356" r:id="rId6"/>
    <p:sldLayoutId id="2147485357" r:id="rId7"/>
    <p:sldLayoutId id="2147485358" r:id="rId8"/>
    <p:sldLayoutId id="2147485359" r:id="rId9"/>
    <p:sldLayoutId id="2147485360" r:id="rId10"/>
    <p:sldLayoutId id="2147485361" r:id="rId11"/>
    <p:sldLayoutId id="2147485362" r:id="rId12"/>
    <p:sldLayoutId id="2147485363" r:id="rId13"/>
    <p:sldLayoutId id="2147485364" r:id="rId14"/>
    <p:sldLayoutId id="2147485365" r:id="rId15"/>
    <p:sldLayoutId id="2147485366" r:id="rId16"/>
    <p:sldLayoutId id="214748536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862" name="Group 7"/>
          <p:cNvGrpSpPr/>
          <p:nvPr/>
        </p:nvGrpSpPr>
        <p:grpSpPr>
          <a:xfrm>
            <a:off x="0" y="0"/>
            <a:ext cx="12192000" cy="6858000"/>
            <a:chOff x="0" y="0"/>
            <a:chExt cx="12192000" cy="6858000"/>
          </a:xfrm>
        </p:grpSpPr>
        <p:sp>
          <p:nvSpPr>
            <p:cNvPr id="106247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47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7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7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7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7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48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48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4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48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248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48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248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248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48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36" r:id="rId1"/>
    <p:sldLayoutId id="2147485437" r:id="rId2"/>
    <p:sldLayoutId id="2147485438" r:id="rId3"/>
    <p:sldLayoutId id="2147485439" r:id="rId4"/>
    <p:sldLayoutId id="2147485440" r:id="rId5"/>
    <p:sldLayoutId id="2147485441" r:id="rId6"/>
    <p:sldLayoutId id="2147485442" r:id="rId7"/>
    <p:sldLayoutId id="2147485443" r:id="rId8"/>
    <p:sldLayoutId id="2147485444" r:id="rId9"/>
    <p:sldLayoutId id="2147485445" r:id="rId10"/>
    <p:sldLayoutId id="2147485446" r:id="rId11"/>
    <p:sldLayoutId id="2147485447" r:id="rId12"/>
    <p:sldLayoutId id="2147485448" r:id="rId13"/>
    <p:sldLayoutId id="2147485449" r:id="rId14"/>
    <p:sldLayoutId id="2147485450" r:id="rId15"/>
    <p:sldLayoutId id="2147485451" r:id="rId16"/>
    <p:sldLayoutId id="214748545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2" name="Group 7"/>
          <p:cNvGrpSpPr/>
          <p:nvPr/>
        </p:nvGrpSpPr>
        <p:grpSpPr>
          <a:xfrm>
            <a:off x="0" y="0"/>
            <a:ext cx="12192000" cy="6858000"/>
            <a:chOff x="0" y="0"/>
            <a:chExt cx="12192000" cy="6858000"/>
          </a:xfrm>
        </p:grpSpPr>
        <p:sp>
          <p:nvSpPr>
            <p:cNvPr id="104895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5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5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5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5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5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95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9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5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96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96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96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96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6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08" r:id="rId1"/>
    <p:sldLayoutId id="2147484009" r:id="rId2"/>
    <p:sldLayoutId id="2147484010" r:id="rId3"/>
    <p:sldLayoutId id="2147484011" r:id="rId4"/>
    <p:sldLayoutId id="2147484012" r:id="rId5"/>
    <p:sldLayoutId id="2147484013" r:id="rId6"/>
    <p:sldLayoutId id="2147484014" r:id="rId7"/>
    <p:sldLayoutId id="2147484015" r:id="rId8"/>
    <p:sldLayoutId id="2147484016" r:id="rId9"/>
    <p:sldLayoutId id="2147484017" r:id="rId10"/>
    <p:sldLayoutId id="2147484018" r:id="rId11"/>
    <p:sldLayoutId id="2147484019" r:id="rId12"/>
    <p:sldLayoutId id="2147484020" r:id="rId13"/>
    <p:sldLayoutId id="2147484021" r:id="rId14"/>
    <p:sldLayoutId id="2147484022" r:id="rId15"/>
    <p:sldLayoutId id="2147484023" r:id="rId16"/>
    <p:sldLayoutId id="214748402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54" name="Group 7"/>
          <p:cNvGrpSpPr/>
          <p:nvPr/>
        </p:nvGrpSpPr>
        <p:grpSpPr>
          <a:xfrm>
            <a:off x="0" y="0"/>
            <a:ext cx="12192000" cy="6858000"/>
            <a:chOff x="0" y="0"/>
            <a:chExt cx="12192000" cy="6858000"/>
          </a:xfrm>
        </p:grpSpPr>
        <p:sp>
          <p:nvSpPr>
            <p:cNvPr id="104897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7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7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7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7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8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8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98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9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8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98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98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98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98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8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25" r:id="rId1"/>
    <p:sldLayoutId id="2147484026" r:id="rId2"/>
    <p:sldLayoutId id="2147484027" r:id="rId3"/>
    <p:sldLayoutId id="2147484028" r:id="rId4"/>
    <p:sldLayoutId id="2147484029" r:id="rId5"/>
    <p:sldLayoutId id="2147484030" r:id="rId6"/>
    <p:sldLayoutId id="2147484031" r:id="rId7"/>
    <p:sldLayoutId id="2147484032" r:id="rId8"/>
    <p:sldLayoutId id="2147484033" r:id="rId9"/>
    <p:sldLayoutId id="2147484034" r:id="rId10"/>
    <p:sldLayoutId id="2147484035" r:id="rId11"/>
    <p:sldLayoutId id="2147484036" r:id="rId12"/>
    <p:sldLayoutId id="2147484037" r:id="rId13"/>
    <p:sldLayoutId id="2147484038" r:id="rId14"/>
    <p:sldLayoutId id="2147484039" r:id="rId15"/>
    <p:sldLayoutId id="2147484040" r:id="rId16"/>
    <p:sldLayoutId id="214748404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76" name="Group 7"/>
          <p:cNvGrpSpPr/>
          <p:nvPr/>
        </p:nvGrpSpPr>
        <p:grpSpPr>
          <a:xfrm>
            <a:off x="0" y="0"/>
            <a:ext cx="12192000" cy="6858000"/>
            <a:chOff x="0" y="0"/>
            <a:chExt cx="12192000" cy="6858000"/>
          </a:xfrm>
        </p:grpSpPr>
        <p:sp>
          <p:nvSpPr>
            <p:cNvPr id="104900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0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0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0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0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0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0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00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0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0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01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01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01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01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1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42" r:id="rId1"/>
    <p:sldLayoutId id="2147484043" r:id="rId2"/>
    <p:sldLayoutId id="2147484044" r:id="rId3"/>
    <p:sldLayoutId id="2147484045" r:id="rId4"/>
    <p:sldLayoutId id="2147484046" r:id="rId5"/>
    <p:sldLayoutId id="2147484047" r:id="rId6"/>
    <p:sldLayoutId id="2147484048" r:id="rId7"/>
    <p:sldLayoutId id="2147484049" r:id="rId8"/>
    <p:sldLayoutId id="2147484050" r:id="rId9"/>
    <p:sldLayoutId id="2147484051" r:id="rId10"/>
    <p:sldLayoutId id="2147484052" r:id="rId11"/>
    <p:sldLayoutId id="2147484053" r:id="rId12"/>
    <p:sldLayoutId id="2147484054" r:id="rId13"/>
    <p:sldLayoutId id="2147484055" r:id="rId14"/>
    <p:sldLayoutId id="2147484056" r:id="rId15"/>
    <p:sldLayoutId id="2147484057" r:id="rId16"/>
    <p:sldLayoutId id="214748405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98" name="Group 7"/>
          <p:cNvGrpSpPr/>
          <p:nvPr/>
        </p:nvGrpSpPr>
        <p:grpSpPr>
          <a:xfrm>
            <a:off x="0" y="0"/>
            <a:ext cx="12192000" cy="6858000"/>
            <a:chOff x="0" y="0"/>
            <a:chExt cx="12192000" cy="6858000"/>
          </a:xfrm>
        </p:grpSpPr>
        <p:sp>
          <p:nvSpPr>
            <p:cNvPr id="104902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2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2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2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3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3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03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0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3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03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03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03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03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3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59" r:id="rId1"/>
    <p:sldLayoutId id="2147484060" r:id="rId2"/>
    <p:sldLayoutId id="2147484061" r:id="rId3"/>
    <p:sldLayoutId id="2147484062" r:id="rId4"/>
    <p:sldLayoutId id="2147484063" r:id="rId5"/>
    <p:sldLayoutId id="2147484064" r:id="rId6"/>
    <p:sldLayoutId id="2147484065" r:id="rId7"/>
    <p:sldLayoutId id="2147484066" r:id="rId8"/>
    <p:sldLayoutId id="2147484067" r:id="rId9"/>
    <p:sldLayoutId id="2147484068" r:id="rId10"/>
    <p:sldLayoutId id="2147484069" r:id="rId11"/>
    <p:sldLayoutId id="2147484070" r:id="rId12"/>
    <p:sldLayoutId id="2147484071" r:id="rId13"/>
    <p:sldLayoutId id="2147484072" r:id="rId14"/>
    <p:sldLayoutId id="2147484073" r:id="rId15"/>
    <p:sldLayoutId id="2147484074" r:id="rId16"/>
    <p:sldLayoutId id="214748407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20" name="Group 7"/>
          <p:cNvGrpSpPr/>
          <p:nvPr/>
        </p:nvGrpSpPr>
        <p:grpSpPr>
          <a:xfrm>
            <a:off x="0" y="0"/>
            <a:ext cx="12192000" cy="6858000"/>
            <a:chOff x="0" y="0"/>
            <a:chExt cx="12192000" cy="6858000"/>
          </a:xfrm>
        </p:grpSpPr>
        <p:sp>
          <p:nvSpPr>
            <p:cNvPr id="104905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5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5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5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5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5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05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0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5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06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06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06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06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6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76" r:id="rId1"/>
    <p:sldLayoutId id="2147484077" r:id="rId2"/>
    <p:sldLayoutId id="2147484078" r:id="rId3"/>
    <p:sldLayoutId id="2147484079" r:id="rId4"/>
    <p:sldLayoutId id="2147484080" r:id="rId5"/>
    <p:sldLayoutId id="2147484081" r:id="rId6"/>
    <p:sldLayoutId id="2147484082" r:id="rId7"/>
    <p:sldLayoutId id="2147484083" r:id="rId8"/>
    <p:sldLayoutId id="2147484084" r:id="rId9"/>
    <p:sldLayoutId id="2147484085" r:id="rId10"/>
    <p:sldLayoutId id="2147484086" r:id="rId11"/>
    <p:sldLayoutId id="2147484087" r:id="rId12"/>
    <p:sldLayoutId id="2147484088" r:id="rId13"/>
    <p:sldLayoutId id="2147484089" r:id="rId14"/>
    <p:sldLayoutId id="2147484090" r:id="rId15"/>
    <p:sldLayoutId id="2147484091" r:id="rId16"/>
    <p:sldLayoutId id="214748409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618" name="Group 7"/>
          <p:cNvGrpSpPr/>
          <p:nvPr/>
        </p:nvGrpSpPr>
        <p:grpSpPr>
          <a:xfrm>
            <a:off x="0" y="0"/>
            <a:ext cx="12192000" cy="6858000"/>
            <a:chOff x="0" y="0"/>
            <a:chExt cx="12192000" cy="6858000"/>
          </a:xfrm>
        </p:grpSpPr>
        <p:sp>
          <p:nvSpPr>
            <p:cNvPr id="106774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774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4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4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5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5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775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775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775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775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775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775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775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775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776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504" r:id="rId1"/>
    <p:sldLayoutId id="2147485505" r:id="rId2"/>
    <p:sldLayoutId id="2147485506" r:id="rId3"/>
    <p:sldLayoutId id="2147485507" r:id="rId4"/>
    <p:sldLayoutId id="2147485508" r:id="rId5"/>
    <p:sldLayoutId id="2147485509" r:id="rId6"/>
    <p:sldLayoutId id="2147485510" r:id="rId7"/>
    <p:sldLayoutId id="2147485511" r:id="rId8"/>
    <p:sldLayoutId id="2147485512" r:id="rId9"/>
    <p:sldLayoutId id="2147485513" r:id="rId10"/>
    <p:sldLayoutId id="2147485514" r:id="rId11"/>
    <p:sldLayoutId id="2147485515" r:id="rId12"/>
    <p:sldLayoutId id="2147485516" r:id="rId13"/>
    <p:sldLayoutId id="2147485517" r:id="rId14"/>
    <p:sldLayoutId id="2147485518" r:id="rId15"/>
    <p:sldLayoutId id="2147485519" r:id="rId16"/>
    <p:sldLayoutId id="214748552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42" name="Group 7"/>
          <p:cNvGrpSpPr/>
          <p:nvPr/>
        </p:nvGrpSpPr>
        <p:grpSpPr>
          <a:xfrm>
            <a:off x="0" y="0"/>
            <a:ext cx="12192000" cy="6858000"/>
            <a:chOff x="0" y="0"/>
            <a:chExt cx="12192000" cy="6858000"/>
          </a:xfrm>
        </p:grpSpPr>
        <p:sp>
          <p:nvSpPr>
            <p:cNvPr id="104907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7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7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7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7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7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07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08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0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08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08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08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08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08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08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093" r:id="rId1"/>
    <p:sldLayoutId id="2147484094" r:id="rId2"/>
    <p:sldLayoutId id="2147484095" r:id="rId3"/>
    <p:sldLayoutId id="2147484096" r:id="rId4"/>
    <p:sldLayoutId id="2147484097" r:id="rId5"/>
    <p:sldLayoutId id="2147484098" r:id="rId6"/>
    <p:sldLayoutId id="2147484099" r:id="rId7"/>
    <p:sldLayoutId id="2147484100" r:id="rId8"/>
    <p:sldLayoutId id="2147484101" r:id="rId9"/>
    <p:sldLayoutId id="2147484102" r:id="rId10"/>
    <p:sldLayoutId id="2147484103" r:id="rId11"/>
    <p:sldLayoutId id="2147484104" r:id="rId12"/>
    <p:sldLayoutId id="2147484105" r:id="rId13"/>
    <p:sldLayoutId id="2147484106" r:id="rId14"/>
    <p:sldLayoutId id="2147484107" r:id="rId15"/>
    <p:sldLayoutId id="2147484108" r:id="rId16"/>
    <p:sldLayoutId id="214748410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64" name="Group 7"/>
          <p:cNvGrpSpPr/>
          <p:nvPr/>
        </p:nvGrpSpPr>
        <p:grpSpPr>
          <a:xfrm>
            <a:off x="0" y="0"/>
            <a:ext cx="12192000" cy="6858000"/>
            <a:chOff x="0" y="0"/>
            <a:chExt cx="12192000" cy="6858000"/>
          </a:xfrm>
        </p:grpSpPr>
        <p:sp>
          <p:nvSpPr>
            <p:cNvPr id="104909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09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0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0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0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0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0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10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10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0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10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10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11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11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1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10" r:id="rId1"/>
    <p:sldLayoutId id="2147484111" r:id="rId2"/>
    <p:sldLayoutId id="2147484112" r:id="rId3"/>
    <p:sldLayoutId id="2147484113" r:id="rId4"/>
    <p:sldLayoutId id="2147484114" r:id="rId5"/>
    <p:sldLayoutId id="2147484115" r:id="rId6"/>
    <p:sldLayoutId id="2147484116" r:id="rId7"/>
    <p:sldLayoutId id="2147484117" r:id="rId8"/>
    <p:sldLayoutId id="2147484118" r:id="rId9"/>
    <p:sldLayoutId id="2147484119" r:id="rId10"/>
    <p:sldLayoutId id="2147484120" r:id="rId11"/>
    <p:sldLayoutId id="2147484121" r:id="rId12"/>
    <p:sldLayoutId id="2147484122" r:id="rId13"/>
    <p:sldLayoutId id="2147484123" r:id="rId14"/>
    <p:sldLayoutId id="2147484124" r:id="rId15"/>
    <p:sldLayoutId id="2147484125" r:id="rId16"/>
    <p:sldLayoutId id="214748412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86" name="Group 7"/>
          <p:cNvGrpSpPr/>
          <p:nvPr/>
        </p:nvGrpSpPr>
        <p:grpSpPr>
          <a:xfrm>
            <a:off x="0" y="0"/>
            <a:ext cx="12192000" cy="6858000"/>
            <a:chOff x="0" y="0"/>
            <a:chExt cx="12192000" cy="6858000"/>
          </a:xfrm>
        </p:grpSpPr>
        <p:sp>
          <p:nvSpPr>
            <p:cNvPr id="104912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2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2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2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2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2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2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13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1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3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13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13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13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13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3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27" r:id="rId1"/>
    <p:sldLayoutId id="2147484128" r:id="rId2"/>
    <p:sldLayoutId id="2147484129" r:id="rId3"/>
    <p:sldLayoutId id="2147484130" r:id="rId4"/>
    <p:sldLayoutId id="2147484131" r:id="rId5"/>
    <p:sldLayoutId id="2147484132" r:id="rId6"/>
    <p:sldLayoutId id="2147484133" r:id="rId7"/>
    <p:sldLayoutId id="2147484134" r:id="rId8"/>
    <p:sldLayoutId id="2147484135" r:id="rId9"/>
    <p:sldLayoutId id="2147484136" r:id="rId10"/>
    <p:sldLayoutId id="2147484137" r:id="rId11"/>
    <p:sldLayoutId id="2147484138" r:id="rId12"/>
    <p:sldLayoutId id="2147484139" r:id="rId13"/>
    <p:sldLayoutId id="2147484140" r:id="rId14"/>
    <p:sldLayoutId id="2147484141" r:id="rId15"/>
    <p:sldLayoutId id="2147484142" r:id="rId16"/>
    <p:sldLayoutId id="214748414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735" name="Group 7"/>
          <p:cNvGrpSpPr/>
          <p:nvPr/>
        </p:nvGrpSpPr>
        <p:grpSpPr>
          <a:xfrm>
            <a:off x="0" y="0"/>
            <a:ext cx="12192000" cy="6858000"/>
            <a:chOff x="0" y="0"/>
            <a:chExt cx="12192000" cy="6858000"/>
          </a:xfrm>
        </p:grpSpPr>
        <p:sp>
          <p:nvSpPr>
            <p:cNvPr id="106850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851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1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1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1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851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851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85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851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851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852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852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852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852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 id="2147485532" r:id="rId12"/>
    <p:sldLayoutId id="2147485533" r:id="rId13"/>
    <p:sldLayoutId id="2147485534" r:id="rId14"/>
    <p:sldLayoutId id="2147485535" r:id="rId15"/>
    <p:sldLayoutId id="2147485536" r:id="rId16"/>
    <p:sldLayoutId id="214748553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30" name="Group 7"/>
          <p:cNvGrpSpPr/>
          <p:nvPr/>
        </p:nvGrpSpPr>
        <p:grpSpPr>
          <a:xfrm>
            <a:off x="0" y="0"/>
            <a:ext cx="12192000" cy="6858000"/>
            <a:chOff x="0" y="0"/>
            <a:chExt cx="12192000" cy="6858000"/>
          </a:xfrm>
        </p:grpSpPr>
        <p:sp>
          <p:nvSpPr>
            <p:cNvPr id="1049171"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72"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7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7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75"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76"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77"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178"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17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80"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181"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182"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183"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184"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85"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61" r:id="rId1"/>
    <p:sldLayoutId id="2147484162" r:id="rId2"/>
    <p:sldLayoutId id="2147484163" r:id="rId3"/>
    <p:sldLayoutId id="2147484164" r:id="rId4"/>
    <p:sldLayoutId id="2147484165" r:id="rId5"/>
    <p:sldLayoutId id="2147484166" r:id="rId6"/>
    <p:sldLayoutId id="2147484167" r:id="rId7"/>
    <p:sldLayoutId id="2147484168" r:id="rId8"/>
    <p:sldLayoutId id="2147484169" r:id="rId9"/>
    <p:sldLayoutId id="2147484170" r:id="rId10"/>
    <p:sldLayoutId id="2147484171" r:id="rId11"/>
    <p:sldLayoutId id="2147484172" r:id="rId12"/>
    <p:sldLayoutId id="2147484173" r:id="rId13"/>
    <p:sldLayoutId id="2147484174" r:id="rId14"/>
    <p:sldLayoutId id="2147484175" r:id="rId15"/>
    <p:sldLayoutId id="2147484176" r:id="rId16"/>
    <p:sldLayoutId id="214748417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88" name="Group 7"/>
          <p:cNvGrpSpPr/>
          <p:nvPr/>
        </p:nvGrpSpPr>
        <p:grpSpPr>
          <a:xfrm>
            <a:off x="0" y="0"/>
            <a:ext cx="12192000" cy="6858000"/>
            <a:chOff x="0" y="0"/>
            <a:chExt cx="12192000" cy="6858000"/>
          </a:xfrm>
        </p:grpSpPr>
        <p:sp>
          <p:nvSpPr>
            <p:cNvPr id="1048901"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902"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0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0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05"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06"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907"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908"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9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910"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911"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912"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913"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914"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915"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974" r:id="rId1"/>
    <p:sldLayoutId id="2147483975" r:id="rId2"/>
    <p:sldLayoutId id="2147483976" r:id="rId3"/>
    <p:sldLayoutId id="2147483977" r:id="rId4"/>
    <p:sldLayoutId id="2147483978" r:id="rId5"/>
    <p:sldLayoutId id="2147483979" r:id="rId6"/>
    <p:sldLayoutId id="2147483980" r:id="rId7"/>
    <p:sldLayoutId id="2147483981" r:id="rId8"/>
    <p:sldLayoutId id="2147483982" r:id="rId9"/>
    <p:sldLayoutId id="2147483983" r:id="rId10"/>
    <p:sldLayoutId id="2147483984" r:id="rId11"/>
    <p:sldLayoutId id="2147483985" r:id="rId12"/>
    <p:sldLayoutId id="2147483986" r:id="rId13"/>
    <p:sldLayoutId id="2147483987" r:id="rId14"/>
    <p:sldLayoutId id="2147483988" r:id="rId15"/>
    <p:sldLayoutId id="2147483989" r:id="rId16"/>
    <p:sldLayoutId id="214748399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08" name="Group 7"/>
          <p:cNvGrpSpPr/>
          <p:nvPr/>
        </p:nvGrpSpPr>
        <p:grpSpPr>
          <a:xfrm>
            <a:off x="0" y="0"/>
            <a:ext cx="12192000" cy="6858000"/>
            <a:chOff x="0" y="0"/>
            <a:chExt cx="12192000" cy="6858000"/>
          </a:xfrm>
        </p:grpSpPr>
        <p:sp>
          <p:nvSpPr>
            <p:cNvPr id="104914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4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4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5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5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5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5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15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1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15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15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15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15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16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16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44" r:id="rId1"/>
    <p:sldLayoutId id="2147484145" r:id="rId2"/>
    <p:sldLayoutId id="2147484146" r:id="rId3"/>
    <p:sldLayoutId id="2147484147" r:id="rId4"/>
    <p:sldLayoutId id="2147484148" r:id="rId5"/>
    <p:sldLayoutId id="2147484149" r:id="rId6"/>
    <p:sldLayoutId id="2147484150" r:id="rId7"/>
    <p:sldLayoutId id="2147484151" r:id="rId8"/>
    <p:sldLayoutId id="2147484152" r:id="rId9"/>
    <p:sldLayoutId id="2147484153" r:id="rId10"/>
    <p:sldLayoutId id="2147484154" r:id="rId11"/>
    <p:sldLayoutId id="2147484155" r:id="rId12"/>
    <p:sldLayoutId id="2147484156" r:id="rId13"/>
    <p:sldLayoutId id="2147484157" r:id="rId14"/>
    <p:sldLayoutId id="2147484158" r:id="rId15"/>
    <p:sldLayoutId id="2147484159" r:id="rId16"/>
    <p:sldLayoutId id="214748416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52" name="Group 7"/>
          <p:cNvGrpSpPr/>
          <p:nvPr/>
        </p:nvGrpSpPr>
        <p:grpSpPr>
          <a:xfrm>
            <a:off x="0" y="0"/>
            <a:ext cx="12192000" cy="6858000"/>
            <a:chOff x="0" y="0"/>
            <a:chExt cx="12192000" cy="6858000"/>
          </a:xfrm>
        </p:grpSpPr>
        <p:sp>
          <p:nvSpPr>
            <p:cNvPr id="104919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19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9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19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0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0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0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20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20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0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20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0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20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20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1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78" r:id="rId1"/>
    <p:sldLayoutId id="2147484179" r:id="rId2"/>
    <p:sldLayoutId id="2147484180" r:id="rId3"/>
    <p:sldLayoutId id="2147484181" r:id="rId4"/>
    <p:sldLayoutId id="2147484182" r:id="rId5"/>
    <p:sldLayoutId id="2147484183" r:id="rId6"/>
    <p:sldLayoutId id="2147484184" r:id="rId7"/>
    <p:sldLayoutId id="2147484185" r:id="rId8"/>
    <p:sldLayoutId id="2147484186" r:id="rId9"/>
    <p:sldLayoutId id="2147484187" r:id="rId10"/>
    <p:sldLayoutId id="2147484188" r:id="rId11"/>
    <p:sldLayoutId id="2147484189" r:id="rId12"/>
    <p:sldLayoutId id="2147484190" r:id="rId13"/>
    <p:sldLayoutId id="2147484191" r:id="rId14"/>
    <p:sldLayoutId id="2147484192" r:id="rId15"/>
    <p:sldLayoutId id="2147484193" r:id="rId16"/>
    <p:sldLayoutId id="214748419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96" name="Group 7"/>
          <p:cNvGrpSpPr/>
          <p:nvPr/>
        </p:nvGrpSpPr>
        <p:grpSpPr>
          <a:xfrm>
            <a:off x="0" y="0"/>
            <a:ext cx="12192000" cy="6858000"/>
            <a:chOff x="0" y="0"/>
            <a:chExt cx="12192000" cy="6858000"/>
          </a:xfrm>
        </p:grpSpPr>
        <p:sp>
          <p:nvSpPr>
            <p:cNvPr id="104924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4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4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4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4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5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5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25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2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5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25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5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25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25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5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12" r:id="rId1"/>
    <p:sldLayoutId id="2147484213" r:id="rId2"/>
    <p:sldLayoutId id="2147484214" r:id="rId3"/>
    <p:sldLayoutId id="2147484215" r:id="rId4"/>
    <p:sldLayoutId id="2147484216" r:id="rId5"/>
    <p:sldLayoutId id="2147484217" r:id="rId6"/>
    <p:sldLayoutId id="2147484218" r:id="rId7"/>
    <p:sldLayoutId id="2147484219" r:id="rId8"/>
    <p:sldLayoutId id="2147484220" r:id="rId9"/>
    <p:sldLayoutId id="2147484221" r:id="rId10"/>
    <p:sldLayoutId id="2147484222" r:id="rId11"/>
    <p:sldLayoutId id="2147484223" r:id="rId12"/>
    <p:sldLayoutId id="2147484224" r:id="rId13"/>
    <p:sldLayoutId id="2147484225" r:id="rId14"/>
    <p:sldLayoutId id="2147484226" r:id="rId15"/>
    <p:sldLayoutId id="2147484227" r:id="rId16"/>
    <p:sldLayoutId id="214748422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74" name="Group 7"/>
          <p:cNvGrpSpPr/>
          <p:nvPr/>
        </p:nvGrpSpPr>
        <p:grpSpPr>
          <a:xfrm>
            <a:off x="0" y="0"/>
            <a:ext cx="12192000" cy="6858000"/>
            <a:chOff x="0" y="0"/>
            <a:chExt cx="12192000" cy="6858000"/>
          </a:xfrm>
        </p:grpSpPr>
        <p:sp>
          <p:nvSpPr>
            <p:cNvPr id="1049221"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22"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2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2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25"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26"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27"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228"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22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30"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231"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32"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233"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234"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35"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195" r:id="rId1"/>
    <p:sldLayoutId id="2147484196" r:id="rId2"/>
    <p:sldLayoutId id="2147484197" r:id="rId3"/>
    <p:sldLayoutId id="2147484198" r:id="rId4"/>
    <p:sldLayoutId id="2147484199" r:id="rId5"/>
    <p:sldLayoutId id="2147484200" r:id="rId6"/>
    <p:sldLayoutId id="2147484201" r:id="rId7"/>
    <p:sldLayoutId id="2147484202" r:id="rId8"/>
    <p:sldLayoutId id="2147484203" r:id="rId9"/>
    <p:sldLayoutId id="2147484204" r:id="rId10"/>
    <p:sldLayoutId id="2147484205" r:id="rId11"/>
    <p:sldLayoutId id="2147484206" r:id="rId12"/>
    <p:sldLayoutId id="2147484207" r:id="rId13"/>
    <p:sldLayoutId id="2147484208" r:id="rId14"/>
    <p:sldLayoutId id="2147484209" r:id="rId15"/>
    <p:sldLayoutId id="2147484210" r:id="rId16"/>
    <p:sldLayoutId id="214748421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40" name="Group 7"/>
          <p:cNvGrpSpPr/>
          <p:nvPr/>
        </p:nvGrpSpPr>
        <p:grpSpPr>
          <a:xfrm>
            <a:off x="0" y="0"/>
            <a:ext cx="12192000" cy="6858000"/>
            <a:chOff x="0" y="0"/>
            <a:chExt cx="12192000" cy="6858000"/>
          </a:xfrm>
        </p:grpSpPr>
        <p:sp>
          <p:nvSpPr>
            <p:cNvPr id="104929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9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9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9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9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9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0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30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3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0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30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0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30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30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0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46" r:id="rId1"/>
    <p:sldLayoutId id="2147484247" r:id="rId2"/>
    <p:sldLayoutId id="2147484248" r:id="rId3"/>
    <p:sldLayoutId id="2147484249" r:id="rId4"/>
    <p:sldLayoutId id="2147484250" r:id="rId5"/>
    <p:sldLayoutId id="2147484251" r:id="rId6"/>
    <p:sldLayoutId id="2147484252" r:id="rId7"/>
    <p:sldLayoutId id="2147484253" r:id="rId8"/>
    <p:sldLayoutId id="2147484254" r:id="rId9"/>
    <p:sldLayoutId id="2147484255" r:id="rId10"/>
    <p:sldLayoutId id="2147484256" r:id="rId11"/>
    <p:sldLayoutId id="2147484257" r:id="rId12"/>
    <p:sldLayoutId id="2147484258" r:id="rId13"/>
    <p:sldLayoutId id="2147484259" r:id="rId14"/>
    <p:sldLayoutId id="2147484260" r:id="rId15"/>
    <p:sldLayoutId id="2147484261" r:id="rId16"/>
    <p:sldLayoutId id="214748426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18" name="Group 7"/>
          <p:cNvGrpSpPr/>
          <p:nvPr/>
        </p:nvGrpSpPr>
        <p:grpSpPr>
          <a:xfrm>
            <a:off x="0" y="0"/>
            <a:ext cx="12192000" cy="6858000"/>
            <a:chOff x="0" y="0"/>
            <a:chExt cx="12192000" cy="6858000"/>
          </a:xfrm>
        </p:grpSpPr>
        <p:sp>
          <p:nvSpPr>
            <p:cNvPr id="104927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27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7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7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7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7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27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27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2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27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28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28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28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28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28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29" r:id="rId1"/>
    <p:sldLayoutId id="2147484230" r:id="rId2"/>
    <p:sldLayoutId id="2147484231" r:id="rId3"/>
    <p:sldLayoutId id="2147484232" r:id="rId4"/>
    <p:sldLayoutId id="2147484233" r:id="rId5"/>
    <p:sldLayoutId id="2147484234" r:id="rId6"/>
    <p:sldLayoutId id="2147484235" r:id="rId7"/>
    <p:sldLayoutId id="2147484236" r:id="rId8"/>
    <p:sldLayoutId id="2147484237" r:id="rId9"/>
    <p:sldLayoutId id="2147484238" r:id="rId10"/>
    <p:sldLayoutId id="2147484239" r:id="rId11"/>
    <p:sldLayoutId id="2147484240" r:id="rId12"/>
    <p:sldLayoutId id="2147484241" r:id="rId13"/>
    <p:sldLayoutId id="2147484242" r:id="rId14"/>
    <p:sldLayoutId id="2147484243" r:id="rId15"/>
    <p:sldLayoutId id="2147484244" r:id="rId16"/>
    <p:sldLayoutId id="214748424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62" name="Group 7"/>
          <p:cNvGrpSpPr/>
          <p:nvPr/>
        </p:nvGrpSpPr>
        <p:grpSpPr>
          <a:xfrm>
            <a:off x="0" y="0"/>
            <a:ext cx="12192000" cy="6858000"/>
            <a:chOff x="0" y="0"/>
            <a:chExt cx="12192000" cy="6858000"/>
          </a:xfrm>
        </p:grpSpPr>
        <p:sp>
          <p:nvSpPr>
            <p:cNvPr id="104931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2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2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2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2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2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2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32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3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2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32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3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33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33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3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63" r:id="rId1"/>
    <p:sldLayoutId id="2147484264" r:id="rId2"/>
    <p:sldLayoutId id="2147484265" r:id="rId3"/>
    <p:sldLayoutId id="2147484266" r:id="rId4"/>
    <p:sldLayoutId id="2147484267" r:id="rId5"/>
    <p:sldLayoutId id="2147484268" r:id="rId6"/>
    <p:sldLayoutId id="2147484269" r:id="rId7"/>
    <p:sldLayoutId id="2147484270" r:id="rId8"/>
    <p:sldLayoutId id="2147484271" r:id="rId9"/>
    <p:sldLayoutId id="2147484272" r:id="rId10"/>
    <p:sldLayoutId id="2147484273" r:id="rId11"/>
    <p:sldLayoutId id="2147484274" r:id="rId12"/>
    <p:sldLayoutId id="2147484275" r:id="rId13"/>
    <p:sldLayoutId id="2147484276" r:id="rId14"/>
    <p:sldLayoutId id="2147484277" r:id="rId15"/>
    <p:sldLayoutId id="2147484278" r:id="rId16"/>
    <p:sldLayoutId id="214748427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84" name="Group 7"/>
          <p:cNvGrpSpPr/>
          <p:nvPr/>
        </p:nvGrpSpPr>
        <p:grpSpPr>
          <a:xfrm>
            <a:off x="0" y="0"/>
            <a:ext cx="12192000" cy="6858000"/>
            <a:chOff x="0" y="0"/>
            <a:chExt cx="12192000" cy="6858000"/>
          </a:xfrm>
        </p:grpSpPr>
        <p:sp>
          <p:nvSpPr>
            <p:cNvPr id="104934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4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4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4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4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4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5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35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3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5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35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5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35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35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5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80" r:id="rId1"/>
    <p:sldLayoutId id="2147484281" r:id="rId2"/>
    <p:sldLayoutId id="2147484282" r:id="rId3"/>
    <p:sldLayoutId id="2147484283" r:id="rId4"/>
    <p:sldLayoutId id="2147484284" r:id="rId5"/>
    <p:sldLayoutId id="2147484285" r:id="rId6"/>
    <p:sldLayoutId id="2147484286" r:id="rId7"/>
    <p:sldLayoutId id="2147484287" r:id="rId8"/>
    <p:sldLayoutId id="2147484288" r:id="rId9"/>
    <p:sldLayoutId id="2147484289" r:id="rId10"/>
    <p:sldLayoutId id="2147484290" r:id="rId11"/>
    <p:sldLayoutId id="2147484291" r:id="rId12"/>
    <p:sldLayoutId id="2147484292" r:id="rId13"/>
    <p:sldLayoutId id="2147484293" r:id="rId14"/>
    <p:sldLayoutId id="2147484294" r:id="rId15"/>
    <p:sldLayoutId id="2147484295" r:id="rId16"/>
    <p:sldLayoutId id="214748429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06" name="Group 7"/>
          <p:cNvGrpSpPr/>
          <p:nvPr/>
        </p:nvGrpSpPr>
        <p:grpSpPr>
          <a:xfrm>
            <a:off x="0" y="0"/>
            <a:ext cx="12192000" cy="6858000"/>
            <a:chOff x="0" y="0"/>
            <a:chExt cx="12192000" cy="6858000"/>
          </a:xfrm>
        </p:grpSpPr>
        <p:sp>
          <p:nvSpPr>
            <p:cNvPr id="104936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7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7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7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7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7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7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37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3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37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37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38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38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38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38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297" r:id="rId1"/>
    <p:sldLayoutId id="2147484298" r:id="rId2"/>
    <p:sldLayoutId id="2147484299" r:id="rId3"/>
    <p:sldLayoutId id="2147484300" r:id="rId4"/>
    <p:sldLayoutId id="2147484301" r:id="rId5"/>
    <p:sldLayoutId id="2147484302" r:id="rId6"/>
    <p:sldLayoutId id="2147484303" r:id="rId7"/>
    <p:sldLayoutId id="2147484304" r:id="rId8"/>
    <p:sldLayoutId id="2147484305" r:id="rId9"/>
    <p:sldLayoutId id="2147484306" r:id="rId10"/>
    <p:sldLayoutId id="2147484307" r:id="rId11"/>
    <p:sldLayoutId id="2147484308" r:id="rId12"/>
    <p:sldLayoutId id="2147484309" r:id="rId13"/>
    <p:sldLayoutId id="2147484310" r:id="rId14"/>
    <p:sldLayoutId id="2147484311" r:id="rId15"/>
    <p:sldLayoutId id="2147484312" r:id="rId16"/>
    <p:sldLayoutId id="214748431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28" name="Group 7"/>
          <p:cNvGrpSpPr/>
          <p:nvPr/>
        </p:nvGrpSpPr>
        <p:grpSpPr>
          <a:xfrm>
            <a:off x="0" y="0"/>
            <a:ext cx="12192000" cy="6858000"/>
            <a:chOff x="0" y="0"/>
            <a:chExt cx="12192000" cy="6858000"/>
          </a:xfrm>
        </p:grpSpPr>
        <p:sp>
          <p:nvSpPr>
            <p:cNvPr id="104939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39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9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9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9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39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0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40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40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0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40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40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40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40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0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14" r:id="rId1"/>
    <p:sldLayoutId id="2147484315" r:id="rId2"/>
    <p:sldLayoutId id="2147484316" r:id="rId3"/>
    <p:sldLayoutId id="2147484317" r:id="rId4"/>
    <p:sldLayoutId id="2147484318" r:id="rId5"/>
    <p:sldLayoutId id="2147484319" r:id="rId6"/>
    <p:sldLayoutId id="2147484320" r:id="rId7"/>
    <p:sldLayoutId id="2147484321" r:id="rId8"/>
    <p:sldLayoutId id="2147484322" r:id="rId9"/>
    <p:sldLayoutId id="2147484323" r:id="rId10"/>
    <p:sldLayoutId id="2147484324" r:id="rId11"/>
    <p:sldLayoutId id="2147484325" r:id="rId12"/>
    <p:sldLayoutId id="2147484326" r:id="rId13"/>
    <p:sldLayoutId id="2147484327" r:id="rId14"/>
    <p:sldLayoutId id="2147484328" r:id="rId15"/>
    <p:sldLayoutId id="2147484329" r:id="rId16"/>
    <p:sldLayoutId id="214748433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50" name="Group 7"/>
          <p:cNvGrpSpPr/>
          <p:nvPr/>
        </p:nvGrpSpPr>
        <p:grpSpPr>
          <a:xfrm>
            <a:off x="0" y="0"/>
            <a:ext cx="12192000" cy="6858000"/>
            <a:chOff x="0" y="0"/>
            <a:chExt cx="12192000" cy="6858000"/>
          </a:xfrm>
        </p:grpSpPr>
        <p:sp>
          <p:nvSpPr>
            <p:cNvPr id="104941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2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2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2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2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2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2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42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42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2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42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43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43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43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3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31" r:id="rId1"/>
    <p:sldLayoutId id="2147484332" r:id="rId2"/>
    <p:sldLayoutId id="2147484333" r:id="rId3"/>
    <p:sldLayoutId id="2147484334" r:id="rId4"/>
    <p:sldLayoutId id="2147484335" r:id="rId5"/>
    <p:sldLayoutId id="2147484336" r:id="rId6"/>
    <p:sldLayoutId id="2147484337" r:id="rId7"/>
    <p:sldLayoutId id="2147484338" r:id="rId8"/>
    <p:sldLayoutId id="2147484339" r:id="rId9"/>
    <p:sldLayoutId id="2147484340" r:id="rId10"/>
    <p:sldLayoutId id="2147484341" r:id="rId11"/>
    <p:sldLayoutId id="2147484342" r:id="rId12"/>
    <p:sldLayoutId id="2147484343" r:id="rId13"/>
    <p:sldLayoutId id="2147484344" r:id="rId14"/>
    <p:sldLayoutId id="2147484345" r:id="rId15"/>
    <p:sldLayoutId id="2147484346" r:id="rId16"/>
    <p:sldLayoutId id="214748434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72" name="Group 7"/>
          <p:cNvGrpSpPr/>
          <p:nvPr/>
        </p:nvGrpSpPr>
        <p:grpSpPr>
          <a:xfrm>
            <a:off x="0" y="0"/>
            <a:ext cx="12192000" cy="6858000"/>
            <a:chOff x="0" y="0"/>
            <a:chExt cx="12192000" cy="6858000"/>
          </a:xfrm>
        </p:grpSpPr>
        <p:sp>
          <p:nvSpPr>
            <p:cNvPr id="104944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4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4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4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4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4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5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45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45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5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45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45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45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45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5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48" r:id="rId1"/>
    <p:sldLayoutId id="2147484349" r:id="rId2"/>
    <p:sldLayoutId id="2147484350" r:id="rId3"/>
    <p:sldLayoutId id="2147484351" r:id="rId4"/>
    <p:sldLayoutId id="2147484352" r:id="rId5"/>
    <p:sldLayoutId id="2147484353" r:id="rId6"/>
    <p:sldLayoutId id="2147484354" r:id="rId7"/>
    <p:sldLayoutId id="2147484355" r:id="rId8"/>
    <p:sldLayoutId id="2147484356" r:id="rId9"/>
    <p:sldLayoutId id="2147484357" r:id="rId10"/>
    <p:sldLayoutId id="2147484358" r:id="rId11"/>
    <p:sldLayoutId id="2147484359" r:id="rId12"/>
    <p:sldLayoutId id="2147484360" r:id="rId13"/>
    <p:sldLayoutId id="2147484361" r:id="rId14"/>
    <p:sldLayoutId id="2147484362" r:id="rId15"/>
    <p:sldLayoutId id="2147484363" r:id="rId16"/>
    <p:sldLayoutId id="214748436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94" name="Group 7"/>
          <p:cNvGrpSpPr/>
          <p:nvPr/>
        </p:nvGrpSpPr>
        <p:grpSpPr>
          <a:xfrm>
            <a:off x="0" y="0"/>
            <a:ext cx="12192000" cy="6858000"/>
            <a:chOff x="0" y="0"/>
            <a:chExt cx="12192000" cy="6858000"/>
          </a:xfrm>
        </p:grpSpPr>
        <p:sp>
          <p:nvSpPr>
            <p:cNvPr id="104946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7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7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7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7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7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7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47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47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47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47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48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48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48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48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65" r:id="rId1"/>
    <p:sldLayoutId id="2147484366" r:id="rId2"/>
    <p:sldLayoutId id="2147484367" r:id="rId3"/>
    <p:sldLayoutId id="2147484368" r:id="rId4"/>
    <p:sldLayoutId id="2147484369" r:id="rId5"/>
    <p:sldLayoutId id="2147484370" r:id="rId6"/>
    <p:sldLayoutId id="2147484371" r:id="rId7"/>
    <p:sldLayoutId id="2147484372" r:id="rId8"/>
    <p:sldLayoutId id="2147484373" r:id="rId9"/>
    <p:sldLayoutId id="2147484374" r:id="rId10"/>
    <p:sldLayoutId id="2147484375" r:id="rId11"/>
    <p:sldLayoutId id="2147484376" r:id="rId12"/>
    <p:sldLayoutId id="2147484377" r:id="rId13"/>
    <p:sldLayoutId id="2147484378" r:id="rId14"/>
    <p:sldLayoutId id="2147484379" r:id="rId15"/>
    <p:sldLayoutId id="2147484380" r:id="rId16"/>
    <p:sldLayoutId id="214748438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16" name="Group 7"/>
          <p:cNvGrpSpPr/>
          <p:nvPr/>
        </p:nvGrpSpPr>
        <p:grpSpPr>
          <a:xfrm>
            <a:off x="0" y="0"/>
            <a:ext cx="12192000" cy="6858000"/>
            <a:chOff x="0" y="0"/>
            <a:chExt cx="12192000" cy="6858000"/>
          </a:xfrm>
        </p:grpSpPr>
        <p:sp>
          <p:nvSpPr>
            <p:cNvPr id="104949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49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9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9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9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9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49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49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50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0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50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50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50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50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0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82" r:id="rId1"/>
    <p:sldLayoutId id="2147484383" r:id="rId2"/>
    <p:sldLayoutId id="2147484384" r:id="rId3"/>
    <p:sldLayoutId id="2147484385" r:id="rId4"/>
    <p:sldLayoutId id="2147484386" r:id="rId5"/>
    <p:sldLayoutId id="2147484387" r:id="rId6"/>
    <p:sldLayoutId id="2147484388" r:id="rId7"/>
    <p:sldLayoutId id="2147484389" r:id="rId8"/>
    <p:sldLayoutId id="2147484390" r:id="rId9"/>
    <p:sldLayoutId id="2147484391" r:id="rId10"/>
    <p:sldLayoutId id="2147484392" r:id="rId11"/>
    <p:sldLayoutId id="2147484393" r:id="rId12"/>
    <p:sldLayoutId id="2147484394" r:id="rId13"/>
    <p:sldLayoutId id="2147484395" r:id="rId14"/>
    <p:sldLayoutId id="2147484396" r:id="rId15"/>
    <p:sldLayoutId id="2147484397" r:id="rId16"/>
    <p:sldLayoutId id="214748439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38" name="Group 7"/>
          <p:cNvGrpSpPr/>
          <p:nvPr/>
        </p:nvGrpSpPr>
        <p:grpSpPr>
          <a:xfrm>
            <a:off x="0" y="0"/>
            <a:ext cx="12192000" cy="6858000"/>
            <a:chOff x="0" y="0"/>
            <a:chExt cx="12192000" cy="6858000"/>
          </a:xfrm>
        </p:grpSpPr>
        <p:sp>
          <p:nvSpPr>
            <p:cNvPr id="104951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1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1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2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2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2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2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52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52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2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52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52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52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53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3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399" r:id="rId1"/>
    <p:sldLayoutId id="2147484400" r:id="rId2"/>
    <p:sldLayoutId id="2147484401" r:id="rId3"/>
    <p:sldLayoutId id="2147484402" r:id="rId4"/>
    <p:sldLayoutId id="2147484403" r:id="rId5"/>
    <p:sldLayoutId id="2147484404" r:id="rId6"/>
    <p:sldLayoutId id="2147484405" r:id="rId7"/>
    <p:sldLayoutId id="2147484406" r:id="rId8"/>
    <p:sldLayoutId id="2147484407" r:id="rId9"/>
    <p:sldLayoutId id="2147484408" r:id="rId10"/>
    <p:sldLayoutId id="2147484409" r:id="rId11"/>
    <p:sldLayoutId id="2147484410" r:id="rId12"/>
    <p:sldLayoutId id="2147484411" r:id="rId13"/>
    <p:sldLayoutId id="2147484412" r:id="rId14"/>
    <p:sldLayoutId id="2147484413" r:id="rId15"/>
    <p:sldLayoutId id="2147484414" r:id="rId16"/>
    <p:sldLayoutId id="214748441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82" name="Group 7"/>
          <p:cNvGrpSpPr/>
          <p:nvPr/>
        </p:nvGrpSpPr>
        <p:grpSpPr>
          <a:xfrm>
            <a:off x="0" y="0"/>
            <a:ext cx="12192000" cy="6858000"/>
            <a:chOff x="0" y="0"/>
            <a:chExt cx="12192000" cy="6858000"/>
          </a:xfrm>
        </p:grpSpPr>
        <p:sp>
          <p:nvSpPr>
            <p:cNvPr id="104956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6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6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6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6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6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6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57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57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7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57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57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57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57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7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433" r:id="rId1"/>
    <p:sldLayoutId id="2147484434" r:id="rId2"/>
    <p:sldLayoutId id="2147484435" r:id="rId3"/>
    <p:sldLayoutId id="2147484436" r:id="rId4"/>
    <p:sldLayoutId id="2147484437" r:id="rId5"/>
    <p:sldLayoutId id="2147484438" r:id="rId6"/>
    <p:sldLayoutId id="2147484439" r:id="rId7"/>
    <p:sldLayoutId id="2147484440" r:id="rId8"/>
    <p:sldLayoutId id="2147484441" r:id="rId9"/>
    <p:sldLayoutId id="2147484442" r:id="rId10"/>
    <p:sldLayoutId id="2147484443" r:id="rId11"/>
    <p:sldLayoutId id="2147484444" r:id="rId12"/>
    <p:sldLayoutId id="2147484445" r:id="rId13"/>
    <p:sldLayoutId id="2147484446" r:id="rId14"/>
    <p:sldLayoutId id="2147484447" r:id="rId15"/>
    <p:sldLayoutId id="2147484448" r:id="rId16"/>
    <p:sldLayoutId id="214748444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48" name="Group 7"/>
          <p:cNvGrpSpPr/>
          <p:nvPr/>
        </p:nvGrpSpPr>
        <p:grpSpPr>
          <a:xfrm>
            <a:off x="0" y="0"/>
            <a:ext cx="12192000" cy="6858000"/>
            <a:chOff x="0" y="0"/>
            <a:chExt cx="12192000" cy="6858000"/>
          </a:xfrm>
        </p:grpSpPr>
        <p:sp>
          <p:nvSpPr>
            <p:cNvPr id="104963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3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3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4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4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4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4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64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6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4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64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64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64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65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5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484" r:id="rId1"/>
    <p:sldLayoutId id="2147484485" r:id="rId2"/>
    <p:sldLayoutId id="2147484486" r:id="rId3"/>
    <p:sldLayoutId id="2147484487" r:id="rId4"/>
    <p:sldLayoutId id="2147484488" r:id="rId5"/>
    <p:sldLayoutId id="2147484489" r:id="rId6"/>
    <p:sldLayoutId id="2147484490" r:id="rId7"/>
    <p:sldLayoutId id="2147484491" r:id="rId8"/>
    <p:sldLayoutId id="2147484492" r:id="rId9"/>
    <p:sldLayoutId id="2147484493" r:id="rId10"/>
    <p:sldLayoutId id="2147484494" r:id="rId11"/>
    <p:sldLayoutId id="2147484495" r:id="rId12"/>
    <p:sldLayoutId id="2147484496" r:id="rId13"/>
    <p:sldLayoutId id="2147484497" r:id="rId14"/>
    <p:sldLayoutId id="2147484498" r:id="rId15"/>
    <p:sldLayoutId id="2147484499" r:id="rId16"/>
    <p:sldLayoutId id="214748450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60" name="Group 7"/>
          <p:cNvGrpSpPr/>
          <p:nvPr/>
        </p:nvGrpSpPr>
        <p:grpSpPr>
          <a:xfrm>
            <a:off x="0" y="0"/>
            <a:ext cx="12192000" cy="6858000"/>
            <a:chOff x="0" y="0"/>
            <a:chExt cx="12192000" cy="6858000"/>
          </a:xfrm>
        </p:grpSpPr>
        <p:sp>
          <p:nvSpPr>
            <p:cNvPr id="104954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4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4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4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4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4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4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54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54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4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55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55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55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55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55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416" r:id="rId1"/>
    <p:sldLayoutId id="2147484417" r:id="rId2"/>
    <p:sldLayoutId id="2147484418" r:id="rId3"/>
    <p:sldLayoutId id="2147484419" r:id="rId4"/>
    <p:sldLayoutId id="2147484420" r:id="rId5"/>
    <p:sldLayoutId id="2147484421" r:id="rId6"/>
    <p:sldLayoutId id="2147484422" r:id="rId7"/>
    <p:sldLayoutId id="2147484423" r:id="rId8"/>
    <p:sldLayoutId id="2147484424" r:id="rId9"/>
    <p:sldLayoutId id="2147484425" r:id="rId10"/>
    <p:sldLayoutId id="2147484426" r:id="rId11"/>
    <p:sldLayoutId id="2147484427" r:id="rId12"/>
    <p:sldLayoutId id="2147484428" r:id="rId13"/>
    <p:sldLayoutId id="2147484429" r:id="rId14"/>
    <p:sldLayoutId id="2147484430" r:id="rId15"/>
    <p:sldLayoutId id="2147484431" r:id="rId16"/>
    <p:sldLayoutId id="214748443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120" name="Group 7"/>
          <p:cNvGrpSpPr/>
          <p:nvPr/>
        </p:nvGrpSpPr>
        <p:grpSpPr>
          <a:xfrm>
            <a:off x="0" y="0"/>
            <a:ext cx="12192000" cy="6858000"/>
            <a:chOff x="0" y="0"/>
            <a:chExt cx="12192000" cy="6858000"/>
          </a:xfrm>
        </p:grpSpPr>
        <p:sp>
          <p:nvSpPr>
            <p:cNvPr id="106418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418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8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8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8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9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419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419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41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419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419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419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419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419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419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70" r:id="rId1"/>
    <p:sldLayoutId id="2147485471" r:id="rId2"/>
    <p:sldLayoutId id="2147485472" r:id="rId3"/>
    <p:sldLayoutId id="2147485473" r:id="rId4"/>
    <p:sldLayoutId id="2147485474" r:id="rId5"/>
    <p:sldLayoutId id="2147485475" r:id="rId6"/>
    <p:sldLayoutId id="2147485476" r:id="rId7"/>
    <p:sldLayoutId id="2147485477" r:id="rId8"/>
    <p:sldLayoutId id="2147485478" r:id="rId9"/>
    <p:sldLayoutId id="2147485479" r:id="rId10"/>
    <p:sldLayoutId id="2147485480" r:id="rId11"/>
    <p:sldLayoutId id="2147485481" r:id="rId12"/>
    <p:sldLayoutId id="2147485482" r:id="rId13"/>
    <p:sldLayoutId id="2147485483" r:id="rId14"/>
    <p:sldLayoutId id="2147485484" r:id="rId15"/>
    <p:sldLayoutId id="2147485485" r:id="rId16"/>
    <p:sldLayoutId id="214748548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296" name="Group 7"/>
          <p:cNvGrpSpPr/>
          <p:nvPr/>
        </p:nvGrpSpPr>
        <p:grpSpPr>
          <a:xfrm>
            <a:off x="0" y="0"/>
            <a:ext cx="12192000" cy="6858000"/>
            <a:chOff x="0" y="0"/>
            <a:chExt cx="12192000" cy="6858000"/>
          </a:xfrm>
        </p:grpSpPr>
        <p:sp>
          <p:nvSpPr>
            <p:cNvPr id="105123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123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3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3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4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4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124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124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124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124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124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124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124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124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125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34" r:id="rId1"/>
    <p:sldLayoutId id="2147485335" r:id="rId2"/>
    <p:sldLayoutId id="2147485336" r:id="rId3"/>
    <p:sldLayoutId id="2147485337" r:id="rId4"/>
    <p:sldLayoutId id="2147485338" r:id="rId5"/>
    <p:sldLayoutId id="2147485339" r:id="rId6"/>
    <p:sldLayoutId id="2147485340" r:id="rId7"/>
    <p:sldLayoutId id="2147485341" r:id="rId8"/>
    <p:sldLayoutId id="2147485342" r:id="rId9"/>
    <p:sldLayoutId id="2147485343" r:id="rId10"/>
    <p:sldLayoutId id="2147485344" r:id="rId11"/>
    <p:sldLayoutId id="2147485345" r:id="rId12"/>
    <p:sldLayoutId id="2147485346" r:id="rId13"/>
    <p:sldLayoutId id="2147485347" r:id="rId14"/>
    <p:sldLayoutId id="2147485348" r:id="rId15"/>
    <p:sldLayoutId id="2147485349" r:id="rId16"/>
    <p:sldLayoutId id="214748535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04" name="Group 7"/>
          <p:cNvGrpSpPr/>
          <p:nvPr/>
        </p:nvGrpSpPr>
        <p:grpSpPr>
          <a:xfrm>
            <a:off x="0" y="0"/>
            <a:ext cx="12192000" cy="6858000"/>
            <a:chOff x="0" y="0"/>
            <a:chExt cx="12192000" cy="6858000"/>
          </a:xfrm>
        </p:grpSpPr>
        <p:sp>
          <p:nvSpPr>
            <p:cNvPr id="104958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58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9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9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9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9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59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59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59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59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59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59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60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60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0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450" r:id="rId1"/>
    <p:sldLayoutId id="2147484451" r:id="rId2"/>
    <p:sldLayoutId id="2147484452" r:id="rId3"/>
    <p:sldLayoutId id="2147484453" r:id="rId4"/>
    <p:sldLayoutId id="2147484454" r:id="rId5"/>
    <p:sldLayoutId id="2147484455" r:id="rId6"/>
    <p:sldLayoutId id="2147484456" r:id="rId7"/>
    <p:sldLayoutId id="2147484457" r:id="rId8"/>
    <p:sldLayoutId id="2147484458" r:id="rId9"/>
    <p:sldLayoutId id="2147484459" r:id="rId10"/>
    <p:sldLayoutId id="2147484460" r:id="rId11"/>
    <p:sldLayoutId id="2147484461" r:id="rId12"/>
    <p:sldLayoutId id="2147484462" r:id="rId13"/>
    <p:sldLayoutId id="2147484463" r:id="rId14"/>
    <p:sldLayoutId id="2147484464" r:id="rId15"/>
    <p:sldLayoutId id="2147484465" r:id="rId16"/>
    <p:sldLayoutId id="214748446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26" name="Group 7"/>
          <p:cNvGrpSpPr/>
          <p:nvPr/>
        </p:nvGrpSpPr>
        <p:grpSpPr>
          <a:xfrm>
            <a:off x="0" y="0"/>
            <a:ext cx="12192000" cy="6858000"/>
            <a:chOff x="0" y="0"/>
            <a:chExt cx="12192000" cy="6858000"/>
          </a:xfrm>
        </p:grpSpPr>
        <p:sp>
          <p:nvSpPr>
            <p:cNvPr id="104961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1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1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1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1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1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1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62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6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2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62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62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62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62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2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467" r:id="rId1"/>
    <p:sldLayoutId id="2147484468" r:id="rId2"/>
    <p:sldLayoutId id="2147484469" r:id="rId3"/>
    <p:sldLayoutId id="2147484470" r:id="rId4"/>
    <p:sldLayoutId id="2147484471" r:id="rId5"/>
    <p:sldLayoutId id="2147484472" r:id="rId6"/>
    <p:sldLayoutId id="2147484473" r:id="rId7"/>
    <p:sldLayoutId id="2147484474" r:id="rId8"/>
    <p:sldLayoutId id="2147484475" r:id="rId9"/>
    <p:sldLayoutId id="2147484476" r:id="rId10"/>
    <p:sldLayoutId id="2147484477" r:id="rId11"/>
    <p:sldLayoutId id="2147484478" r:id="rId12"/>
    <p:sldLayoutId id="2147484479" r:id="rId13"/>
    <p:sldLayoutId id="2147484480" r:id="rId14"/>
    <p:sldLayoutId id="2147484481" r:id="rId15"/>
    <p:sldLayoutId id="2147484482" r:id="rId16"/>
    <p:sldLayoutId id="214748448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70" name="Group 7"/>
          <p:cNvGrpSpPr/>
          <p:nvPr/>
        </p:nvGrpSpPr>
        <p:grpSpPr>
          <a:xfrm>
            <a:off x="0" y="0"/>
            <a:ext cx="12192000" cy="6858000"/>
            <a:chOff x="0" y="0"/>
            <a:chExt cx="12192000" cy="6858000"/>
          </a:xfrm>
        </p:grpSpPr>
        <p:sp>
          <p:nvSpPr>
            <p:cNvPr id="104966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6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6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6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6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6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6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66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67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7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67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67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67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67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7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01" r:id="rId1"/>
    <p:sldLayoutId id="2147484502" r:id="rId2"/>
    <p:sldLayoutId id="2147484503" r:id="rId3"/>
    <p:sldLayoutId id="2147484504" r:id="rId4"/>
    <p:sldLayoutId id="2147484505" r:id="rId5"/>
    <p:sldLayoutId id="2147484506" r:id="rId6"/>
    <p:sldLayoutId id="2147484507" r:id="rId7"/>
    <p:sldLayoutId id="2147484508" r:id="rId8"/>
    <p:sldLayoutId id="2147484509" r:id="rId9"/>
    <p:sldLayoutId id="2147484510" r:id="rId10"/>
    <p:sldLayoutId id="2147484511" r:id="rId11"/>
    <p:sldLayoutId id="2147484512" r:id="rId12"/>
    <p:sldLayoutId id="2147484513" r:id="rId13"/>
    <p:sldLayoutId id="2147484514" r:id="rId14"/>
    <p:sldLayoutId id="2147484515" r:id="rId15"/>
    <p:sldLayoutId id="2147484516" r:id="rId16"/>
    <p:sldLayoutId id="214748451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02" name="Group 7"/>
          <p:cNvGrpSpPr/>
          <p:nvPr/>
        </p:nvGrpSpPr>
        <p:grpSpPr>
          <a:xfrm>
            <a:off x="0" y="0"/>
            <a:ext cx="12192000" cy="6858000"/>
            <a:chOff x="0" y="0"/>
            <a:chExt cx="12192000" cy="6858000"/>
          </a:xfrm>
        </p:grpSpPr>
        <p:sp>
          <p:nvSpPr>
            <p:cNvPr id="104980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1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1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1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1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1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81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8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1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81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82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82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82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2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03" r:id="rId1"/>
    <p:sldLayoutId id="2147484604" r:id="rId2"/>
    <p:sldLayoutId id="2147484605" r:id="rId3"/>
    <p:sldLayoutId id="2147484606" r:id="rId4"/>
    <p:sldLayoutId id="2147484607" r:id="rId5"/>
    <p:sldLayoutId id="2147484608" r:id="rId6"/>
    <p:sldLayoutId id="2147484609" r:id="rId7"/>
    <p:sldLayoutId id="2147484610" r:id="rId8"/>
    <p:sldLayoutId id="2147484611" r:id="rId9"/>
    <p:sldLayoutId id="2147484612" r:id="rId10"/>
    <p:sldLayoutId id="2147484613" r:id="rId11"/>
    <p:sldLayoutId id="2147484614" r:id="rId12"/>
    <p:sldLayoutId id="2147484615" r:id="rId13"/>
    <p:sldLayoutId id="2147484616" r:id="rId14"/>
    <p:sldLayoutId id="2147484617" r:id="rId15"/>
    <p:sldLayoutId id="2147484618" r:id="rId16"/>
    <p:sldLayoutId id="214748461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14" name="Group 7"/>
          <p:cNvGrpSpPr/>
          <p:nvPr/>
        </p:nvGrpSpPr>
        <p:grpSpPr>
          <a:xfrm>
            <a:off x="0" y="0"/>
            <a:ext cx="12192000" cy="6858000"/>
            <a:chOff x="0" y="0"/>
            <a:chExt cx="12192000" cy="6858000"/>
          </a:xfrm>
        </p:grpSpPr>
        <p:sp>
          <p:nvSpPr>
            <p:cNvPr id="104970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1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1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1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1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1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1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71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71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1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71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72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72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72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2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3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 id="2147484547" r:id="rId13"/>
    <p:sldLayoutId id="2147484548" r:id="rId14"/>
    <p:sldLayoutId id="2147484549" r:id="rId15"/>
    <p:sldLayoutId id="2147484550" r:id="rId16"/>
    <p:sldLayoutId id="214748455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58" name="Group 7"/>
          <p:cNvGrpSpPr/>
          <p:nvPr/>
        </p:nvGrpSpPr>
        <p:grpSpPr>
          <a:xfrm>
            <a:off x="0" y="0"/>
            <a:ext cx="12192000" cy="6858000"/>
            <a:chOff x="0" y="0"/>
            <a:chExt cx="12192000" cy="6858000"/>
          </a:xfrm>
        </p:grpSpPr>
        <p:sp>
          <p:nvSpPr>
            <p:cNvPr id="104975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6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6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6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6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6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6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76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7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6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76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77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77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77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7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69" r:id="rId1"/>
    <p:sldLayoutId id="2147484570" r:id="rId2"/>
    <p:sldLayoutId id="2147484571" r:id="rId3"/>
    <p:sldLayoutId id="2147484572" r:id="rId4"/>
    <p:sldLayoutId id="2147484573" r:id="rId5"/>
    <p:sldLayoutId id="2147484574" r:id="rId6"/>
    <p:sldLayoutId id="2147484575" r:id="rId7"/>
    <p:sldLayoutId id="2147484576" r:id="rId8"/>
    <p:sldLayoutId id="2147484577" r:id="rId9"/>
    <p:sldLayoutId id="2147484578" r:id="rId10"/>
    <p:sldLayoutId id="2147484579" r:id="rId11"/>
    <p:sldLayoutId id="2147484580" r:id="rId12"/>
    <p:sldLayoutId id="2147484581" r:id="rId13"/>
    <p:sldLayoutId id="2147484582" r:id="rId14"/>
    <p:sldLayoutId id="2147484583" r:id="rId15"/>
    <p:sldLayoutId id="2147484584" r:id="rId16"/>
    <p:sldLayoutId id="214748458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80" name="Group 7"/>
          <p:cNvGrpSpPr/>
          <p:nvPr/>
        </p:nvGrpSpPr>
        <p:grpSpPr>
          <a:xfrm>
            <a:off x="0" y="0"/>
            <a:ext cx="12192000" cy="6858000"/>
            <a:chOff x="0" y="0"/>
            <a:chExt cx="12192000" cy="6858000"/>
          </a:xfrm>
        </p:grpSpPr>
        <p:sp>
          <p:nvSpPr>
            <p:cNvPr id="104978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8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8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8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8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8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9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79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7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9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79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79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79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79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9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86" r:id="rId1"/>
    <p:sldLayoutId id="2147484587" r:id="rId2"/>
    <p:sldLayoutId id="2147484588" r:id="rId3"/>
    <p:sldLayoutId id="2147484589" r:id="rId4"/>
    <p:sldLayoutId id="2147484590" r:id="rId5"/>
    <p:sldLayoutId id="2147484591" r:id="rId6"/>
    <p:sldLayoutId id="2147484592" r:id="rId7"/>
    <p:sldLayoutId id="2147484593" r:id="rId8"/>
    <p:sldLayoutId id="2147484594" r:id="rId9"/>
    <p:sldLayoutId id="2147484595" r:id="rId10"/>
    <p:sldLayoutId id="2147484596" r:id="rId11"/>
    <p:sldLayoutId id="2147484597" r:id="rId12"/>
    <p:sldLayoutId id="2147484598" r:id="rId13"/>
    <p:sldLayoutId id="2147484599" r:id="rId14"/>
    <p:sldLayoutId id="2147484600" r:id="rId15"/>
    <p:sldLayoutId id="2147484601" r:id="rId16"/>
    <p:sldLayoutId id="214748460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24" name="Group 7"/>
          <p:cNvGrpSpPr/>
          <p:nvPr/>
        </p:nvGrpSpPr>
        <p:grpSpPr>
          <a:xfrm>
            <a:off x="0" y="0"/>
            <a:ext cx="12192000" cy="6858000"/>
            <a:chOff x="0" y="0"/>
            <a:chExt cx="12192000" cy="6858000"/>
          </a:xfrm>
        </p:grpSpPr>
        <p:sp>
          <p:nvSpPr>
            <p:cNvPr id="104983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3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3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3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3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3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4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84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8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4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84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84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84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84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4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20" r:id="rId1"/>
    <p:sldLayoutId id="2147484621" r:id="rId2"/>
    <p:sldLayoutId id="2147484622" r:id="rId3"/>
    <p:sldLayoutId id="2147484623" r:id="rId4"/>
    <p:sldLayoutId id="2147484624" r:id="rId5"/>
    <p:sldLayoutId id="2147484625" r:id="rId6"/>
    <p:sldLayoutId id="2147484626" r:id="rId7"/>
    <p:sldLayoutId id="2147484627" r:id="rId8"/>
    <p:sldLayoutId id="2147484628" r:id="rId9"/>
    <p:sldLayoutId id="2147484629" r:id="rId10"/>
    <p:sldLayoutId id="2147484630" r:id="rId11"/>
    <p:sldLayoutId id="2147484631" r:id="rId12"/>
    <p:sldLayoutId id="2147484632" r:id="rId13"/>
    <p:sldLayoutId id="2147484633" r:id="rId14"/>
    <p:sldLayoutId id="2147484634" r:id="rId15"/>
    <p:sldLayoutId id="2147484635" r:id="rId16"/>
    <p:sldLayoutId id="214748463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46" name="Group 7"/>
          <p:cNvGrpSpPr/>
          <p:nvPr/>
        </p:nvGrpSpPr>
        <p:grpSpPr>
          <a:xfrm>
            <a:off x="0" y="0"/>
            <a:ext cx="12192000" cy="6858000"/>
            <a:chOff x="0" y="0"/>
            <a:chExt cx="12192000" cy="6858000"/>
          </a:xfrm>
        </p:grpSpPr>
        <p:sp>
          <p:nvSpPr>
            <p:cNvPr id="104985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6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6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6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6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6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6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86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86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6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86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87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87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87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7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37" r:id="rId1"/>
    <p:sldLayoutId id="2147484638" r:id="rId2"/>
    <p:sldLayoutId id="2147484639" r:id="rId3"/>
    <p:sldLayoutId id="2147484640" r:id="rId4"/>
    <p:sldLayoutId id="2147484641" r:id="rId5"/>
    <p:sldLayoutId id="2147484642" r:id="rId6"/>
    <p:sldLayoutId id="2147484643" r:id="rId7"/>
    <p:sldLayoutId id="2147484644" r:id="rId8"/>
    <p:sldLayoutId id="2147484645" r:id="rId9"/>
    <p:sldLayoutId id="2147484646" r:id="rId10"/>
    <p:sldLayoutId id="2147484647" r:id="rId11"/>
    <p:sldLayoutId id="2147484648" r:id="rId12"/>
    <p:sldLayoutId id="2147484649" r:id="rId13"/>
    <p:sldLayoutId id="2147484650" r:id="rId14"/>
    <p:sldLayoutId id="2147484651" r:id="rId15"/>
    <p:sldLayoutId id="2147484652" r:id="rId16"/>
    <p:sldLayoutId id="214748465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90" name="Group 7"/>
          <p:cNvGrpSpPr/>
          <p:nvPr/>
        </p:nvGrpSpPr>
        <p:grpSpPr>
          <a:xfrm>
            <a:off x="0" y="0"/>
            <a:ext cx="12192000" cy="6858000"/>
            <a:chOff x="0" y="0"/>
            <a:chExt cx="12192000" cy="6858000"/>
          </a:xfrm>
        </p:grpSpPr>
        <p:sp>
          <p:nvSpPr>
            <p:cNvPr id="104990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0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1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1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1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1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1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91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91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1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91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91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92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92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2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71" r:id="rId1"/>
    <p:sldLayoutId id="2147484672" r:id="rId2"/>
    <p:sldLayoutId id="2147484673" r:id="rId3"/>
    <p:sldLayoutId id="2147484674" r:id="rId4"/>
    <p:sldLayoutId id="2147484675" r:id="rId5"/>
    <p:sldLayoutId id="2147484676" r:id="rId6"/>
    <p:sldLayoutId id="2147484677" r:id="rId7"/>
    <p:sldLayoutId id="2147484678" r:id="rId8"/>
    <p:sldLayoutId id="2147484679" r:id="rId9"/>
    <p:sldLayoutId id="2147484680" r:id="rId10"/>
    <p:sldLayoutId id="2147484681" r:id="rId11"/>
    <p:sldLayoutId id="2147484682" r:id="rId12"/>
    <p:sldLayoutId id="2147484683" r:id="rId13"/>
    <p:sldLayoutId id="2147484684" r:id="rId14"/>
    <p:sldLayoutId id="2147484685" r:id="rId15"/>
    <p:sldLayoutId id="2147484686" r:id="rId16"/>
    <p:sldLayoutId id="214748468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12" name="Group 7"/>
          <p:cNvGrpSpPr/>
          <p:nvPr/>
        </p:nvGrpSpPr>
        <p:grpSpPr>
          <a:xfrm>
            <a:off x="0" y="0"/>
            <a:ext cx="12192000" cy="6858000"/>
            <a:chOff x="0" y="0"/>
            <a:chExt cx="12192000" cy="6858000"/>
          </a:xfrm>
        </p:grpSpPr>
        <p:sp>
          <p:nvSpPr>
            <p:cNvPr id="104993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3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3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3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3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3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3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94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9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4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94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94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94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94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4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88" r:id="rId1"/>
    <p:sldLayoutId id="2147484689" r:id="rId2"/>
    <p:sldLayoutId id="2147484690" r:id="rId3"/>
    <p:sldLayoutId id="2147484691" r:id="rId4"/>
    <p:sldLayoutId id="2147484692" r:id="rId5"/>
    <p:sldLayoutId id="2147484693" r:id="rId6"/>
    <p:sldLayoutId id="2147484694" r:id="rId7"/>
    <p:sldLayoutId id="2147484695" r:id="rId8"/>
    <p:sldLayoutId id="2147484696" r:id="rId9"/>
    <p:sldLayoutId id="2147484697" r:id="rId10"/>
    <p:sldLayoutId id="2147484698" r:id="rId11"/>
    <p:sldLayoutId id="2147484699" r:id="rId12"/>
    <p:sldLayoutId id="2147484700" r:id="rId13"/>
    <p:sldLayoutId id="2147484701" r:id="rId14"/>
    <p:sldLayoutId id="2147484702" r:id="rId15"/>
    <p:sldLayoutId id="2147484703" r:id="rId16"/>
    <p:sldLayoutId id="214748470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34" name="Group 7"/>
          <p:cNvGrpSpPr/>
          <p:nvPr/>
        </p:nvGrpSpPr>
        <p:grpSpPr>
          <a:xfrm>
            <a:off x="0" y="0"/>
            <a:ext cx="12192000" cy="6858000"/>
            <a:chOff x="0" y="0"/>
            <a:chExt cx="12192000" cy="6858000"/>
          </a:xfrm>
        </p:grpSpPr>
        <p:sp>
          <p:nvSpPr>
            <p:cNvPr id="104995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5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6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6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6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6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6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96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96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6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96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96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97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97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7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05" r:id="rId1"/>
    <p:sldLayoutId id="2147484706" r:id="rId2"/>
    <p:sldLayoutId id="2147484707" r:id="rId3"/>
    <p:sldLayoutId id="2147484708" r:id="rId4"/>
    <p:sldLayoutId id="2147484709" r:id="rId5"/>
    <p:sldLayoutId id="2147484710" r:id="rId6"/>
    <p:sldLayoutId id="2147484711" r:id="rId7"/>
    <p:sldLayoutId id="2147484712" r:id="rId8"/>
    <p:sldLayoutId id="2147484713" r:id="rId9"/>
    <p:sldLayoutId id="2147484714" r:id="rId10"/>
    <p:sldLayoutId id="2147484715" r:id="rId11"/>
    <p:sldLayoutId id="2147484716" r:id="rId12"/>
    <p:sldLayoutId id="2147484717" r:id="rId13"/>
    <p:sldLayoutId id="2147484718" r:id="rId14"/>
    <p:sldLayoutId id="2147484719" r:id="rId15"/>
    <p:sldLayoutId id="2147484720" r:id="rId16"/>
    <p:sldLayoutId id="214748472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56" name="Group 7"/>
          <p:cNvGrpSpPr/>
          <p:nvPr/>
        </p:nvGrpSpPr>
        <p:grpSpPr>
          <a:xfrm>
            <a:off x="0" y="0"/>
            <a:ext cx="12192000" cy="6858000"/>
            <a:chOff x="0" y="0"/>
            <a:chExt cx="12192000" cy="6858000"/>
          </a:xfrm>
        </p:grpSpPr>
        <p:sp>
          <p:nvSpPr>
            <p:cNvPr id="104998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98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8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8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8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8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98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98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9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99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99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99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99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99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99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22" r:id="rId1"/>
    <p:sldLayoutId id="2147484723" r:id="rId2"/>
    <p:sldLayoutId id="2147484724" r:id="rId3"/>
    <p:sldLayoutId id="2147484725" r:id="rId4"/>
    <p:sldLayoutId id="2147484726" r:id="rId5"/>
    <p:sldLayoutId id="2147484727" r:id="rId6"/>
    <p:sldLayoutId id="2147484728" r:id="rId7"/>
    <p:sldLayoutId id="2147484729" r:id="rId8"/>
    <p:sldLayoutId id="2147484730" r:id="rId9"/>
    <p:sldLayoutId id="2147484731" r:id="rId10"/>
    <p:sldLayoutId id="2147484732" r:id="rId11"/>
    <p:sldLayoutId id="2147484733" r:id="rId12"/>
    <p:sldLayoutId id="2147484734" r:id="rId13"/>
    <p:sldLayoutId id="2147484735" r:id="rId14"/>
    <p:sldLayoutId id="2147484736" r:id="rId15"/>
    <p:sldLayoutId id="2147484737" r:id="rId16"/>
    <p:sldLayoutId id="214748473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00" name="Group 7"/>
          <p:cNvGrpSpPr/>
          <p:nvPr/>
        </p:nvGrpSpPr>
        <p:grpSpPr>
          <a:xfrm>
            <a:off x="0" y="0"/>
            <a:ext cx="12192000" cy="6858000"/>
            <a:chOff x="0" y="0"/>
            <a:chExt cx="12192000" cy="6858000"/>
          </a:xfrm>
        </p:grpSpPr>
        <p:sp>
          <p:nvSpPr>
            <p:cNvPr id="105003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3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3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3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3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3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3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03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03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3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04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04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04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04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4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56" r:id="rId1"/>
    <p:sldLayoutId id="2147484757" r:id="rId2"/>
    <p:sldLayoutId id="2147484758" r:id="rId3"/>
    <p:sldLayoutId id="2147484759" r:id="rId4"/>
    <p:sldLayoutId id="2147484760" r:id="rId5"/>
    <p:sldLayoutId id="2147484761" r:id="rId6"/>
    <p:sldLayoutId id="2147484762" r:id="rId7"/>
    <p:sldLayoutId id="2147484763" r:id="rId8"/>
    <p:sldLayoutId id="2147484764" r:id="rId9"/>
    <p:sldLayoutId id="2147484765" r:id="rId10"/>
    <p:sldLayoutId id="2147484766" r:id="rId11"/>
    <p:sldLayoutId id="2147484767" r:id="rId12"/>
    <p:sldLayoutId id="2147484768" r:id="rId13"/>
    <p:sldLayoutId id="2147484769" r:id="rId14"/>
    <p:sldLayoutId id="2147484770" r:id="rId15"/>
    <p:sldLayoutId id="2147484771" r:id="rId16"/>
    <p:sldLayoutId id="214748477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907" name="Group 7"/>
          <p:cNvGrpSpPr/>
          <p:nvPr/>
        </p:nvGrpSpPr>
        <p:grpSpPr>
          <a:xfrm>
            <a:off x="0" y="0"/>
            <a:ext cx="12192000" cy="6858000"/>
            <a:chOff x="0" y="0"/>
            <a:chExt cx="12192000" cy="6858000"/>
          </a:xfrm>
        </p:grpSpPr>
        <p:sp>
          <p:nvSpPr>
            <p:cNvPr id="106268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6268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8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8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8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8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6268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6268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6269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6269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6269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6269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6269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6269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6269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453" r:id="rId1"/>
    <p:sldLayoutId id="2147485454" r:id="rId2"/>
    <p:sldLayoutId id="2147485455" r:id="rId3"/>
    <p:sldLayoutId id="2147485456" r:id="rId4"/>
    <p:sldLayoutId id="2147485457" r:id="rId5"/>
    <p:sldLayoutId id="2147485458" r:id="rId6"/>
    <p:sldLayoutId id="2147485459" r:id="rId7"/>
    <p:sldLayoutId id="2147485460" r:id="rId8"/>
    <p:sldLayoutId id="2147485461" r:id="rId9"/>
    <p:sldLayoutId id="2147485462" r:id="rId10"/>
    <p:sldLayoutId id="2147485463" r:id="rId11"/>
    <p:sldLayoutId id="2147485464" r:id="rId12"/>
    <p:sldLayoutId id="2147485465" r:id="rId13"/>
    <p:sldLayoutId id="2147485466" r:id="rId14"/>
    <p:sldLayoutId id="2147485467" r:id="rId15"/>
    <p:sldLayoutId id="2147485468" r:id="rId16"/>
    <p:sldLayoutId id="214748546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66" name="Group 7"/>
          <p:cNvGrpSpPr/>
          <p:nvPr/>
        </p:nvGrpSpPr>
        <p:grpSpPr>
          <a:xfrm>
            <a:off x="0" y="0"/>
            <a:ext cx="12192000" cy="6858000"/>
            <a:chOff x="0" y="0"/>
            <a:chExt cx="12192000" cy="6858000"/>
          </a:xfrm>
        </p:grpSpPr>
        <p:sp>
          <p:nvSpPr>
            <p:cNvPr id="105010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0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0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0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0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0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1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11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1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1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11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11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11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11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1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07" r:id="rId1"/>
    <p:sldLayoutId id="2147484808" r:id="rId2"/>
    <p:sldLayoutId id="2147484809" r:id="rId3"/>
    <p:sldLayoutId id="2147484810" r:id="rId4"/>
    <p:sldLayoutId id="2147484811" r:id="rId5"/>
    <p:sldLayoutId id="2147484812" r:id="rId6"/>
    <p:sldLayoutId id="2147484813" r:id="rId7"/>
    <p:sldLayoutId id="2147484814" r:id="rId8"/>
    <p:sldLayoutId id="2147484815" r:id="rId9"/>
    <p:sldLayoutId id="2147484816" r:id="rId10"/>
    <p:sldLayoutId id="2147484817" r:id="rId11"/>
    <p:sldLayoutId id="2147484818" r:id="rId12"/>
    <p:sldLayoutId id="2147484819" r:id="rId13"/>
    <p:sldLayoutId id="2147484820" r:id="rId14"/>
    <p:sldLayoutId id="2147484821" r:id="rId15"/>
    <p:sldLayoutId id="2147484822" r:id="rId16"/>
    <p:sldLayoutId id="214748482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78" name="Group 7"/>
          <p:cNvGrpSpPr/>
          <p:nvPr/>
        </p:nvGrpSpPr>
        <p:grpSpPr>
          <a:xfrm>
            <a:off x="0" y="0"/>
            <a:ext cx="12192000" cy="6858000"/>
            <a:chOff x="0" y="0"/>
            <a:chExt cx="12192000" cy="6858000"/>
          </a:xfrm>
        </p:grpSpPr>
        <p:sp>
          <p:nvSpPr>
            <p:cNvPr id="105000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0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0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0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1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1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1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01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0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1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01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01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01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01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2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39" r:id="rId1"/>
    <p:sldLayoutId id="2147484740" r:id="rId2"/>
    <p:sldLayoutId id="2147484741" r:id="rId3"/>
    <p:sldLayoutId id="2147484742" r:id="rId4"/>
    <p:sldLayoutId id="2147484743" r:id="rId5"/>
    <p:sldLayoutId id="2147484744" r:id="rId6"/>
    <p:sldLayoutId id="2147484745" r:id="rId7"/>
    <p:sldLayoutId id="2147484746" r:id="rId8"/>
    <p:sldLayoutId id="2147484747" r:id="rId9"/>
    <p:sldLayoutId id="2147484748" r:id="rId10"/>
    <p:sldLayoutId id="2147484749" r:id="rId11"/>
    <p:sldLayoutId id="2147484750" r:id="rId12"/>
    <p:sldLayoutId id="2147484751" r:id="rId13"/>
    <p:sldLayoutId id="2147484752" r:id="rId14"/>
    <p:sldLayoutId id="2147484753" r:id="rId15"/>
    <p:sldLayoutId id="2147484754" r:id="rId16"/>
    <p:sldLayoutId id="214748475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22" name="Group 7"/>
          <p:cNvGrpSpPr/>
          <p:nvPr/>
        </p:nvGrpSpPr>
        <p:grpSpPr>
          <a:xfrm>
            <a:off x="0" y="0"/>
            <a:ext cx="12192000" cy="6858000"/>
            <a:chOff x="0" y="0"/>
            <a:chExt cx="12192000" cy="6858000"/>
          </a:xfrm>
        </p:grpSpPr>
        <p:sp>
          <p:nvSpPr>
            <p:cNvPr id="105005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5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5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5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6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6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06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0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6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06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06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06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06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6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73" r:id="rId1"/>
    <p:sldLayoutId id="2147484774" r:id="rId2"/>
    <p:sldLayoutId id="2147484775" r:id="rId3"/>
    <p:sldLayoutId id="2147484776" r:id="rId4"/>
    <p:sldLayoutId id="2147484777" r:id="rId5"/>
    <p:sldLayoutId id="2147484778" r:id="rId6"/>
    <p:sldLayoutId id="2147484779" r:id="rId7"/>
    <p:sldLayoutId id="2147484780" r:id="rId8"/>
    <p:sldLayoutId id="2147484781" r:id="rId9"/>
    <p:sldLayoutId id="2147484782" r:id="rId10"/>
    <p:sldLayoutId id="2147484783" r:id="rId11"/>
    <p:sldLayoutId id="2147484784" r:id="rId12"/>
    <p:sldLayoutId id="2147484785" r:id="rId13"/>
    <p:sldLayoutId id="2147484786" r:id="rId14"/>
    <p:sldLayoutId id="2147484787" r:id="rId15"/>
    <p:sldLayoutId id="2147484788" r:id="rId16"/>
    <p:sldLayoutId id="214748478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68" name="Group 7"/>
          <p:cNvGrpSpPr/>
          <p:nvPr/>
        </p:nvGrpSpPr>
        <p:grpSpPr>
          <a:xfrm>
            <a:off x="0" y="0"/>
            <a:ext cx="12192000" cy="6858000"/>
            <a:chOff x="0" y="0"/>
            <a:chExt cx="12192000" cy="6858000"/>
          </a:xfrm>
        </p:grpSpPr>
        <p:sp>
          <p:nvSpPr>
            <p:cNvPr id="104988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88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8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8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8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8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89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89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89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89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89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89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89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89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89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654" r:id="rId1"/>
    <p:sldLayoutId id="2147484655" r:id="rId2"/>
    <p:sldLayoutId id="2147484656" r:id="rId3"/>
    <p:sldLayoutId id="2147484657" r:id="rId4"/>
    <p:sldLayoutId id="2147484658" r:id="rId5"/>
    <p:sldLayoutId id="2147484659" r:id="rId6"/>
    <p:sldLayoutId id="2147484660" r:id="rId7"/>
    <p:sldLayoutId id="2147484661" r:id="rId8"/>
    <p:sldLayoutId id="2147484662" r:id="rId9"/>
    <p:sldLayoutId id="2147484663" r:id="rId10"/>
    <p:sldLayoutId id="2147484664" r:id="rId11"/>
    <p:sldLayoutId id="2147484665" r:id="rId12"/>
    <p:sldLayoutId id="2147484666" r:id="rId13"/>
    <p:sldLayoutId id="2147484667" r:id="rId14"/>
    <p:sldLayoutId id="2147484668" r:id="rId15"/>
    <p:sldLayoutId id="2147484669" r:id="rId16"/>
    <p:sldLayoutId id="214748467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92" name="Group 7"/>
          <p:cNvGrpSpPr/>
          <p:nvPr/>
        </p:nvGrpSpPr>
        <p:grpSpPr>
          <a:xfrm>
            <a:off x="0" y="0"/>
            <a:ext cx="12192000" cy="6858000"/>
            <a:chOff x="0" y="0"/>
            <a:chExt cx="12192000" cy="6858000"/>
          </a:xfrm>
        </p:grpSpPr>
        <p:sp>
          <p:nvSpPr>
            <p:cNvPr id="104968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68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8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8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8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9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69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69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69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69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69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69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69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69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69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18" r:id="rId1"/>
    <p:sldLayoutId id="2147484519" r:id="rId2"/>
    <p:sldLayoutId id="2147484520" r:id="rId3"/>
    <p:sldLayoutId id="2147484521" r:id="rId4"/>
    <p:sldLayoutId id="2147484522" r:id="rId5"/>
    <p:sldLayoutId id="2147484523" r:id="rId6"/>
    <p:sldLayoutId id="2147484524" r:id="rId7"/>
    <p:sldLayoutId id="2147484525" r:id="rId8"/>
    <p:sldLayoutId id="2147484526" r:id="rId9"/>
    <p:sldLayoutId id="2147484527" r:id="rId10"/>
    <p:sldLayoutId id="2147484528" r:id="rId11"/>
    <p:sldLayoutId id="2147484529" r:id="rId12"/>
    <p:sldLayoutId id="2147484530" r:id="rId13"/>
    <p:sldLayoutId id="2147484531" r:id="rId14"/>
    <p:sldLayoutId id="2147484532" r:id="rId15"/>
    <p:sldLayoutId id="2147484533" r:id="rId16"/>
    <p:sldLayoutId id="214748453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36" name="Group 7"/>
          <p:cNvGrpSpPr/>
          <p:nvPr/>
        </p:nvGrpSpPr>
        <p:grpSpPr>
          <a:xfrm>
            <a:off x="0" y="0"/>
            <a:ext cx="12192000" cy="6858000"/>
            <a:chOff x="0" y="0"/>
            <a:chExt cx="12192000" cy="6858000"/>
          </a:xfrm>
        </p:grpSpPr>
        <p:sp>
          <p:nvSpPr>
            <p:cNvPr id="104973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973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3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3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3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3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974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974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974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974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974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974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974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974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974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552" r:id="rId1"/>
    <p:sldLayoutId id="2147484553" r:id="rId2"/>
    <p:sldLayoutId id="2147484554" r:id="rId3"/>
    <p:sldLayoutId id="2147484555" r:id="rId4"/>
    <p:sldLayoutId id="2147484556" r:id="rId5"/>
    <p:sldLayoutId id="2147484557" r:id="rId6"/>
    <p:sldLayoutId id="2147484558" r:id="rId7"/>
    <p:sldLayoutId id="2147484559" r:id="rId8"/>
    <p:sldLayoutId id="2147484560" r:id="rId9"/>
    <p:sldLayoutId id="2147484561" r:id="rId10"/>
    <p:sldLayoutId id="2147484562" r:id="rId11"/>
    <p:sldLayoutId id="2147484563" r:id="rId12"/>
    <p:sldLayoutId id="2147484564" r:id="rId13"/>
    <p:sldLayoutId id="2147484565" r:id="rId14"/>
    <p:sldLayoutId id="2147484566" r:id="rId15"/>
    <p:sldLayoutId id="2147484567" r:id="rId16"/>
    <p:sldLayoutId id="214748456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90" name="Group 7"/>
          <p:cNvGrpSpPr/>
          <p:nvPr/>
        </p:nvGrpSpPr>
        <p:grpSpPr>
          <a:xfrm>
            <a:off x="0" y="0"/>
            <a:ext cx="12192000" cy="6858000"/>
            <a:chOff x="0" y="0"/>
            <a:chExt cx="12192000" cy="6858000"/>
          </a:xfrm>
        </p:grpSpPr>
        <p:sp>
          <p:nvSpPr>
            <p:cNvPr id="105553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553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3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4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4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4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554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554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554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554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554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554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554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555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555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68" r:id="rId1"/>
    <p:sldLayoutId id="2147485369" r:id="rId2"/>
    <p:sldLayoutId id="2147485370" r:id="rId3"/>
    <p:sldLayoutId id="2147485371" r:id="rId4"/>
    <p:sldLayoutId id="2147485372" r:id="rId5"/>
    <p:sldLayoutId id="2147485373" r:id="rId6"/>
    <p:sldLayoutId id="2147485374" r:id="rId7"/>
    <p:sldLayoutId id="2147485375" r:id="rId8"/>
    <p:sldLayoutId id="2147485376" r:id="rId9"/>
    <p:sldLayoutId id="2147485377" r:id="rId10"/>
    <p:sldLayoutId id="2147485378" r:id="rId11"/>
    <p:sldLayoutId id="2147485379" r:id="rId12"/>
    <p:sldLayoutId id="2147485380" r:id="rId13"/>
    <p:sldLayoutId id="2147485381" r:id="rId14"/>
    <p:sldLayoutId id="2147485382" r:id="rId15"/>
    <p:sldLayoutId id="2147485383" r:id="rId16"/>
    <p:sldLayoutId id="214748538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76" name="Group 7"/>
          <p:cNvGrpSpPr/>
          <p:nvPr/>
        </p:nvGrpSpPr>
        <p:grpSpPr>
          <a:xfrm>
            <a:off x="0" y="0"/>
            <a:ext cx="12192000" cy="6858000"/>
            <a:chOff x="0" y="0"/>
            <a:chExt cx="12192000" cy="6858000"/>
          </a:xfrm>
        </p:grpSpPr>
        <p:sp>
          <p:nvSpPr>
            <p:cNvPr id="105022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2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2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3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3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3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3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23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23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3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23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23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23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24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4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92" r:id="rId1"/>
    <p:sldLayoutId id="2147484893" r:id="rId2"/>
    <p:sldLayoutId id="2147484894" r:id="rId3"/>
    <p:sldLayoutId id="2147484895" r:id="rId4"/>
    <p:sldLayoutId id="2147484896" r:id="rId5"/>
    <p:sldLayoutId id="2147484897" r:id="rId6"/>
    <p:sldLayoutId id="2147484898" r:id="rId7"/>
    <p:sldLayoutId id="2147484899" r:id="rId8"/>
    <p:sldLayoutId id="2147484900" r:id="rId9"/>
    <p:sldLayoutId id="2147484901" r:id="rId10"/>
    <p:sldLayoutId id="2147484902" r:id="rId11"/>
    <p:sldLayoutId id="2147484903" r:id="rId12"/>
    <p:sldLayoutId id="2147484904" r:id="rId13"/>
    <p:sldLayoutId id="2147484905" r:id="rId14"/>
    <p:sldLayoutId id="2147484906" r:id="rId15"/>
    <p:sldLayoutId id="2147484907" r:id="rId16"/>
    <p:sldLayoutId id="214748490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54" name="Group 7"/>
          <p:cNvGrpSpPr/>
          <p:nvPr/>
        </p:nvGrpSpPr>
        <p:grpSpPr>
          <a:xfrm>
            <a:off x="0" y="0"/>
            <a:ext cx="12192000" cy="6858000"/>
            <a:chOff x="0" y="0"/>
            <a:chExt cx="12192000" cy="6858000"/>
          </a:xfrm>
        </p:grpSpPr>
        <p:sp>
          <p:nvSpPr>
            <p:cNvPr id="105020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0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0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0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0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0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0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20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2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1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21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21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21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21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1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75" r:id="rId1"/>
    <p:sldLayoutId id="2147484876" r:id="rId2"/>
    <p:sldLayoutId id="2147484877" r:id="rId3"/>
    <p:sldLayoutId id="2147484878" r:id="rId4"/>
    <p:sldLayoutId id="2147484879" r:id="rId5"/>
    <p:sldLayoutId id="2147484880" r:id="rId6"/>
    <p:sldLayoutId id="2147484881" r:id="rId7"/>
    <p:sldLayoutId id="2147484882" r:id="rId8"/>
    <p:sldLayoutId id="2147484883" r:id="rId9"/>
    <p:sldLayoutId id="2147484884" r:id="rId10"/>
    <p:sldLayoutId id="2147484885" r:id="rId11"/>
    <p:sldLayoutId id="2147484886" r:id="rId12"/>
    <p:sldLayoutId id="2147484887" r:id="rId13"/>
    <p:sldLayoutId id="2147484888" r:id="rId14"/>
    <p:sldLayoutId id="2147484889" r:id="rId15"/>
    <p:sldLayoutId id="2147484890" r:id="rId16"/>
    <p:sldLayoutId id="214748489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32" name="Group 7"/>
          <p:cNvGrpSpPr/>
          <p:nvPr/>
        </p:nvGrpSpPr>
        <p:grpSpPr>
          <a:xfrm>
            <a:off x="0" y="0"/>
            <a:ext cx="12192000" cy="6858000"/>
            <a:chOff x="0" y="0"/>
            <a:chExt cx="12192000" cy="6858000"/>
          </a:xfrm>
        </p:grpSpPr>
        <p:sp>
          <p:nvSpPr>
            <p:cNvPr id="105017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7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7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8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8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8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8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18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18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8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18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18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18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19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9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58" r:id="rId1"/>
    <p:sldLayoutId id="2147484859" r:id="rId2"/>
    <p:sldLayoutId id="2147484860" r:id="rId3"/>
    <p:sldLayoutId id="2147484861" r:id="rId4"/>
    <p:sldLayoutId id="2147484862" r:id="rId5"/>
    <p:sldLayoutId id="2147484863" r:id="rId6"/>
    <p:sldLayoutId id="2147484864" r:id="rId7"/>
    <p:sldLayoutId id="2147484865" r:id="rId8"/>
    <p:sldLayoutId id="2147484866" r:id="rId9"/>
    <p:sldLayoutId id="2147484867" r:id="rId10"/>
    <p:sldLayoutId id="2147484868" r:id="rId11"/>
    <p:sldLayoutId id="2147484869" r:id="rId12"/>
    <p:sldLayoutId id="2147484870" r:id="rId13"/>
    <p:sldLayoutId id="2147484871" r:id="rId14"/>
    <p:sldLayoutId id="2147484872" r:id="rId15"/>
    <p:sldLayoutId id="2147484873" r:id="rId16"/>
    <p:sldLayoutId id="214748487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88" name="Group 7"/>
          <p:cNvGrpSpPr/>
          <p:nvPr/>
        </p:nvGrpSpPr>
        <p:grpSpPr>
          <a:xfrm>
            <a:off x="0" y="0"/>
            <a:ext cx="12192000" cy="6858000"/>
            <a:chOff x="0" y="0"/>
            <a:chExt cx="12192000" cy="6858000"/>
          </a:xfrm>
        </p:grpSpPr>
        <p:sp>
          <p:nvSpPr>
            <p:cNvPr id="105012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3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3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3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3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3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3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13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13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3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13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14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14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14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4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24" r:id="rId1"/>
    <p:sldLayoutId id="2147484825" r:id="rId2"/>
    <p:sldLayoutId id="2147484826" r:id="rId3"/>
    <p:sldLayoutId id="2147484827" r:id="rId4"/>
    <p:sldLayoutId id="2147484828" r:id="rId5"/>
    <p:sldLayoutId id="2147484829" r:id="rId6"/>
    <p:sldLayoutId id="2147484830" r:id="rId7"/>
    <p:sldLayoutId id="2147484831" r:id="rId8"/>
    <p:sldLayoutId id="2147484832" r:id="rId9"/>
    <p:sldLayoutId id="2147484833" r:id="rId10"/>
    <p:sldLayoutId id="2147484834" r:id="rId11"/>
    <p:sldLayoutId id="2147484835" r:id="rId12"/>
    <p:sldLayoutId id="2147484836" r:id="rId13"/>
    <p:sldLayoutId id="2147484837" r:id="rId14"/>
    <p:sldLayoutId id="2147484838" r:id="rId15"/>
    <p:sldLayoutId id="2147484839" r:id="rId16"/>
    <p:sldLayoutId id="214748484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10" name="Group 7"/>
          <p:cNvGrpSpPr/>
          <p:nvPr/>
        </p:nvGrpSpPr>
        <p:grpSpPr>
          <a:xfrm>
            <a:off x="0" y="0"/>
            <a:ext cx="12192000" cy="6858000"/>
            <a:chOff x="0" y="0"/>
            <a:chExt cx="12192000" cy="6858000"/>
          </a:xfrm>
        </p:grpSpPr>
        <p:sp>
          <p:nvSpPr>
            <p:cNvPr id="105015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15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5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5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5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5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16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16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16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16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16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16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16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16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16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841" r:id="rId1"/>
    <p:sldLayoutId id="2147484842" r:id="rId2"/>
    <p:sldLayoutId id="2147484843" r:id="rId3"/>
    <p:sldLayoutId id="2147484844" r:id="rId4"/>
    <p:sldLayoutId id="2147484845" r:id="rId5"/>
    <p:sldLayoutId id="2147484846" r:id="rId6"/>
    <p:sldLayoutId id="2147484847" r:id="rId7"/>
    <p:sldLayoutId id="2147484848" r:id="rId8"/>
    <p:sldLayoutId id="2147484849" r:id="rId9"/>
    <p:sldLayoutId id="2147484850" r:id="rId10"/>
    <p:sldLayoutId id="2147484851" r:id="rId11"/>
    <p:sldLayoutId id="2147484852" r:id="rId12"/>
    <p:sldLayoutId id="2147484853" r:id="rId13"/>
    <p:sldLayoutId id="2147484854" r:id="rId14"/>
    <p:sldLayoutId id="2147484855" r:id="rId15"/>
    <p:sldLayoutId id="2147484856" r:id="rId16"/>
    <p:sldLayoutId id="214748485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44" name="Group 7"/>
          <p:cNvGrpSpPr/>
          <p:nvPr/>
        </p:nvGrpSpPr>
        <p:grpSpPr>
          <a:xfrm>
            <a:off x="0" y="0"/>
            <a:ext cx="12192000" cy="6858000"/>
            <a:chOff x="0" y="0"/>
            <a:chExt cx="12192000" cy="6858000"/>
          </a:xfrm>
        </p:grpSpPr>
        <p:sp>
          <p:nvSpPr>
            <p:cNvPr id="105008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08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8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8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8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8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08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08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08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08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09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09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09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09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09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98" name="Group 7"/>
          <p:cNvGrpSpPr/>
          <p:nvPr/>
        </p:nvGrpSpPr>
        <p:grpSpPr>
          <a:xfrm>
            <a:off x="0" y="0"/>
            <a:ext cx="12192000" cy="6858000"/>
            <a:chOff x="0" y="0"/>
            <a:chExt cx="12192000" cy="6858000"/>
          </a:xfrm>
        </p:grpSpPr>
        <p:sp>
          <p:nvSpPr>
            <p:cNvPr id="105025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5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5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5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5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5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25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2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5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26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26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26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26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6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09" r:id="rId1"/>
    <p:sldLayoutId id="2147484910" r:id="rId2"/>
    <p:sldLayoutId id="2147484911" r:id="rId3"/>
    <p:sldLayoutId id="2147484912" r:id="rId4"/>
    <p:sldLayoutId id="2147484913" r:id="rId5"/>
    <p:sldLayoutId id="2147484914" r:id="rId6"/>
    <p:sldLayoutId id="2147484915" r:id="rId7"/>
    <p:sldLayoutId id="2147484916" r:id="rId8"/>
    <p:sldLayoutId id="2147484917" r:id="rId9"/>
    <p:sldLayoutId id="2147484918" r:id="rId10"/>
    <p:sldLayoutId id="2147484919" r:id="rId11"/>
    <p:sldLayoutId id="2147484920" r:id="rId12"/>
    <p:sldLayoutId id="2147484921" r:id="rId13"/>
    <p:sldLayoutId id="2147484922" r:id="rId14"/>
    <p:sldLayoutId id="2147484923" r:id="rId15"/>
    <p:sldLayoutId id="2147484924" r:id="rId16"/>
    <p:sldLayoutId id="214748492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720" name="Group 7"/>
          <p:cNvGrpSpPr/>
          <p:nvPr/>
        </p:nvGrpSpPr>
        <p:grpSpPr>
          <a:xfrm>
            <a:off x="0" y="0"/>
            <a:ext cx="12192000" cy="6858000"/>
            <a:chOff x="0" y="0"/>
            <a:chExt cx="12192000" cy="6858000"/>
          </a:xfrm>
        </p:grpSpPr>
        <p:sp>
          <p:nvSpPr>
            <p:cNvPr id="105027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27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7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7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7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7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28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28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28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28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28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28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28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28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28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26" r:id="rId1"/>
    <p:sldLayoutId id="2147484927" r:id="rId2"/>
    <p:sldLayoutId id="2147484928" r:id="rId3"/>
    <p:sldLayoutId id="2147484929" r:id="rId4"/>
    <p:sldLayoutId id="2147484930" r:id="rId5"/>
    <p:sldLayoutId id="2147484931" r:id="rId6"/>
    <p:sldLayoutId id="2147484932" r:id="rId7"/>
    <p:sldLayoutId id="2147484933" r:id="rId8"/>
    <p:sldLayoutId id="2147484934" r:id="rId9"/>
    <p:sldLayoutId id="2147484935" r:id="rId10"/>
    <p:sldLayoutId id="2147484936" r:id="rId11"/>
    <p:sldLayoutId id="2147484937" r:id="rId12"/>
    <p:sldLayoutId id="2147484938" r:id="rId13"/>
    <p:sldLayoutId id="2147484939" r:id="rId14"/>
    <p:sldLayoutId id="2147484940" r:id="rId15"/>
    <p:sldLayoutId id="2147484941" r:id="rId16"/>
    <p:sldLayoutId id="214748494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079" name="Group 7"/>
          <p:cNvGrpSpPr/>
          <p:nvPr/>
        </p:nvGrpSpPr>
        <p:grpSpPr>
          <a:xfrm>
            <a:off x="0" y="0"/>
            <a:ext cx="12192000" cy="6858000"/>
            <a:chOff x="0" y="0"/>
            <a:chExt cx="12192000" cy="6858000"/>
          </a:xfrm>
        </p:grpSpPr>
        <p:sp>
          <p:nvSpPr>
            <p:cNvPr id="105685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685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5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5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5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6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686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686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686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686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686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686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686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686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686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85" r:id="rId1"/>
    <p:sldLayoutId id="2147485386" r:id="rId2"/>
    <p:sldLayoutId id="2147485387" r:id="rId3"/>
    <p:sldLayoutId id="2147485388" r:id="rId4"/>
    <p:sldLayoutId id="2147485389" r:id="rId5"/>
    <p:sldLayoutId id="2147485390" r:id="rId6"/>
    <p:sldLayoutId id="2147485391" r:id="rId7"/>
    <p:sldLayoutId id="2147485392" r:id="rId8"/>
    <p:sldLayoutId id="2147485393" r:id="rId9"/>
    <p:sldLayoutId id="2147485394" r:id="rId10"/>
    <p:sldLayoutId id="2147485395" r:id="rId11"/>
    <p:sldLayoutId id="2147485396" r:id="rId12"/>
    <p:sldLayoutId id="2147485397" r:id="rId13"/>
    <p:sldLayoutId id="2147485398" r:id="rId14"/>
    <p:sldLayoutId id="2147485399" r:id="rId15"/>
    <p:sldLayoutId id="2147485400" r:id="rId16"/>
    <p:sldLayoutId id="214748540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764" name="Group 7"/>
          <p:cNvGrpSpPr/>
          <p:nvPr/>
        </p:nvGrpSpPr>
        <p:grpSpPr>
          <a:xfrm>
            <a:off x="0" y="0"/>
            <a:ext cx="12192000" cy="6858000"/>
            <a:chOff x="0" y="0"/>
            <a:chExt cx="12192000" cy="6858000"/>
          </a:xfrm>
        </p:grpSpPr>
        <p:sp>
          <p:nvSpPr>
            <p:cNvPr id="1050324"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25"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26"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27"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28"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29"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3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331"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33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33"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334"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335"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336"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337"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38"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60" r:id="rId1"/>
    <p:sldLayoutId id="2147484961" r:id="rId2"/>
    <p:sldLayoutId id="2147484962" r:id="rId3"/>
    <p:sldLayoutId id="2147484963" r:id="rId4"/>
    <p:sldLayoutId id="2147484964" r:id="rId5"/>
    <p:sldLayoutId id="2147484965" r:id="rId6"/>
    <p:sldLayoutId id="2147484966" r:id="rId7"/>
    <p:sldLayoutId id="2147484967" r:id="rId8"/>
    <p:sldLayoutId id="2147484968" r:id="rId9"/>
    <p:sldLayoutId id="2147484969" r:id="rId10"/>
    <p:sldLayoutId id="2147484970" r:id="rId11"/>
    <p:sldLayoutId id="2147484971" r:id="rId12"/>
    <p:sldLayoutId id="2147484972" r:id="rId13"/>
    <p:sldLayoutId id="2147484973" r:id="rId14"/>
    <p:sldLayoutId id="2147484974" r:id="rId15"/>
    <p:sldLayoutId id="2147484975" r:id="rId16"/>
    <p:sldLayoutId id="214748497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742" name="Group 7"/>
          <p:cNvGrpSpPr/>
          <p:nvPr/>
        </p:nvGrpSpPr>
        <p:grpSpPr>
          <a:xfrm>
            <a:off x="0" y="0"/>
            <a:ext cx="12192000" cy="6858000"/>
            <a:chOff x="0" y="0"/>
            <a:chExt cx="12192000" cy="6858000"/>
          </a:xfrm>
        </p:grpSpPr>
        <p:sp>
          <p:nvSpPr>
            <p:cNvPr id="105029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0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0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0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0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0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0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30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30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0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30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31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31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31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1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43" r:id="rId1"/>
    <p:sldLayoutId id="2147484944" r:id="rId2"/>
    <p:sldLayoutId id="2147484945" r:id="rId3"/>
    <p:sldLayoutId id="2147484946" r:id="rId4"/>
    <p:sldLayoutId id="2147484947" r:id="rId5"/>
    <p:sldLayoutId id="2147484948" r:id="rId6"/>
    <p:sldLayoutId id="2147484949" r:id="rId7"/>
    <p:sldLayoutId id="2147484950" r:id="rId8"/>
    <p:sldLayoutId id="2147484951" r:id="rId9"/>
    <p:sldLayoutId id="2147484952" r:id="rId10"/>
    <p:sldLayoutId id="2147484953" r:id="rId11"/>
    <p:sldLayoutId id="2147484954" r:id="rId12"/>
    <p:sldLayoutId id="2147484955" r:id="rId13"/>
    <p:sldLayoutId id="2147484956" r:id="rId14"/>
    <p:sldLayoutId id="2147484957" r:id="rId15"/>
    <p:sldLayoutId id="2147484958" r:id="rId16"/>
    <p:sldLayoutId id="214748495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204" name="Group 7"/>
          <p:cNvGrpSpPr/>
          <p:nvPr/>
        </p:nvGrpSpPr>
        <p:grpSpPr>
          <a:xfrm>
            <a:off x="0" y="0"/>
            <a:ext cx="12192000" cy="6858000"/>
            <a:chOff x="0" y="0"/>
            <a:chExt cx="12192000" cy="6858000"/>
          </a:xfrm>
        </p:grpSpPr>
        <p:sp>
          <p:nvSpPr>
            <p:cNvPr id="105081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81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2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2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2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2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82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82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8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2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82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82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83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83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3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300" r:id="rId1"/>
    <p:sldLayoutId id="2147485301" r:id="rId2"/>
    <p:sldLayoutId id="2147485302" r:id="rId3"/>
    <p:sldLayoutId id="2147485303" r:id="rId4"/>
    <p:sldLayoutId id="2147485304" r:id="rId5"/>
    <p:sldLayoutId id="2147485305" r:id="rId6"/>
    <p:sldLayoutId id="2147485306" r:id="rId7"/>
    <p:sldLayoutId id="2147485307" r:id="rId8"/>
    <p:sldLayoutId id="2147485308" r:id="rId9"/>
    <p:sldLayoutId id="2147485309" r:id="rId10"/>
    <p:sldLayoutId id="2147485310" r:id="rId11"/>
    <p:sldLayoutId id="2147485311" r:id="rId12"/>
    <p:sldLayoutId id="2147485312" r:id="rId13"/>
    <p:sldLayoutId id="2147485313" r:id="rId14"/>
    <p:sldLayoutId id="2147485314" r:id="rId15"/>
    <p:sldLayoutId id="2147485315" r:id="rId16"/>
    <p:sldLayoutId id="214748531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96" name="Group 7"/>
          <p:cNvGrpSpPr/>
          <p:nvPr/>
        </p:nvGrpSpPr>
        <p:grpSpPr>
          <a:xfrm>
            <a:off x="0" y="0"/>
            <a:ext cx="12192000" cy="6858000"/>
            <a:chOff x="0" y="0"/>
            <a:chExt cx="12192000" cy="6858000"/>
          </a:xfrm>
        </p:grpSpPr>
        <p:sp>
          <p:nvSpPr>
            <p:cNvPr id="105047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7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7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7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7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7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7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47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47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7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48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48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48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48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8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62" r:id="rId1"/>
    <p:sldLayoutId id="2147485063" r:id="rId2"/>
    <p:sldLayoutId id="2147485064" r:id="rId3"/>
    <p:sldLayoutId id="2147485065" r:id="rId4"/>
    <p:sldLayoutId id="2147485066" r:id="rId5"/>
    <p:sldLayoutId id="2147485067" r:id="rId6"/>
    <p:sldLayoutId id="2147485068" r:id="rId7"/>
    <p:sldLayoutId id="2147485069" r:id="rId8"/>
    <p:sldLayoutId id="2147485070" r:id="rId9"/>
    <p:sldLayoutId id="2147485071" r:id="rId10"/>
    <p:sldLayoutId id="2147485072" r:id="rId11"/>
    <p:sldLayoutId id="2147485073" r:id="rId12"/>
    <p:sldLayoutId id="2147485074" r:id="rId13"/>
    <p:sldLayoutId id="2147485075" r:id="rId14"/>
    <p:sldLayoutId id="2147485076" r:id="rId15"/>
    <p:sldLayoutId id="2147485077" r:id="rId16"/>
    <p:sldLayoutId id="214748507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74" name="Group 7"/>
          <p:cNvGrpSpPr/>
          <p:nvPr/>
        </p:nvGrpSpPr>
        <p:grpSpPr>
          <a:xfrm>
            <a:off x="0" y="0"/>
            <a:ext cx="12192000" cy="6858000"/>
            <a:chOff x="0" y="0"/>
            <a:chExt cx="12192000" cy="6858000"/>
          </a:xfrm>
        </p:grpSpPr>
        <p:sp>
          <p:nvSpPr>
            <p:cNvPr id="105044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4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4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5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5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5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5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45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45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5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45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45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45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46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6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45" r:id="rId1"/>
    <p:sldLayoutId id="2147485046" r:id="rId2"/>
    <p:sldLayoutId id="2147485047" r:id="rId3"/>
    <p:sldLayoutId id="2147485048" r:id="rId4"/>
    <p:sldLayoutId id="2147485049" r:id="rId5"/>
    <p:sldLayoutId id="2147485050" r:id="rId6"/>
    <p:sldLayoutId id="2147485051" r:id="rId7"/>
    <p:sldLayoutId id="2147485052" r:id="rId8"/>
    <p:sldLayoutId id="2147485053" r:id="rId9"/>
    <p:sldLayoutId id="2147485054" r:id="rId10"/>
    <p:sldLayoutId id="2147485055" r:id="rId11"/>
    <p:sldLayoutId id="2147485056" r:id="rId12"/>
    <p:sldLayoutId id="2147485057" r:id="rId13"/>
    <p:sldLayoutId id="2147485058" r:id="rId14"/>
    <p:sldLayoutId id="2147485059" r:id="rId15"/>
    <p:sldLayoutId id="2147485060" r:id="rId16"/>
    <p:sldLayoutId id="214748506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52" name="Group 7"/>
          <p:cNvGrpSpPr/>
          <p:nvPr/>
        </p:nvGrpSpPr>
        <p:grpSpPr>
          <a:xfrm>
            <a:off x="0" y="0"/>
            <a:ext cx="12192000" cy="6858000"/>
            <a:chOff x="0" y="0"/>
            <a:chExt cx="12192000" cy="6858000"/>
          </a:xfrm>
        </p:grpSpPr>
        <p:sp>
          <p:nvSpPr>
            <p:cNvPr id="105042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2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2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2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2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2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2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42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43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3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43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43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43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43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3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28" r:id="rId1"/>
    <p:sldLayoutId id="2147485029" r:id="rId2"/>
    <p:sldLayoutId id="2147485030" r:id="rId3"/>
    <p:sldLayoutId id="2147485031" r:id="rId4"/>
    <p:sldLayoutId id="2147485032" r:id="rId5"/>
    <p:sldLayoutId id="2147485033" r:id="rId6"/>
    <p:sldLayoutId id="2147485034" r:id="rId7"/>
    <p:sldLayoutId id="2147485035" r:id="rId8"/>
    <p:sldLayoutId id="2147485036" r:id="rId9"/>
    <p:sldLayoutId id="2147485037" r:id="rId10"/>
    <p:sldLayoutId id="2147485038" r:id="rId11"/>
    <p:sldLayoutId id="2147485039" r:id="rId12"/>
    <p:sldLayoutId id="2147485040" r:id="rId13"/>
    <p:sldLayoutId id="2147485041" r:id="rId14"/>
    <p:sldLayoutId id="2147485042" r:id="rId15"/>
    <p:sldLayoutId id="2147485043" r:id="rId16"/>
    <p:sldLayoutId id="214748504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30" name="Group 7"/>
          <p:cNvGrpSpPr/>
          <p:nvPr/>
        </p:nvGrpSpPr>
        <p:grpSpPr>
          <a:xfrm>
            <a:off x="0" y="0"/>
            <a:ext cx="12192000" cy="6858000"/>
            <a:chOff x="0" y="0"/>
            <a:chExt cx="12192000" cy="6858000"/>
          </a:xfrm>
        </p:grpSpPr>
        <p:sp>
          <p:nvSpPr>
            <p:cNvPr id="105039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98"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99"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00"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01"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02"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03"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404"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40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406"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407"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408"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409"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410"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411"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11" r:id="rId1"/>
    <p:sldLayoutId id="2147485012" r:id="rId2"/>
    <p:sldLayoutId id="2147485013" r:id="rId3"/>
    <p:sldLayoutId id="2147485014" r:id="rId4"/>
    <p:sldLayoutId id="2147485015" r:id="rId5"/>
    <p:sldLayoutId id="2147485016" r:id="rId6"/>
    <p:sldLayoutId id="2147485017" r:id="rId7"/>
    <p:sldLayoutId id="2147485018" r:id="rId8"/>
    <p:sldLayoutId id="2147485019" r:id="rId9"/>
    <p:sldLayoutId id="2147485020" r:id="rId10"/>
    <p:sldLayoutId id="2147485021" r:id="rId11"/>
    <p:sldLayoutId id="2147485022" r:id="rId12"/>
    <p:sldLayoutId id="2147485023" r:id="rId13"/>
    <p:sldLayoutId id="2147485024" r:id="rId14"/>
    <p:sldLayoutId id="2147485025" r:id="rId15"/>
    <p:sldLayoutId id="2147485026" r:id="rId16"/>
    <p:sldLayoutId id="214748502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08" name="Group 7"/>
          <p:cNvGrpSpPr/>
          <p:nvPr/>
        </p:nvGrpSpPr>
        <p:grpSpPr>
          <a:xfrm>
            <a:off x="0" y="0"/>
            <a:ext cx="12192000" cy="6858000"/>
            <a:chOff x="0" y="0"/>
            <a:chExt cx="12192000" cy="6858000"/>
          </a:xfrm>
        </p:grpSpPr>
        <p:sp>
          <p:nvSpPr>
            <p:cNvPr id="1050372"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73"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74"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75"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76"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77"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78"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37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38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81"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382"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383"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384"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385"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8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94" r:id="rId1"/>
    <p:sldLayoutId id="2147484995" r:id="rId2"/>
    <p:sldLayoutId id="2147484996" r:id="rId3"/>
    <p:sldLayoutId id="2147484997" r:id="rId4"/>
    <p:sldLayoutId id="2147484998" r:id="rId5"/>
    <p:sldLayoutId id="2147484999" r:id="rId6"/>
    <p:sldLayoutId id="2147485000" r:id="rId7"/>
    <p:sldLayoutId id="2147485001" r:id="rId8"/>
    <p:sldLayoutId id="2147485002" r:id="rId9"/>
    <p:sldLayoutId id="2147485003" r:id="rId10"/>
    <p:sldLayoutId id="2147485004" r:id="rId11"/>
    <p:sldLayoutId id="2147485005" r:id="rId12"/>
    <p:sldLayoutId id="2147485006" r:id="rId13"/>
    <p:sldLayoutId id="2147485007" r:id="rId14"/>
    <p:sldLayoutId id="2147485008" r:id="rId15"/>
    <p:sldLayoutId id="2147485009" r:id="rId16"/>
    <p:sldLayoutId id="214748501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786" name="Group 7"/>
          <p:cNvGrpSpPr/>
          <p:nvPr/>
        </p:nvGrpSpPr>
        <p:grpSpPr>
          <a:xfrm>
            <a:off x="0" y="0"/>
            <a:ext cx="12192000" cy="6858000"/>
            <a:chOff x="0" y="0"/>
            <a:chExt cx="12192000" cy="6858000"/>
          </a:xfrm>
        </p:grpSpPr>
        <p:sp>
          <p:nvSpPr>
            <p:cNvPr id="1050349"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350"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51"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52"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53"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54"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355"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356"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357"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358"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359"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360"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361"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362"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363"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4977" r:id="rId1"/>
    <p:sldLayoutId id="2147484978" r:id="rId2"/>
    <p:sldLayoutId id="2147484979" r:id="rId3"/>
    <p:sldLayoutId id="2147484980" r:id="rId4"/>
    <p:sldLayoutId id="2147484981" r:id="rId5"/>
    <p:sldLayoutId id="2147484982" r:id="rId6"/>
    <p:sldLayoutId id="2147484983" r:id="rId7"/>
    <p:sldLayoutId id="2147484984" r:id="rId8"/>
    <p:sldLayoutId id="2147484985" r:id="rId9"/>
    <p:sldLayoutId id="2147484986" r:id="rId10"/>
    <p:sldLayoutId id="2147484987" r:id="rId11"/>
    <p:sldLayoutId id="2147484988" r:id="rId12"/>
    <p:sldLayoutId id="2147484989" r:id="rId13"/>
    <p:sldLayoutId id="2147484990" r:id="rId14"/>
    <p:sldLayoutId id="2147484991" r:id="rId15"/>
    <p:sldLayoutId id="2147484992" r:id="rId16"/>
    <p:sldLayoutId id="214748499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82" name="Group 7"/>
          <p:cNvGrpSpPr/>
          <p:nvPr/>
        </p:nvGrpSpPr>
        <p:grpSpPr>
          <a:xfrm>
            <a:off x="0" y="0"/>
            <a:ext cx="12192000" cy="6858000"/>
            <a:chOff x="0" y="0"/>
            <a:chExt cx="12192000" cy="6858000"/>
          </a:xfrm>
        </p:grpSpPr>
        <p:sp>
          <p:nvSpPr>
            <p:cNvPr id="105079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9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9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9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9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9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9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80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8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80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80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80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80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80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80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283" r:id="rId1"/>
    <p:sldLayoutId id="2147485284" r:id="rId2"/>
    <p:sldLayoutId id="2147485285" r:id="rId3"/>
    <p:sldLayoutId id="2147485286" r:id="rId4"/>
    <p:sldLayoutId id="2147485287" r:id="rId5"/>
    <p:sldLayoutId id="2147485288" r:id="rId6"/>
    <p:sldLayoutId id="2147485289" r:id="rId7"/>
    <p:sldLayoutId id="2147485290" r:id="rId8"/>
    <p:sldLayoutId id="2147485291" r:id="rId9"/>
    <p:sldLayoutId id="2147485292" r:id="rId10"/>
    <p:sldLayoutId id="2147485293" r:id="rId11"/>
    <p:sldLayoutId id="2147485294" r:id="rId12"/>
    <p:sldLayoutId id="2147485295" r:id="rId13"/>
    <p:sldLayoutId id="2147485296" r:id="rId14"/>
    <p:sldLayoutId id="2147485297" r:id="rId15"/>
    <p:sldLayoutId id="2147485298" r:id="rId16"/>
    <p:sldLayoutId id="214748529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60" name="Group 7"/>
          <p:cNvGrpSpPr/>
          <p:nvPr/>
        </p:nvGrpSpPr>
        <p:grpSpPr>
          <a:xfrm>
            <a:off x="0" y="0"/>
            <a:ext cx="12192000" cy="6858000"/>
            <a:chOff x="0" y="0"/>
            <a:chExt cx="12192000" cy="6858000"/>
          </a:xfrm>
        </p:grpSpPr>
        <p:sp>
          <p:nvSpPr>
            <p:cNvPr id="105076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6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7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7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7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7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77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7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7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77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77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78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78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8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266" r:id="rId1"/>
    <p:sldLayoutId id="2147485267" r:id="rId2"/>
    <p:sldLayoutId id="2147485268" r:id="rId3"/>
    <p:sldLayoutId id="2147485269" r:id="rId4"/>
    <p:sldLayoutId id="2147485270" r:id="rId5"/>
    <p:sldLayoutId id="2147485271" r:id="rId6"/>
    <p:sldLayoutId id="2147485272" r:id="rId7"/>
    <p:sldLayoutId id="2147485273" r:id="rId8"/>
    <p:sldLayoutId id="2147485274" r:id="rId9"/>
    <p:sldLayoutId id="2147485275" r:id="rId10"/>
    <p:sldLayoutId id="2147485276" r:id="rId11"/>
    <p:sldLayoutId id="2147485277" r:id="rId12"/>
    <p:sldLayoutId id="2147485278" r:id="rId13"/>
    <p:sldLayoutId id="2147485279" r:id="rId14"/>
    <p:sldLayoutId id="2147485280" r:id="rId15"/>
    <p:sldLayoutId id="2147485281" r:id="rId16"/>
    <p:sldLayoutId id="214748528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38" name="Group 7"/>
          <p:cNvGrpSpPr/>
          <p:nvPr/>
        </p:nvGrpSpPr>
        <p:grpSpPr>
          <a:xfrm>
            <a:off x="0" y="0"/>
            <a:ext cx="12192000" cy="6858000"/>
            <a:chOff x="0" y="0"/>
            <a:chExt cx="12192000" cy="6858000"/>
          </a:xfrm>
        </p:grpSpPr>
        <p:sp>
          <p:nvSpPr>
            <p:cNvPr id="105074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4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4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4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4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4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75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7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5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75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75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75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75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5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249" r:id="rId1"/>
    <p:sldLayoutId id="2147485250" r:id="rId2"/>
    <p:sldLayoutId id="2147485251" r:id="rId3"/>
    <p:sldLayoutId id="2147485252" r:id="rId4"/>
    <p:sldLayoutId id="2147485253" r:id="rId5"/>
    <p:sldLayoutId id="2147485254" r:id="rId6"/>
    <p:sldLayoutId id="2147485255" r:id="rId7"/>
    <p:sldLayoutId id="2147485256" r:id="rId8"/>
    <p:sldLayoutId id="2147485257" r:id="rId9"/>
    <p:sldLayoutId id="2147485258" r:id="rId10"/>
    <p:sldLayoutId id="2147485259" r:id="rId11"/>
    <p:sldLayoutId id="2147485260" r:id="rId12"/>
    <p:sldLayoutId id="2147485261" r:id="rId13"/>
    <p:sldLayoutId id="2147485262" r:id="rId14"/>
    <p:sldLayoutId id="2147485263" r:id="rId15"/>
    <p:sldLayoutId id="2147485264" r:id="rId16"/>
    <p:sldLayoutId id="214748526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16" name="Group 7"/>
          <p:cNvGrpSpPr/>
          <p:nvPr/>
        </p:nvGrpSpPr>
        <p:grpSpPr>
          <a:xfrm>
            <a:off x="0" y="0"/>
            <a:ext cx="12192000" cy="6858000"/>
            <a:chOff x="0" y="0"/>
            <a:chExt cx="12192000" cy="6858000"/>
          </a:xfrm>
        </p:grpSpPr>
        <p:sp>
          <p:nvSpPr>
            <p:cNvPr id="105071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71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2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2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2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2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72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72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7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2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72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72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73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73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3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232" r:id="rId1"/>
    <p:sldLayoutId id="2147485233" r:id="rId2"/>
    <p:sldLayoutId id="2147485234" r:id="rId3"/>
    <p:sldLayoutId id="2147485235" r:id="rId4"/>
    <p:sldLayoutId id="2147485236" r:id="rId5"/>
    <p:sldLayoutId id="2147485237" r:id="rId6"/>
    <p:sldLayoutId id="2147485238" r:id="rId7"/>
    <p:sldLayoutId id="2147485239" r:id="rId8"/>
    <p:sldLayoutId id="2147485240" r:id="rId9"/>
    <p:sldLayoutId id="2147485241" r:id="rId10"/>
    <p:sldLayoutId id="2147485242" r:id="rId11"/>
    <p:sldLayoutId id="2147485243" r:id="rId12"/>
    <p:sldLayoutId id="2147485244" r:id="rId13"/>
    <p:sldLayoutId id="2147485245" r:id="rId14"/>
    <p:sldLayoutId id="2147485246" r:id="rId15"/>
    <p:sldLayoutId id="2147485247" r:id="rId16"/>
    <p:sldLayoutId id="2147485248"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94" name="Group 7"/>
          <p:cNvGrpSpPr/>
          <p:nvPr/>
        </p:nvGrpSpPr>
        <p:grpSpPr>
          <a:xfrm>
            <a:off x="0" y="0"/>
            <a:ext cx="12192000" cy="6858000"/>
            <a:chOff x="0" y="0"/>
            <a:chExt cx="12192000" cy="6858000"/>
          </a:xfrm>
        </p:grpSpPr>
        <p:sp>
          <p:nvSpPr>
            <p:cNvPr id="105069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9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9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9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9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9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9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70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7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70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70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70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70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70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70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215" r:id="rId1"/>
    <p:sldLayoutId id="2147485216" r:id="rId2"/>
    <p:sldLayoutId id="2147485217" r:id="rId3"/>
    <p:sldLayoutId id="2147485218" r:id="rId4"/>
    <p:sldLayoutId id="2147485219" r:id="rId5"/>
    <p:sldLayoutId id="2147485220" r:id="rId6"/>
    <p:sldLayoutId id="2147485221" r:id="rId7"/>
    <p:sldLayoutId id="2147485222" r:id="rId8"/>
    <p:sldLayoutId id="2147485223" r:id="rId9"/>
    <p:sldLayoutId id="2147485224" r:id="rId10"/>
    <p:sldLayoutId id="2147485225" r:id="rId11"/>
    <p:sldLayoutId id="2147485226" r:id="rId12"/>
    <p:sldLayoutId id="2147485227" r:id="rId13"/>
    <p:sldLayoutId id="2147485228" r:id="rId14"/>
    <p:sldLayoutId id="2147485229" r:id="rId15"/>
    <p:sldLayoutId id="2147485230" r:id="rId16"/>
    <p:sldLayoutId id="214748523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72" name="Group 7"/>
          <p:cNvGrpSpPr/>
          <p:nvPr/>
        </p:nvGrpSpPr>
        <p:grpSpPr>
          <a:xfrm>
            <a:off x="0" y="0"/>
            <a:ext cx="12192000" cy="6858000"/>
            <a:chOff x="0" y="0"/>
            <a:chExt cx="12192000" cy="6858000"/>
          </a:xfrm>
        </p:grpSpPr>
        <p:sp>
          <p:nvSpPr>
            <p:cNvPr id="105066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6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7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7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7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7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67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6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7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67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67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68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68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8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98" r:id="rId1"/>
    <p:sldLayoutId id="2147485199" r:id="rId2"/>
    <p:sldLayoutId id="2147485200" r:id="rId3"/>
    <p:sldLayoutId id="2147485201" r:id="rId4"/>
    <p:sldLayoutId id="2147485202" r:id="rId5"/>
    <p:sldLayoutId id="2147485203" r:id="rId6"/>
    <p:sldLayoutId id="2147485204" r:id="rId7"/>
    <p:sldLayoutId id="2147485205" r:id="rId8"/>
    <p:sldLayoutId id="2147485206" r:id="rId9"/>
    <p:sldLayoutId id="2147485207" r:id="rId10"/>
    <p:sldLayoutId id="2147485208" r:id="rId11"/>
    <p:sldLayoutId id="2147485209" r:id="rId12"/>
    <p:sldLayoutId id="2147485210" r:id="rId13"/>
    <p:sldLayoutId id="2147485211" r:id="rId14"/>
    <p:sldLayoutId id="2147485212" r:id="rId15"/>
    <p:sldLayoutId id="2147485213" r:id="rId16"/>
    <p:sldLayoutId id="214748521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50" name="Group 7"/>
          <p:cNvGrpSpPr/>
          <p:nvPr/>
        </p:nvGrpSpPr>
        <p:grpSpPr>
          <a:xfrm>
            <a:off x="0" y="0"/>
            <a:ext cx="12192000" cy="6858000"/>
            <a:chOff x="0" y="0"/>
            <a:chExt cx="12192000" cy="6858000"/>
          </a:xfrm>
        </p:grpSpPr>
        <p:sp>
          <p:nvSpPr>
            <p:cNvPr id="105064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4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4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4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4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4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65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6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5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65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65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65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65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5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81" r:id="rId1"/>
    <p:sldLayoutId id="2147485182" r:id="rId2"/>
    <p:sldLayoutId id="2147485183" r:id="rId3"/>
    <p:sldLayoutId id="2147485184" r:id="rId4"/>
    <p:sldLayoutId id="2147485185" r:id="rId5"/>
    <p:sldLayoutId id="2147485186" r:id="rId6"/>
    <p:sldLayoutId id="2147485187" r:id="rId7"/>
    <p:sldLayoutId id="2147485188" r:id="rId8"/>
    <p:sldLayoutId id="2147485189" r:id="rId9"/>
    <p:sldLayoutId id="2147485190" r:id="rId10"/>
    <p:sldLayoutId id="2147485191" r:id="rId11"/>
    <p:sldLayoutId id="2147485192" r:id="rId12"/>
    <p:sldLayoutId id="2147485193" r:id="rId13"/>
    <p:sldLayoutId id="2147485194" r:id="rId14"/>
    <p:sldLayoutId id="2147485195" r:id="rId15"/>
    <p:sldLayoutId id="2147485196" r:id="rId16"/>
    <p:sldLayoutId id="214748519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28" name="Group 7"/>
          <p:cNvGrpSpPr/>
          <p:nvPr/>
        </p:nvGrpSpPr>
        <p:grpSpPr>
          <a:xfrm>
            <a:off x="0" y="0"/>
            <a:ext cx="12192000" cy="6858000"/>
            <a:chOff x="0" y="0"/>
            <a:chExt cx="12192000" cy="6858000"/>
          </a:xfrm>
        </p:grpSpPr>
        <p:sp>
          <p:nvSpPr>
            <p:cNvPr id="105061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61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2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2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2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2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62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62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62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2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62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62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63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63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3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64" r:id="rId1"/>
    <p:sldLayoutId id="2147485165" r:id="rId2"/>
    <p:sldLayoutId id="2147485166" r:id="rId3"/>
    <p:sldLayoutId id="2147485167" r:id="rId4"/>
    <p:sldLayoutId id="2147485168" r:id="rId5"/>
    <p:sldLayoutId id="2147485169" r:id="rId6"/>
    <p:sldLayoutId id="2147485170" r:id="rId7"/>
    <p:sldLayoutId id="2147485171" r:id="rId8"/>
    <p:sldLayoutId id="2147485172" r:id="rId9"/>
    <p:sldLayoutId id="2147485173" r:id="rId10"/>
    <p:sldLayoutId id="2147485174" r:id="rId11"/>
    <p:sldLayoutId id="2147485175" r:id="rId12"/>
    <p:sldLayoutId id="2147485176" r:id="rId13"/>
    <p:sldLayoutId id="2147485177" r:id="rId14"/>
    <p:sldLayoutId id="2147485178" r:id="rId15"/>
    <p:sldLayoutId id="2147485179" r:id="rId16"/>
    <p:sldLayoutId id="214748518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06" name="Group 7"/>
          <p:cNvGrpSpPr/>
          <p:nvPr/>
        </p:nvGrpSpPr>
        <p:grpSpPr>
          <a:xfrm>
            <a:off x="0" y="0"/>
            <a:ext cx="12192000" cy="6858000"/>
            <a:chOff x="0" y="0"/>
            <a:chExt cx="12192000" cy="6858000"/>
          </a:xfrm>
        </p:grpSpPr>
        <p:sp>
          <p:nvSpPr>
            <p:cNvPr id="105059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9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9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9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9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9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9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60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6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60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60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60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60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60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60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47" r:id="rId1"/>
    <p:sldLayoutId id="2147485148" r:id="rId2"/>
    <p:sldLayoutId id="2147485149" r:id="rId3"/>
    <p:sldLayoutId id="2147485150" r:id="rId4"/>
    <p:sldLayoutId id="2147485151" r:id="rId5"/>
    <p:sldLayoutId id="2147485152" r:id="rId6"/>
    <p:sldLayoutId id="2147485153" r:id="rId7"/>
    <p:sldLayoutId id="2147485154" r:id="rId8"/>
    <p:sldLayoutId id="2147485155" r:id="rId9"/>
    <p:sldLayoutId id="2147485156" r:id="rId10"/>
    <p:sldLayoutId id="2147485157" r:id="rId11"/>
    <p:sldLayoutId id="2147485158" r:id="rId12"/>
    <p:sldLayoutId id="2147485159" r:id="rId13"/>
    <p:sldLayoutId id="2147485160" r:id="rId14"/>
    <p:sldLayoutId id="2147485161" r:id="rId15"/>
    <p:sldLayoutId id="2147485162" r:id="rId16"/>
    <p:sldLayoutId id="214748516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984" name="Group 7"/>
          <p:cNvGrpSpPr/>
          <p:nvPr/>
        </p:nvGrpSpPr>
        <p:grpSpPr>
          <a:xfrm>
            <a:off x="0" y="0"/>
            <a:ext cx="12192000" cy="6858000"/>
            <a:chOff x="0" y="0"/>
            <a:chExt cx="12192000" cy="6858000"/>
          </a:xfrm>
        </p:grpSpPr>
        <p:sp>
          <p:nvSpPr>
            <p:cNvPr id="1050568"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69"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70"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71"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72"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73"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74"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575"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576"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77"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578"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579"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580"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58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82"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30" r:id="rId1"/>
    <p:sldLayoutId id="2147485131" r:id="rId2"/>
    <p:sldLayoutId id="2147485132" r:id="rId3"/>
    <p:sldLayoutId id="2147485133" r:id="rId4"/>
    <p:sldLayoutId id="2147485134" r:id="rId5"/>
    <p:sldLayoutId id="2147485135" r:id="rId6"/>
    <p:sldLayoutId id="2147485136" r:id="rId7"/>
    <p:sldLayoutId id="2147485137" r:id="rId8"/>
    <p:sldLayoutId id="2147485138" r:id="rId9"/>
    <p:sldLayoutId id="2147485139" r:id="rId10"/>
    <p:sldLayoutId id="2147485140" r:id="rId11"/>
    <p:sldLayoutId id="2147485141" r:id="rId12"/>
    <p:sldLayoutId id="2147485142" r:id="rId13"/>
    <p:sldLayoutId id="2147485143" r:id="rId14"/>
    <p:sldLayoutId id="2147485144" r:id="rId15"/>
    <p:sldLayoutId id="2147485145" r:id="rId16"/>
    <p:sldLayoutId id="214748514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11" name="Group 7"/>
          <p:cNvGrpSpPr/>
          <p:nvPr/>
        </p:nvGrpSpPr>
        <p:grpSpPr>
          <a:xfrm>
            <a:off x="0" y="0"/>
            <a:ext cx="12192000" cy="6858000"/>
            <a:chOff x="0" y="0"/>
            <a:chExt cx="12192000" cy="6858000"/>
          </a:xfrm>
        </p:grpSpPr>
        <p:sp>
          <p:nvSpPr>
            <p:cNvPr id="104870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0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0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0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0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0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0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70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70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0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71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1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71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71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1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38" r:id="rId1"/>
    <p:sldLayoutId id="2147483839" r:id="rId2"/>
    <p:sldLayoutId id="2147483840" r:id="rId3"/>
    <p:sldLayoutId id="2147483841" r:id="rId4"/>
    <p:sldLayoutId id="2147483842" r:id="rId5"/>
    <p:sldLayoutId id="2147483843" r:id="rId6"/>
    <p:sldLayoutId id="2147483844" r:id="rId7"/>
    <p:sldLayoutId id="2147483845" r:id="rId8"/>
    <p:sldLayoutId id="2147483846" r:id="rId9"/>
    <p:sldLayoutId id="2147483847" r:id="rId10"/>
    <p:sldLayoutId id="2147483848" r:id="rId11"/>
    <p:sldLayoutId id="2147483849" r:id="rId12"/>
    <p:sldLayoutId id="2147483850" r:id="rId13"/>
    <p:sldLayoutId id="2147483851" r:id="rId14"/>
    <p:sldLayoutId id="2147483852" r:id="rId15"/>
    <p:sldLayoutId id="2147483853" r:id="rId16"/>
    <p:sldLayoutId id="2147483854"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67" name="Group 7"/>
          <p:cNvGrpSpPr/>
          <p:nvPr/>
        </p:nvGrpSpPr>
        <p:grpSpPr>
          <a:xfrm>
            <a:off x="0" y="0"/>
            <a:ext cx="12192000" cy="6858000"/>
            <a:chOff x="0" y="0"/>
            <a:chExt cx="12192000" cy="6858000"/>
          </a:xfrm>
        </p:grpSpPr>
        <p:sp>
          <p:nvSpPr>
            <p:cNvPr id="104865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5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5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5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5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5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5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65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65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5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66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66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66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66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6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04" r:id="rId1"/>
    <p:sldLayoutId id="2147483805" r:id="rId2"/>
    <p:sldLayoutId id="2147483806" r:id="rId3"/>
    <p:sldLayoutId id="2147483807" r:id="rId4"/>
    <p:sldLayoutId id="2147483808" r:id="rId5"/>
    <p:sldLayoutId id="2147483809" r:id="rId6"/>
    <p:sldLayoutId id="2147483810" r:id="rId7"/>
    <p:sldLayoutId id="2147483811" r:id="rId8"/>
    <p:sldLayoutId id="2147483812" r:id="rId9"/>
    <p:sldLayoutId id="2147483813" r:id="rId10"/>
    <p:sldLayoutId id="2147483814" r:id="rId11"/>
    <p:sldLayoutId id="2147483815" r:id="rId12"/>
    <p:sldLayoutId id="2147483816" r:id="rId13"/>
    <p:sldLayoutId id="2147483817" r:id="rId14"/>
    <p:sldLayoutId id="2147483818" r:id="rId15"/>
    <p:sldLayoutId id="2147483819" r:id="rId16"/>
    <p:sldLayoutId id="2147483820"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23" name="Group 7"/>
          <p:cNvGrpSpPr/>
          <p:nvPr/>
        </p:nvGrpSpPr>
        <p:grpSpPr>
          <a:xfrm>
            <a:off x="0" y="0"/>
            <a:ext cx="12192000" cy="6858000"/>
            <a:chOff x="0" y="0"/>
            <a:chExt cx="12192000" cy="6858000"/>
          </a:xfrm>
        </p:grpSpPr>
        <p:sp>
          <p:nvSpPr>
            <p:cNvPr id="1048601"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02"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03"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04"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05"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06"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07"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608"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609"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10"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611"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612"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613"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614"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15"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770" r:id="rId1"/>
    <p:sldLayoutId id="2147483771" r:id="rId2"/>
    <p:sldLayoutId id="2147483772" r:id="rId3"/>
    <p:sldLayoutId id="2147483773" r:id="rId4"/>
    <p:sldLayoutId id="2147483774" r:id="rId5"/>
    <p:sldLayoutId id="2147483775" r:id="rId6"/>
    <p:sldLayoutId id="2147483776" r:id="rId7"/>
    <p:sldLayoutId id="2147483777" r:id="rId8"/>
    <p:sldLayoutId id="2147483778" r:id="rId9"/>
    <p:sldLayoutId id="2147483779" r:id="rId10"/>
    <p:sldLayoutId id="2147483780" r:id="rId11"/>
    <p:sldLayoutId id="2147483781" r:id="rId12"/>
    <p:sldLayoutId id="2147483782" r:id="rId13"/>
    <p:sldLayoutId id="2147483783" r:id="rId14"/>
    <p:sldLayoutId id="2147483784" r:id="rId15"/>
    <p:sldLayoutId id="2147483785" r:id="rId16"/>
    <p:sldLayoutId id="2147483786"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95" name="Group 7"/>
          <p:cNvGrpSpPr/>
          <p:nvPr/>
        </p:nvGrpSpPr>
        <p:grpSpPr>
          <a:xfrm>
            <a:off x="0" y="0"/>
            <a:ext cx="12192000" cy="6858000"/>
            <a:chOff x="0" y="0"/>
            <a:chExt cx="12192000" cy="6858000"/>
          </a:xfrm>
        </p:grpSpPr>
        <p:sp>
          <p:nvSpPr>
            <p:cNvPr id="104857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57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57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57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58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58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58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58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58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58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58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58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58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58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59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753" r:id="rId1"/>
    <p:sldLayoutId id="2147483754" r:id="rId2"/>
    <p:sldLayoutId id="2147483755" r:id="rId3"/>
    <p:sldLayoutId id="2147483756" r:id="rId4"/>
    <p:sldLayoutId id="2147483757" r:id="rId5"/>
    <p:sldLayoutId id="2147483758" r:id="rId6"/>
    <p:sldLayoutId id="2147483759" r:id="rId7"/>
    <p:sldLayoutId id="2147483760" r:id="rId8"/>
    <p:sldLayoutId id="2147483761" r:id="rId9"/>
    <p:sldLayoutId id="2147483762" r:id="rId10"/>
    <p:sldLayoutId id="2147483763" r:id="rId11"/>
    <p:sldLayoutId id="2147483764" r:id="rId12"/>
    <p:sldLayoutId id="2147483765" r:id="rId13"/>
    <p:sldLayoutId id="2147483766" r:id="rId14"/>
    <p:sldLayoutId id="2147483767" r:id="rId15"/>
    <p:sldLayoutId id="2147483768" r:id="rId16"/>
    <p:sldLayoutId id="214748376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45" name="Group 7"/>
          <p:cNvGrpSpPr/>
          <p:nvPr/>
        </p:nvGrpSpPr>
        <p:grpSpPr>
          <a:xfrm>
            <a:off x="0" y="0"/>
            <a:ext cx="12192000" cy="6858000"/>
            <a:chOff x="0" y="0"/>
            <a:chExt cx="12192000" cy="6858000"/>
          </a:xfrm>
        </p:grpSpPr>
        <p:sp>
          <p:nvSpPr>
            <p:cNvPr id="1048626"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27"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28"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29"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30"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31"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32"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633"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63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35"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636"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637"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638"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639"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40"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787" r:id="rId1"/>
    <p:sldLayoutId id="2147483788" r:id="rId2"/>
    <p:sldLayoutId id="2147483789" r:id="rId3"/>
    <p:sldLayoutId id="2147483790" r:id="rId4"/>
    <p:sldLayoutId id="2147483791" r:id="rId5"/>
    <p:sldLayoutId id="2147483792" r:id="rId6"/>
    <p:sldLayoutId id="2147483793" r:id="rId7"/>
    <p:sldLayoutId id="2147483794" r:id="rId8"/>
    <p:sldLayoutId id="2147483795" r:id="rId9"/>
    <p:sldLayoutId id="2147483796" r:id="rId10"/>
    <p:sldLayoutId id="2147483797" r:id="rId11"/>
    <p:sldLayoutId id="2147483798" r:id="rId12"/>
    <p:sldLayoutId id="2147483799" r:id="rId13"/>
    <p:sldLayoutId id="2147483800" r:id="rId14"/>
    <p:sldLayoutId id="2147483801" r:id="rId15"/>
    <p:sldLayoutId id="2147483802" r:id="rId16"/>
    <p:sldLayoutId id="214748380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9" name="Group 7"/>
          <p:cNvGrpSpPr/>
          <p:nvPr/>
        </p:nvGrpSpPr>
        <p:grpSpPr>
          <a:xfrm>
            <a:off x="0" y="0"/>
            <a:ext cx="12192000" cy="6858000"/>
            <a:chOff x="0" y="0"/>
            <a:chExt cx="12192000" cy="6858000"/>
          </a:xfrm>
        </p:grpSpPr>
        <p:sp>
          <p:nvSpPr>
            <p:cNvPr id="104867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67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7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7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7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8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68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68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68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68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68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68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68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68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68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21" r:id="rId1"/>
    <p:sldLayoutId id="2147483822" r:id="rId2"/>
    <p:sldLayoutId id="2147483823" r:id="rId3"/>
    <p:sldLayoutId id="2147483824" r:id="rId4"/>
    <p:sldLayoutId id="2147483825" r:id="rId5"/>
    <p:sldLayoutId id="2147483826" r:id="rId6"/>
    <p:sldLayoutId id="2147483827" r:id="rId7"/>
    <p:sldLayoutId id="2147483828" r:id="rId8"/>
    <p:sldLayoutId id="2147483829" r:id="rId9"/>
    <p:sldLayoutId id="2147483830" r:id="rId10"/>
    <p:sldLayoutId id="2147483831" r:id="rId11"/>
    <p:sldLayoutId id="2147483832" r:id="rId12"/>
    <p:sldLayoutId id="2147483833" r:id="rId13"/>
    <p:sldLayoutId id="2147483834" r:id="rId14"/>
    <p:sldLayoutId id="2147483835" r:id="rId15"/>
    <p:sldLayoutId id="2147483836" r:id="rId16"/>
    <p:sldLayoutId id="214748383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33" name="Group 7"/>
          <p:cNvGrpSpPr/>
          <p:nvPr/>
        </p:nvGrpSpPr>
        <p:grpSpPr>
          <a:xfrm>
            <a:off x="0" y="0"/>
            <a:ext cx="12192000" cy="6858000"/>
            <a:chOff x="0" y="0"/>
            <a:chExt cx="12192000" cy="6858000"/>
          </a:xfrm>
        </p:grpSpPr>
        <p:sp>
          <p:nvSpPr>
            <p:cNvPr id="104872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4872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2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2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2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3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4873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4873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4873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4873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4873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4873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4873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4873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4873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 id="2147483866" r:id="rId12"/>
    <p:sldLayoutId id="2147483867" r:id="rId13"/>
    <p:sldLayoutId id="2147483868" r:id="rId14"/>
    <p:sldLayoutId id="2147483869" r:id="rId15"/>
    <p:sldLayoutId id="2147483870" r:id="rId16"/>
    <p:sldLayoutId id="214748387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962" name="Group 7"/>
          <p:cNvGrpSpPr/>
          <p:nvPr/>
        </p:nvGrpSpPr>
        <p:grpSpPr>
          <a:xfrm>
            <a:off x="0" y="0"/>
            <a:ext cx="12192000" cy="6858000"/>
            <a:chOff x="0" y="0"/>
            <a:chExt cx="12192000" cy="6858000"/>
          </a:xfrm>
        </p:grpSpPr>
        <p:sp>
          <p:nvSpPr>
            <p:cNvPr id="105054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4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4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4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4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5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5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55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55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5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55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55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55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55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5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113" r:id="rId1"/>
    <p:sldLayoutId id="2147485114" r:id="rId2"/>
    <p:sldLayoutId id="2147485115" r:id="rId3"/>
    <p:sldLayoutId id="2147485116" r:id="rId4"/>
    <p:sldLayoutId id="2147485117" r:id="rId5"/>
    <p:sldLayoutId id="2147485118" r:id="rId6"/>
    <p:sldLayoutId id="2147485119" r:id="rId7"/>
    <p:sldLayoutId id="2147485120" r:id="rId8"/>
    <p:sldLayoutId id="2147485121" r:id="rId9"/>
    <p:sldLayoutId id="2147485122" r:id="rId10"/>
    <p:sldLayoutId id="2147485123" r:id="rId11"/>
    <p:sldLayoutId id="2147485124" r:id="rId12"/>
    <p:sldLayoutId id="2147485125" r:id="rId13"/>
    <p:sldLayoutId id="2147485126" r:id="rId14"/>
    <p:sldLayoutId id="2147485127" r:id="rId15"/>
    <p:sldLayoutId id="2147485128" r:id="rId16"/>
    <p:sldLayoutId id="214748512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940" name="Group 7"/>
          <p:cNvGrpSpPr/>
          <p:nvPr/>
        </p:nvGrpSpPr>
        <p:grpSpPr>
          <a:xfrm>
            <a:off x="0" y="0"/>
            <a:ext cx="12192000" cy="6858000"/>
            <a:chOff x="0" y="0"/>
            <a:chExt cx="12192000" cy="6858000"/>
          </a:xfrm>
        </p:grpSpPr>
        <p:sp>
          <p:nvSpPr>
            <p:cNvPr id="1050520"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521"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22"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23"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24"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25"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26"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527"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52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29"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530"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531"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532"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533"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34"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96" r:id="rId1"/>
    <p:sldLayoutId id="2147485097" r:id="rId2"/>
    <p:sldLayoutId id="2147485098" r:id="rId3"/>
    <p:sldLayoutId id="2147485099" r:id="rId4"/>
    <p:sldLayoutId id="2147485100" r:id="rId5"/>
    <p:sldLayoutId id="2147485101" r:id="rId6"/>
    <p:sldLayoutId id="2147485102" r:id="rId7"/>
    <p:sldLayoutId id="2147485103" r:id="rId8"/>
    <p:sldLayoutId id="2147485104" r:id="rId9"/>
    <p:sldLayoutId id="2147485105" r:id="rId10"/>
    <p:sldLayoutId id="2147485106" r:id="rId11"/>
    <p:sldLayoutId id="2147485107" r:id="rId12"/>
    <p:sldLayoutId id="2147485108" r:id="rId13"/>
    <p:sldLayoutId id="2147485109" r:id="rId14"/>
    <p:sldLayoutId id="2147485110" r:id="rId15"/>
    <p:sldLayoutId id="2147485111" r:id="rId16"/>
    <p:sldLayoutId id="2147485112"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918" name="Group 7"/>
          <p:cNvGrpSpPr/>
          <p:nvPr/>
        </p:nvGrpSpPr>
        <p:grpSpPr>
          <a:xfrm>
            <a:off x="0" y="0"/>
            <a:ext cx="12192000" cy="6858000"/>
            <a:chOff x="0" y="0"/>
            <a:chExt cx="12192000" cy="6858000"/>
          </a:xfrm>
        </p:grpSpPr>
        <p:sp>
          <p:nvSpPr>
            <p:cNvPr id="1050495"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50496"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97"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98"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499"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00"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50501"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50502"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5050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50504"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50505"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50506"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50507"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50508"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50509"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079" r:id="rId1"/>
    <p:sldLayoutId id="2147485080" r:id="rId2"/>
    <p:sldLayoutId id="2147485081" r:id="rId3"/>
    <p:sldLayoutId id="2147485082" r:id="rId4"/>
    <p:sldLayoutId id="2147485083" r:id="rId5"/>
    <p:sldLayoutId id="2147485084" r:id="rId6"/>
    <p:sldLayoutId id="2147485085" r:id="rId7"/>
    <p:sldLayoutId id="2147485086" r:id="rId8"/>
    <p:sldLayoutId id="2147485087" r:id="rId9"/>
    <p:sldLayoutId id="2147485088" r:id="rId10"/>
    <p:sldLayoutId id="2147485089" r:id="rId11"/>
    <p:sldLayoutId id="2147485090" r:id="rId12"/>
    <p:sldLayoutId id="2147485091" r:id="rId13"/>
    <p:sldLayoutId id="2147485092" r:id="rId14"/>
    <p:sldLayoutId id="2147485093" r:id="rId15"/>
    <p:sldLayoutId id="2147485094" r:id="rId16"/>
    <p:sldLayoutId id="214748509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127" name="Group 7"/>
          <p:cNvGrpSpPr/>
          <p:nvPr/>
        </p:nvGrpSpPr>
        <p:grpSpPr>
          <a:xfrm>
            <a:off x="0" y="0"/>
            <a:ext cx="12192000" cy="6858000"/>
            <a:chOff x="0" y="0"/>
            <a:chExt cx="12192000" cy="6858000"/>
          </a:xfrm>
        </p:grpSpPr>
        <p:sp>
          <p:nvSpPr>
            <p:cNvPr id="107057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57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7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7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7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7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57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58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5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58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058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58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058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058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58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643" r:id="rId1"/>
    <p:sldLayoutId id="2147485644" r:id="rId2"/>
    <p:sldLayoutId id="2147485645" r:id="rId3"/>
    <p:sldLayoutId id="2147485646" r:id="rId4"/>
    <p:sldLayoutId id="2147485647" r:id="rId5"/>
    <p:sldLayoutId id="2147485648" r:id="rId6"/>
    <p:sldLayoutId id="2147485649" r:id="rId7"/>
    <p:sldLayoutId id="2147485650" r:id="rId8"/>
    <p:sldLayoutId id="2147485651" r:id="rId9"/>
    <p:sldLayoutId id="2147485652" r:id="rId10"/>
    <p:sldLayoutId id="2147485653" r:id="rId11"/>
    <p:sldLayoutId id="2147485654" r:id="rId12"/>
    <p:sldLayoutId id="2147485655" r:id="rId13"/>
    <p:sldLayoutId id="2147485656" r:id="rId14"/>
    <p:sldLayoutId id="2147485657" r:id="rId15"/>
    <p:sldLayoutId id="2147485658" r:id="rId16"/>
    <p:sldLayoutId id="214748565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279" name="Group 7"/>
          <p:cNvGrpSpPr/>
          <p:nvPr/>
        </p:nvGrpSpPr>
        <p:grpSpPr>
          <a:xfrm>
            <a:off x="0" y="0"/>
            <a:ext cx="12192000" cy="6858000"/>
            <a:chOff x="0" y="0"/>
            <a:chExt cx="12192000" cy="6858000"/>
          </a:xfrm>
        </p:grpSpPr>
        <p:sp>
          <p:nvSpPr>
            <p:cNvPr id="107078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78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8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8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8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8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78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079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07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079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079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079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079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079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079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765" r:id="rId1"/>
    <p:sldLayoutId id="2147485766" r:id="rId2"/>
    <p:sldLayoutId id="2147485767" r:id="rId3"/>
    <p:sldLayoutId id="2147485768" r:id="rId4"/>
    <p:sldLayoutId id="2147485769" r:id="rId5"/>
    <p:sldLayoutId id="2147485770" r:id="rId6"/>
    <p:sldLayoutId id="2147485771" r:id="rId7"/>
    <p:sldLayoutId id="2147485772" r:id="rId8"/>
    <p:sldLayoutId id="2147485773" r:id="rId9"/>
    <p:sldLayoutId id="2147485774" r:id="rId10"/>
    <p:sldLayoutId id="2147485775" r:id="rId11"/>
    <p:sldLayoutId id="2147485776" r:id="rId12"/>
    <p:sldLayoutId id="2147485777" r:id="rId13"/>
    <p:sldLayoutId id="2147485778" r:id="rId14"/>
    <p:sldLayoutId id="2147485779" r:id="rId15"/>
    <p:sldLayoutId id="2147485780" r:id="rId16"/>
    <p:sldLayoutId id="214748578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431" name="Group 7"/>
          <p:cNvGrpSpPr/>
          <p:nvPr/>
        </p:nvGrpSpPr>
        <p:grpSpPr>
          <a:xfrm>
            <a:off x="0" y="0"/>
            <a:ext cx="12192000" cy="6858000"/>
            <a:chOff x="0" y="0"/>
            <a:chExt cx="12192000" cy="6858000"/>
          </a:xfrm>
        </p:grpSpPr>
        <p:sp>
          <p:nvSpPr>
            <p:cNvPr id="107099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099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9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9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9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9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099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00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0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00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100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00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100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100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00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5887" r:id="rId1"/>
    <p:sldLayoutId id="2147485888" r:id="rId2"/>
    <p:sldLayoutId id="2147485889" r:id="rId3"/>
    <p:sldLayoutId id="2147485890" r:id="rId4"/>
    <p:sldLayoutId id="2147485891" r:id="rId5"/>
    <p:sldLayoutId id="2147485892" r:id="rId6"/>
    <p:sldLayoutId id="2147485893" r:id="rId7"/>
    <p:sldLayoutId id="2147485894" r:id="rId8"/>
    <p:sldLayoutId id="2147485895" r:id="rId9"/>
    <p:sldLayoutId id="2147485896" r:id="rId10"/>
    <p:sldLayoutId id="2147485897" r:id="rId11"/>
    <p:sldLayoutId id="2147485898" r:id="rId12"/>
    <p:sldLayoutId id="2147485899" r:id="rId13"/>
    <p:sldLayoutId id="2147485900" r:id="rId14"/>
    <p:sldLayoutId id="2147485901" r:id="rId15"/>
    <p:sldLayoutId id="2147485902" r:id="rId16"/>
    <p:sldLayoutId id="214748590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583" name="Group 7"/>
          <p:cNvGrpSpPr/>
          <p:nvPr/>
        </p:nvGrpSpPr>
        <p:grpSpPr>
          <a:xfrm>
            <a:off x="0" y="0"/>
            <a:ext cx="12192000" cy="6858000"/>
            <a:chOff x="0" y="0"/>
            <a:chExt cx="12192000" cy="6858000"/>
          </a:xfrm>
        </p:grpSpPr>
        <p:sp>
          <p:nvSpPr>
            <p:cNvPr id="107120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20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0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0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0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0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20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21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21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21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121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21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121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121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21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009" r:id="rId1"/>
    <p:sldLayoutId id="2147486010" r:id="rId2"/>
    <p:sldLayoutId id="2147486011" r:id="rId3"/>
    <p:sldLayoutId id="2147486012" r:id="rId4"/>
    <p:sldLayoutId id="2147486013" r:id="rId5"/>
    <p:sldLayoutId id="2147486014" r:id="rId6"/>
    <p:sldLayoutId id="2147486015" r:id="rId7"/>
    <p:sldLayoutId id="2147486016" r:id="rId8"/>
    <p:sldLayoutId id="2147486017" r:id="rId9"/>
    <p:sldLayoutId id="2147486018" r:id="rId10"/>
    <p:sldLayoutId id="2147486019" r:id="rId11"/>
    <p:sldLayoutId id="2147486020" r:id="rId12"/>
    <p:sldLayoutId id="2147486021" r:id="rId13"/>
    <p:sldLayoutId id="2147486022" r:id="rId14"/>
    <p:sldLayoutId id="2147486023" r:id="rId15"/>
    <p:sldLayoutId id="2147486024" r:id="rId16"/>
    <p:sldLayoutId id="214748602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735" name="Group 7"/>
          <p:cNvGrpSpPr/>
          <p:nvPr/>
        </p:nvGrpSpPr>
        <p:grpSpPr>
          <a:xfrm>
            <a:off x="0" y="0"/>
            <a:ext cx="12192000" cy="6858000"/>
            <a:chOff x="0" y="0"/>
            <a:chExt cx="12192000" cy="6858000"/>
          </a:xfrm>
        </p:grpSpPr>
        <p:sp>
          <p:nvSpPr>
            <p:cNvPr id="107141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41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1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1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1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1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41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42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42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42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142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42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142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142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42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131" r:id="rId1"/>
    <p:sldLayoutId id="2147486132" r:id="rId2"/>
    <p:sldLayoutId id="2147486133" r:id="rId3"/>
    <p:sldLayoutId id="2147486134" r:id="rId4"/>
    <p:sldLayoutId id="2147486135" r:id="rId5"/>
    <p:sldLayoutId id="2147486136" r:id="rId6"/>
    <p:sldLayoutId id="2147486137" r:id="rId7"/>
    <p:sldLayoutId id="2147486138" r:id="rId8"/>
    <p:sldLayoutId id="2147486139" r:id="rId9"/>
    <p:sldLayoutId id="2147486140" r:id="rId10"/>
    <p:sldLayoutId id="2147486141" r:id="rId11"/>
    <p:sldLayoutId id="2147486142" r:id="rId12"/>
    <p:sldLayoutId id="2147486143" r:id="rId13"/>
    <p:sldLayoutId id="2147486144" r:id="rId14"/>
    <p:sldLayoutId id="2147486145" r:id="rId15"/>
    <p:sldLayoutId id="2147486146" r:id="rId16"/>
    <p:sldLayoutId id="214748614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887" name="Group 7"/>
          <p:cNvGrpSpPr/>
          <p:nvPr/>
        </p:nvGrpSpPr>
        <p:grpSpPr>
          <a:xfrm>
            <a:off x="0" y="0"/>
            <a:ext cx="12192000" cy="6858000"/>
            <a:chOff x="0" y="0"/>
            <a:chExt cx="12192000" cy="6858000"/>
          </a:xfrm>
        </p:grpSpPr>
        <p:sp>
          <p:nvSpPr>
            <p:cNvPr id="107162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62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2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2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2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2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62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63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63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63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163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63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163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163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63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253" r:id="rId1"/>
    <p:sldLayoutId id="2147486254" r:id="rId2"/>
    <p:sldLayoutId id="2147486255" r:id="rId3"/>
    <p:sldLayoutId id="2147486256" r:id="rId4"/>
    <p:sldLayoutId id="2147486257" r:id="rId5"/>
    <p:sldLayoutId id="2147486258" r:id="rId6"/>
    <p:sldLayoutId id="2147486259" r:id="rId7"/>
    <p:sldLayoutId id="2147486260" r:id="rId8"/>
    <p:sldLayoutId id="2147486261" r:id="rId9"/>
    <p:sldLayoutId id="2147486262" r:id="rId10"/>
    <p:sldLayoutId id="2147486263" r:id="rId11"/>
    <p:sldLayoutId id="2147486264" r:id="rId12"/>
    <p:sldLayoutId id="2147486265" r:id="rId13"/>
    <p:sldLayoutId id="2147486266" r:id="rId14"/>
    <p:sldLayoutId id="2147486267" r:id="rId15"/>
    <p:sldLayoutId id="2147486268" r:id="rId16"/>
    <p:sldLayoutId id="214748626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039" name="Group 7"/>
          <p:cNvGrpSpPr/>
          <p:nvPr/>
        </p:nvGrpSpPr>
        <p:grpSpPr>
          <a:xfrm>
            <a:off x="0" y="0"/>
            <a:ext cx="12192000" cy="6858000"/>
            <a:chOff x="0" y="0"/>
            <a:chExt cx="12192000" cy="6858000"/>
          </a:xfrm>
        </p:grpSpPr>
        <p:sp>
          <p:nvSpPr>
            <p:cNvPr id="107183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183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3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3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3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3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183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184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184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184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184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184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184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184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184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375" r:id="rId1"/>
    <p:sldLayoutId id="2147486376" r:id="rId2"/>
    <p:sldLayoutId id="2147486377" r:id="rId3"/>
    <p:sldLayoutId id="2147486378" r:id="rId4"/>
    <p:sldLayoutId id="2147486379" r:id="rId5"/>
    <p:sldLayoutId id="2147486380" r:id="rId6"/>
    <p:sldLayoutId id="2147486381" r:id="rId7"/>
    <p:sldLayoutId id="2147486382" r:id="rId8"/>
    <p:sldLayoutId id="2147486383" r:id="rId9"/>
    <p:sldLayoutId id="2147486384" r:id="rId10"/>
    <p:sldLayoutId id="2147486385" r:id="rId11"/>
    <p:sldLayoutId id="2147486386" r:id="rId12"/>
    <p:sldLayoutId id="2147486387" r:id="rId13"/>
    <p:sldLayoutId id="2147486388" r:id="rId14"/>
    <p:sldLayoutId id="2147486389" r:id="rId15"/>
    <p:sldLayoutId id="2147486390" r:id="rId16"/>
    <p:sldLayoutId id="214748639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191" name="Group 7"/>
          <p:cNvGrpSpPr/>
          <p:nvPr/>
        </p:nvGrpSpPr>
        <p:grpSpPr>
          <a:xfrm>
            <a:off x="0" y="0"/>
            <a:ext cx="12192000" cy="6858000"/>
            <a:chOff x="0" y="0"/>
            <a:chExt cx="12192000" cy="6858000"/>
          </a:xfrm>
        </p:grpSpPr>
        <p:sp>
          <p:nvSpPr>
            <p:cNvPr id="107204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04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4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4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4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4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04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05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05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05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205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05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205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205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05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497" r:id="rId1"/>
    <p:sldLayoutId id="2147486498" r:id="rId2"/>
    <p:sldLayoutId id="2147486499" r:id="rId3"/>
    <p:sldLayoutId id="2147486500" r:id="rId4"/>
    <p:sldLayoutId id="2147486501" r:id="rId5"/>
    <p:sldLayoutId id="2147486502" r:id="rId6"/>
    <p:sldLayoutId id="2147486503" r:id="rId7"/>
    <p:sldLayoutId id="2147486504" r:id="rId8"/>
    <p:sldLayoutId id="2147486505" r:id="rId9"/>
    <p:sldLayoutId id="2147486506" r:id="rId10"/>
    <p:sldLayoutId id="2147486507" r:id="rId11"/>
    <p:sldLayoutId id="2147486508" r:id="rId12"/>
    <p:sldLayoutId id="2147486509" r:id="rId13"/>
    <p:sldLayoutId id="2147486510" r:id="rId14"/>
    <p:sldLayoutId id="2147486511" r:id="rId15"/>
    <p:sldLayoutId id="2147486512" r:id="rId16"/>
    <p:sldLayoutId id="214748651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343" name="Group 7"/>
          <p:cNvGrpSpPr/>
          <p:nvPr/>
        </p:nvGrpSpPr>
        <p:grpSpPr>
          <a:xfrm>
            <a:off x="0" y="0"/>
            <a:ext cx="12192000" cy="6858000"/>
            <a:chOff x="0" y="0"/>
            <a:chExt cx="12192000" cy="6858000"/>
          </a:xfrm>
        </p:grpSpPr>
        <p:sp>
          <p:nvSpPr>
            <p:cNvPr id="107225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25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5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5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5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5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25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26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26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26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226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26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226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226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26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619" r:id="rId1"/>
    <p:sldLayoutId id="2147486620" r:id="rId2"/>
    <p:sldLayoutId id="2147486621" r:id="rId3"/>
    <p:sldLayoutId id="2147486622" r:id="rId4"/>
    <p:sldLayoutId id="2147486623" r:id="rId5"/>
    <p:sldLayoutId id="2147486624" r:id="rId6"/>
    <p:sldLayoutId id="2147486625" r:id="rId7"/>
    <p:sldLayoutId id="2147486626" r:id="rId8"/>
    <p:sldLayoutId id="2147486627" r:id="rId9"/>
    <p:sldLayoutId id="2147486628" r:id="rId10"/>
    <p:sldLayoutId id="2147486629" r:id="rId11"/>
    <p:sldLayoutId id="2147486630" r:id="rId12"/>
    <p:sldLayoutId id="2147486631" r:id="rId13"/>
    <p:sldLayoutId id="2147486632" r:id="rId14"/>
    <p:sldLayoutId id="2147486633" r:id="rId15"/>
    <p:sldLayoutId id="2147486634" r:id="rId16"/>
    <p:sldLayoutId id="2147486635"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495" name="Group 7"/>
          <p:cNvGrpSpPr/>
          <p:nvPr/>
        </p:nvGrpSpPr>
        <p:grpSpPr>
          <a:xfrm>
            <a:off x="0" y="0"/>
            <a:ext cx="12192000" cy="6858000"/>
            <a:chOff x="0" y="0"/>
            <a:chExt cx="12192000" cy="6858000"/>
          </a:xfrm>
        </p:grpSpPr>
        <p:sp>
          <p:nvSpPr>
            <p:cNvPr id="107246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46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6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6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6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6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46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47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47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47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247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47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247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247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47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741" r:id="rId1"/>
    <p:sldLayoutId id="2147486742" r:id="rId2"/>
    <p:sldLayoutId id="2147486743" r:id="rId3"/>
    <p:sldLayoutId id="2147486744" r:id="rId4"/>
    <p:sldLayoutId id="2147486745" r:id="rId5"/>
    <p:sldLayoutId id="2147486746" r:id="rId6"/>
    <p:sldLayoutId id="2147486747" r:id="rId7"/>
    <p:sldLayoutId id="2147486748" r:id="rId8"/>
    <p:sldLayoutId id="2147486749" r:id="rId9"/>
    <p:sldLayoutId id="2147486750" r:id="rId10"/>
    <p:sldLayoutId id="2147486751" r:id="rId11"/>
    <p:sldLayoutId id="2147486752" r:id="rId12"/>
    <p:sldLayoutId id="2147486753" r:id="rId13"/>
    <p:sldLayoutId id="2147486754" r:id="rId14"/>
    <p:sldLayoutId id="2147486755" r:id="rId15"/>
    <p:sldLayoutId id="2147486756" r:id="rId16"/>
    <p:sldLayoutId id="2147486757"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647" name="Group 7"/>
          <p:cNvGrpSpPr/>
          <p:nvPr/>
        </p:nvGrpSpPr>
        <p:grpSpPr>
          <a:xfrm>
            <a:off x="0" y="0"/>
            <a:ext cx="12192000" cy="6858000"/>
            <a:chOff x="0" y="0"/>
            <a:chExt cx="12192000" cy="6858000"/>
          </a:xfrm>
        </p:grpSpPr>
        <p:sp>
          <p:nvSpPr>
            <p:cNvPr id="107267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67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7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7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7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7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67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68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68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68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268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68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268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268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68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863" r:id="rId1"/>
    <p:sldLayoutId id="2147486864" r:id="rId2"/>
    <p:sldLayoutId id="2147486865" r:id="rId3"/>
    <p:sldLayoutId id="2147486866" r:id="rId4"/>
    <p:sldLayoutId id="2147486867" r:id="rId5"/>
    <p:sldLayoutId id="2147486868" r:id="rId6"/>
    <p:sldLayoutId id="2147486869" r:id="rId7"/>
    <p:sldLayoutId id="2147486870" r:id="rId8"/>
    <p:sldLayoutId id="2147486871" r:id="rId9"/>
    <p:sldLayoutId id="2147486872" r:id="rId10"/>
    <p:sldLayoutId id="2147486873" r:id="rId11"/>
    <p:sldLayoutId id="2147486874" r:id="rId12"/>
    <p:sldLayoutId id="2147486875" r:id="rId13"/>
    <p:sldLayoutId id="2147486876" r:id="rId14"/>
    <p:sldLayoutId id="2147486877" r:id="rId15"/>
    <p:sldLayoutId id="2147486878" r:id="rId16"/>
    <p:sldLayoutId id="2147486879"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799" name="Group 7"/>
          <p:cNvGrpSpPr/>
          <p:nvPr/>
        </p:nvGrpSpPr>
        <p:grpSpPr>
          <a:xfrm>
            <a:off x="0" y="0"/>
            <a:ext cx="12192000" cy="6858000"/>
            <a:chOff x="0" y="0"/>
            <a:chExt cx="12192000" cy="6858000"/>
          </a:xfrm>
        </p:grpSpPr>
        <p:sp>
          <p:nvSpPr>
            <p:cNvPr id="107288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288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8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8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8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8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288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289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289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289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289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289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289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289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289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6985" r:id="rId1"/>
    <p:sldLayoutId id="2147486986" r:id="rId2"/>
    <p:sldLayoutId id="2147486987" r:id="rId3"/>
    <p:sldLayoutId id="2147486988" r:id="rId4"/>
    <p:sldLayoutId id="2147486989" r:id="rId5"/>
    <p:sldLayoutId id="2147486990" r:id="rId6"/>
    <p:sldLayoutId id="2147486991" r:id="rId7"/>
    <p:sldLayoutId id="2147486992" r:id="rId8"/>
    <p:sldLayoutId id="2147486993" r:id="rId9"/>
    <p:sldLayoutId id="2147486994" r:id="rId10"/>
    <p:sldLayoutId id="2147486995" r:id="rId11"/>
    <p:sldLayoutId id="2147486996" r:id="rId12"/>
    <p:sldLayoutId id="2147486997" r:id="rId13"/>
    <p:sldLayoutId id="2147486998" r:id="rId14"/>
    <p:sldLayoutId id="2147486999" r:id="rId15"/>
    <p:sldLayoutId id="2147487000" r:id="rId16"/>
    <p:sldLayoutId id="2147487001"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951" name="Group 7"/>
          <p:cNvGrpSpPr/>
          <p:nvPr/>
        </p:nvGrpSpPr>
        <p:grpSpPr>
          <a:xfrm>
            <a:off x="0" y="0"/>
            <a:ext cx="12192000" cy="6858000"/>
            <a:chOff x="0" y="0"/>
            <a:chExt cx="12192000" cy="6858000"/>
          </a:xfrm>
        </p:grpSpPr>
        <p:sp>
          <p:nvSpPr>
            <p:cNvPr id="1073093"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73094" name="Oval 12"/>
            <p:cNvSpPr/>
            <p:nvPr/>
          </p:nvSpPr>
          <p:spPr>
            <a:xfrm>
              <a:off x="0" y="2667000"/>
              <a:ext cx="4191000" cy="4191000"/>
            </a:xfrm>
            <a:prstGeom prst="ellipse">
              <a:avLst/>
            </a:prstGeom>
            <a:gradFill flip="none" rotWithShape="1">
              <a:gsLst>
                <a:gs pos="0">
                  <a:schemeClr val="accent5">
                    <a:alpha val="11000"/>
                  </a:schemeClr>
                </a:gs>
                <a:gs pos="36000">
                  <a:schemeClr val="accent5">
                    <a:alpha val="10000"/>
                  </a:schemeClr>
                </a:gs>
                <a:gs pos="75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95" name="Oval 14"/>
            <p:cNvSpPr/>
            <p:nvPr/>
          </p:nvSpPr>
          <p:spPr>
            <a:xfrm>
              <a:off x="0" y="2895600"/>
              <a:ext cx="2362200" cy="2362200"/>
            </a:xfrm>
            <a:prstGeom prst="ellipse">
              <a:avLst/>
            </a:prstGeom>
            <a:gradFill flip="none" rotWithShape="1">
              <a:gsLst>
                <a:gs pos="0">
                  <a:schemeClr val="accent5">
                    <a:alpha val="8000"/>
                  </a:schemeClr>
                </a:gs>
                <a:gs pos="36000">
                  <a:schemeClr val="accent5">
                    <a:alpha val="8000"/>
                  </a:schemeClr>
                </a:gs>
                <a:gs pos="72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96" name="Oval 17"/>
            <p:cNvSpPr/>
            <p:nvPr/>
          </p:nvSpPr>
          <p:spPr>
            <a:xfrm>
              <a:off x="8609012" y="5867400"/>
              <a:ext cx="990600" cy="990600"/>
            </a:xfrm>
            <a:prstGeom prst="ellipse">
              <a:avLst/>
            </a:prstGeom>
            <a:gradFill flip="none" rotWithShape="1">
              <a:gsLst>
                <a:gs pos="0">
                  <a:schemeClr val="accent5">
                    <a:alpha val="14000"/>
                  </a:schemeClr>
                </a:gs>
                <a:gs pos="36000">
                  <a:schemeClr val="accent5">
                    <a:alpha val="7000"/>
                  </a:schemeClr>
                </a:gs>
                <a:gs pos="66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97" name="Oval 15"/>
            <p:cNvSpPr/>
            <p:nvPr/>
          </p:nvSpPr>
          <p:spPr>
            <a:xfrm>
              <a:off x="8609012" y="1676400"/>
              <a:ext cx="2819400" cy="2819400"/>
            </a:xfrm>
            <a:prstGeom prst="ellipse">
              <a:avLst/>
            </a:prstGeom>
            <a:gradFill flip="none" rotWithShape="1">
              <a:gsLst>
                <a:gs pos="0">
                  <a:schemeClr val="accent5">
                    <a:alpha val="7000"/>
                  </a:schemeClr>
                </a:gs>
                <a:gs pos="36000">
                  <a:schemeClr val="accent5">
                    <a:alpha val="6000"/>
                  </a:schemeClr>
                </a:gs>
                <a:gs pos="69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98" name="Oval 16"/>
            <p:cNvSpPr/>
            <p:nvPr/>
          </p:nvSpPr>
          <p:spPr>
            <a:xfrm>
              <a:off x="7999412" y="8464"/>
              <a:ext cx="1600200" cy="1600200"/>
            </a:xfrm>
            <a:prstGeom prst="ellipse">
              <a:avLst/>
            </a:prstGeom>
            <a:gradFill flip="none" rotWithShape="1">
              <a:gsLst>
                <a:gs pos="0">
                  <a:schemeClr val="accent5">
                    <a:alpha val="14000"/>
                  </a:schemeClr>
                </a:gs>
                <a:gs pos="36000">
                  <a:schemeClr val="accent5">
                    <a:alpha val="7000"/>
                  </a:schemeClr>
                </a:gs>
                <a:gs pos="73000">
                  <a:schemeClr val="accent5">
                    <a:alpha val="0"/>
                  </a:schemeClr>
                </a:gs>
              </a:gsLst>
              <a:path path="circle">
                <a:fillToRect l="50000" t="50000" r="50000" b="50000"/>
              </a:path>
            </a:gradFill>
            <a:ln>
              <a:noFill/>
            </a:ln>
            <a:effectLst/>
          </p:spPr>
          <p:style>
            <a:lnRef idx="1">
              <a:schemeClr val="accent1"/>
            </a:lnRef>
            <a:fillRef idx="3">
              <a:schemeClr val="accent1"/>
            </a:fillRef>
            <a:effectRef idx="2">
              <a:schemeClr val="accent1"/>
            </a:effectRef>
            <a:fontRef idx="minor">
              <a:schemeClr val="lt1"/>
            </a:fontRef>
          </p:style>
        </p:sp>
        <p:sp>
          <p:nvSpPr>
            <p:cNvPr id="1073099"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73100"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073101"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07310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107310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7310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4/10/2022</a:t>
            </a:fld>
            <a:endParaRPr lang="en-US" dirty="0"/>
          </a:p>
        </p:txBody>
      </p:sp>
      <p:sp>
        <p:nvSpPr>
          <p:cNvPr id="107310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r>
              <a:rPr lang="en-US" dirty="0"/>
              <a:t>
              </a:t>
            </a:r>
          </a:p>
        </p:txBody>
      </p:sp>
      <p:sp>
        <p:nvSpPr>
          <p:cNvPr id="1073106"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073107"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t>‹#›</a:t>
            </a:fld>
            <a:endParaRPr lang="en-US" dirty="0"/>
          </a:p>
        </p:txBody>
      </p:sp>
    </p:spTree>
  </p:cSld>
  <p:clrMap bg1="lt1" tx1="dk1" bg2="lt2" tx2="dk2" accent1="accent1" accent2="accent2" accent3="accent3" accent4="accent4" accent5="accent5" accent6="accent6" hlink="hlink" folHlink="folHlink"/>
  <p:sldLayoutIdLst>
    <p:sldLayoutId id="2147487107" r:id="rId1"/>
    <p:sldLayoutId id="2147487108" r:id="rId2"/>
    <p:sldLayoutId id="2147487109" r:id="rId3"/>
    <p:sldLayoutId id="2147487110" r:id="rId4"/>
    <p:sldLayoutId id="2147487111" r:id="rId5"/>
    <p:sldLayoutId id="2147487112" r:id="rId6"/>
    <p:sldLayoutId id="2147487113" r:id="rId7"/>
    <p:sldLayoutId id="2147487114" r:id="rId8"/>
    <p:sldLayoutId id="2147487115" r:id="rId9"/>
    <p:sldLayoutId id="2147487116" r:id="rId10"/>
    <p:sldLayoutId id="2147487117" r:id="rId11"/>
    <p:sldLayoutId id="2147487118" r:id="rId12"/>
    <p:sldLayoutId id="2147487119" r:id="rId13"/>
    <p:sldLayoutId id="2147487120" r:id="rId14"/>
    <p:sldLayoutId id="2147487121" r:id="rId15"/>
    <p:sldLayoutId id="2147487122" r:id="rId16"/>
    <p:sldLayoutId id="2147487123" r:id="rId17"/>
  </p:sldLayoutIdLst>
  <p:hf sldNum="0" hdr="0" ftr="0" dt="0"/>
  <p:txStyles>
    <p:titleStyle>
      <a:lvl1pPr algn="l" defTabSz="457200" rtl="1" eaLnBrk="1" latinLnBrk="0" hangingPunct="1">
        <a:spcBef>
          <a:spcPct val="0"/>
        </a:spcBef>
        <a:buNone/>
        <a:defRPr sz="3600" b="0" i="0" kern="1200">
          <a:solidFill>
            <a:schemeClr val="bg2"/>
          </a:solidFill>
          <a:latin typeface="+mj-lt"/>
          <a:ea typeface="+mj-ea"/>
          <a:cs typeface="+mj-cs"/>
        </a:defRPr>
      </a:lvl1pPr>
      <a:lvl2pPr rtl="1" eaLnBrk="1" hangingPunct="1">
        <a:defRPr>
          <a:solidFill>
            <a:schemeClr val="tx2"/>
          </a:solidFill>
        </a:defRPr>
      </a:lvl2pPr>
      <a:lvl3pPr rtl="1" eaLnBrk="1" hangingPunct="1">
        <a:defRPr>
          <a:solidFill>
            <a:schemeClr val="tx2"/>
          </a:solidFill>
        </a:defRPr>
      </a:lvl3pPr>
      <a:lvl4pPr rtl="1" eaLnBrk="1" hangingPunct="1">
        <a:defRPr>
          <a:solidFill>
            <a:schemeClr val="tx2"/>
          </a:solidFill>
        </a:defRPr>
      </a:lvl4pPr>
      <a:lvl5pPr rtl="1" eaLnBrk="1" hangingPunct="1">
        <a:defRPr>
          <a:solidFill>
            <a:schemeClr val="tx2"/>
          </a:solidFill>
        </a:defRPr>
      </a:lvl5pPr>
      <a:lvl6pPr rtl="1" eaLnBrk="1" hangingPunct="1">
        <a:defRPr>
          <a:solidFill>
            <a:schemeClr val="tx2"/>
          </a:solidFill>
        </a:defRPr>
      </a:lvl6pPr>
      <a:lvl7pPr rtl="1" eaLnBrk="1" hangingPunct="1">
        <a:defRPr>
          <a:solidFill>
            <a:schemeClr val="tx2"/>
          </a:solidFill>
        </a:defRPr>
      </a:lvl7pPr>
      <a:lvl8pPr rtl="1" eaLnBrk="1" hangingPunct="1">
        <a:defRPr>
          <a:solidFill>
            <a:schemeClr val="tx2"/>
          </a:solidFill>
        </a:defRPr>
      </a:lvl8pPr>
      <a:lvl9pPr rtl="1" eaLnBrk="1" hangingPunct="1">
        <a:defRPr>
          <a:solidFill>
            <a:schemeClr val="tx2"/>
          </a:solidFill>
        </a:defRPr>
      </a:lvl9pPr>
    </p:titleStyle>
    <p:bodyStyle>
      <a:lvl1pPr marL="342900" indent="-342900" algn="r" defTabSz="457200" rtl="1"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r" defTabSz="457200" rtl="1"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r" defTabSz="457200" rtl="1"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r" defTabSz="457200" rtl="1"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r" defTabSz="457200" rtl="1" eaLnBrk="1" latinLnBrk="0" hangingPunct="1">
        <a:defRPr sz="1800" kern="1200">
          <a:solidFill>
            <a:schemeClr val="tx1"/>
          </a:solidFill>
          <a:latin typeface="+mn-lt"/>
          <a:ea typeface="+mn-ea"/>
          <a:cs typeface="+mn-cs"/>
        </a:defRPr>
      </a:lvl1pPr>
      <a:lvl2pPr marL="457200" algn="r" defTabSz="457200" rtl="1" eaLnBrk="1" latinLnBrk="0" hangingPunct="1">
        <a:defRPr sz="1800" kern="1200">
          <a:solidFill>
            <a:schemeClr val="tx1"/>
          </a:solidFill>
          <a:latin typeface="+mn-lt"/>
          <a:ea typeface="+mn-ea"/>
          <a:cs typeface="+mn-cs"/>
        </a:defRPr>
      </a:lvl2pPr>
      <a:lvl3pPr marL="914400" algn="r" defTabSz="457200" rtl="1" eaLnBrk="1" latinLnBrk="0" hangingPunct="1">
        <a:defRPr sz="1800" kern="1200">
          <a:solidFill>
            <a:schemeClr val="tx1"/>
          </a:solidFill>
          <a:latin typeface="+mn-lt"/>
          <a:ea typeface="+mn-ea"/>
          <a:cs typeface="+mn-cs"/>
        </a:defRPr>
      </a:lvl3pPr>
      <a:lvl4pPr marL="1371600" algn="r" defTabSz="457200" rtl="1" eaLnBrk="1" latinLnBrk="0" hangingPunct="1">
        <a:defRPr sz="1800" kern="1200">
          <a:solidFill>
            <a:schemeClr val="tx1"/>
          </a:solidFill>
          <a:latin typeface="+mn-lt"/>
          <a:ea typeface="+mn-ea"/>
          <a:cs typeface="+mn-cs"/>
        </a:defRPr>
      </a:lvl4pPr>
      <a:lvl5pPr marL="1828800" algn="r" defTabSz="457200" rtl="1" eaLnBrk="1" latinLnBrk="0" hangingPunct="1">
        <a:defRPr sz="1800" kern="1200">
          <a:solidFill>
            <a:schemeClr val="tx1"/>
          </a:solidFill>
          <a:latin typeface="+mn-lt"/>
          <a:ea typeface="+mn-ea"/>
          <a:cs typeface="+mn-cs"/>
        </a:defRPr>
      </a:lvl5pPr>
      <a:lvl6pPr marL="2286000" algn="r" defTabSz="457200" rtl="1" eaLnBrk="1" latinLnBrk="0" hangingPunct="1">
        <a:defRPr sz="1800" kern="1200">
          <a:solidFill>
            <a:schemeClr val="tx1"/>
          </a:solidFill>
          <a:latin typeface="+mn-lt"/>
          <a:ea typeface="+mn-ea"/>
          <a:cs typeface="+mn-cs"/>
        </a:defRPr>
      </a:lvl6pPr>
      <a:lvl7pPr marL="2743200" algn="r" defTabSz="457200" rtl="1" eaLnBrk="1" latinLnBrk="0" hangingPunct="1">
        <a:defRPr sz="1800" kern="1200">
          <a:solidFill>
            <a:schemeClr val="tx1"/>
          </a:solidFill>
          <a:latin typeface="+mn-lt"/>
          <a:ea typeface="+mn-ea"/>
          <a:cs typeface="+mn-cs"/>
        </a:defRPr>
      </a:lvl7pPr>
      <a:lvl8pPr marL="3200400" algn="r" defTabSz="457200" rtl="1" eaLnBrk="1" latinLnBrk="0" hangingPunct="1">
        <a:defRPr sz="1800" kern="1200">
          <a:solidFill>
            <a:schemeClr val="tx1"/>
          </a:solidFill>
          <a:latin typeface="+mn-lt"/>
          <a:ea typeface="+mn-ea"/>
          <a:cs typeface="+mn-cs"/>
        </a:defRPr>
      </a:lvl8pPr>
      <a:lvl9pPr marL="3657600" algn="r" defTabSz="457200" rtl="1"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comments" Target="../comments/comment1.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comments" Target="../comments/comment2.xml"/><Relationship Id="rId2" Type="http://schemas.openxmlformats.org/officeDocument/2006/relationships/image" Target="../media/image5.jpeg"/><Relationship Id="rId1" Type="http://schemas.openxmlformats.org/officeDocument/2006/relationships/slideLayout" Target="../slideLayouts/slideLayout52.xml"/></Relationships>
</file>

<file path=ppt/slides/_rels/slide4.xml.rels><?xml version="1.0" encoding="UTF-8" standalone="yes"?>
<Relationships xmlns="http://schemas.openxmlformats.org/package/2006/relationships"><Relationship Id="rId3" Type="http://schemas.openxmlformats.org/officeDocument/2006/relationships/comments" Target="../comments/comment3.xml"/><Relationship Id="rId2" Type="http://schemas.openxmlformats.org/officeDocument/2006/relationships/image" Target="../media/image6.jpeg"/><Relationship Id="rId1" Type="http://schemas.openxmlformats.org/officeDocument/2006/relationships/slideLayout" Target="../slideLayouts/slideLayout69.xml"/></Relationships>
</file>

<file path=ppt/slides/_rels/slide5.xml.rels><?xml version="1.0" encoding="UTF-8" standalone="yes"?>
<Relationships xmlns="http://schemas.openxmlformats.org/package/2006/relationships"><Relationship Id="rId3" Type="http://schemas.openxmlformats.org/officeDocument/2006/relationships/comments" Target="../comments/comment4.xml"/><Relationship Id="rId2" Type="http://schemas.openxmlformats.org/officeDocument/2006/relationships/image" Target="../media/image7.jpeg"/><Relationship Id="rId1" Type="http://schemas.openxmlformats.org/officeDocument/2006/relationships/slideLayout" Target="../slideLayouts/slideLayout120.xml"/></Relationships>
</file>

<file path=ppt/slides/_rels/slide6.xml.rels><?xml version="1.0" encoding="UTF-8" standalone="yes"?>
<Relationships xmlns="http://schemas.openxmlformats.org/package/2006/relationships"><Relationship Id="rId3" Type="http://schemas.openxmlformats.org/officeDocument/2006/relationships/comments" Target="../comments/comment5.xml"/><Relationship Id="rId2" Type="http://schemas.openxmlformats.org/officeDocument/2006/relationships/image" Target="../media/image8.jpeg"/><Relationship Id="rId1" Type="http://schemas.openxmlformats.org/officeDocument/2006/relationships/slideLayout" Target="../slideLayouts/slideLayout137.xml"/></Relationships>
</file>

<file path=ppt/slides/_rels/slide7.xml.rels><?xml version="1.0" encoding="UTF-8" standalone="yes"?>
<Relationships xmlns="http://schemas.openxmlformats.org/package/2006/relationships"><Relationship Id="rId3" Type="http://schemas.openxmlformats.org/officeDocument/2006/relationships/comments" Target="../comments/comment6.xml"/><Relationship Id="rId2" Type="http://schemas.openxmlformats.org/officeDocument/2006/relationships/image" Target="../media/image9.jpeg"/><Relationship Id="rId1" Type="http://schemas.openxmlformats.org/officeDocument/2006/relationships/slideLayout" Target="../slideLayouts/slideLayout103.xml"/></Relationships>
</file>

<file path=ppt/slides/_rels/slide8.xml.rels><?xml version="1.0" encoding="UTF-8" standalone="yes"?>
<Relationships xmlns="http://schemas.openxmlformats.org/package/2006/relationships"><Relationship Id="rId2" Type="http://schemas.openxmlformats.org/officeDocument/2006/relationships/comments" Target="../comments/comment7.xml"/><Relationship Id="rId1" Type="http://schemas.openxmlformats.org/officeDocument/2006/relationships/slideLayout" Target="../slideLayouts/slideLayout409.xml"/></Relationships>
</file>

<file path=ppt/slides/_rels/slide9.xml.rels><?xml version="1.0" encoding="UTF-8" standalone="yes"?>
<Relationships xmlns="http://schemas.openxmlformats.org/package/2006/relationships"><Relationship Id="rId3" Type="http://schemas.openxmlformats.org/officeDocument/2006/relationships/comments" Target="../comments/comment8.xml"/><Relationship Id="rId2" Type="http://schemas.openxmlformats.org/officeDocument/2006/relationships/image" Target="../media/image10.jpeg"/><Relationship Id="rId1" Type="http://schemas.openxmlformats.org/officeDocument/2006/relationships/slideLayout" Target="../slideLayouts/slideLayout154.xml"/></Relationships>
</file>

<file path=ppt/slides/_rels/slide10.xml.rels><?xml version="1.0" encoding="UTF-8" standalone="yes"?>
<Relationships xmlns="http://schemas.openxmlformats.org/package/2006/relationships"><Relationship Id="rId3" Type="http://schemas.openxmlformats.org/officeDocument/2006/relationships/comments" Target="../comments/comment9.xml"/><Relationship Id="rId2" Type="http://schemas.openxmlformats.org/officeDocument/2006/relationships/image" Target="../media/image11.jpeg"/><Relationship Id="rId1" Type="http://schemas.openxmlformats.org/officeDocument/2006/relationships/slideLayout" Target="../slideLayouts/slideLayout222.xml"/></Relationships>
</file>

<file path=ppt/slides/_rels/slide11.xml.rels><?xml version="1.0" encoding="UTF-8" standalone="yes"?>
<Relationships xmlns="http://schemas.openxmlformats.org/package/2006/relationships"><Relationship Id="rId3" Type="http://schemas.openxmlformats.org/officeDocument/2006/relationships/comments" Target="../comments/comment10.xml"/><Relationship Id="rId2" Type="http://schemas.openxmlformats.org/officeDocument/2006/relationships/image" Target="../media/image12.jpeg"/><Relationship Id="rId1" Type="http://schemas.openxmlformats.org/officeDocument/2006/relationships/slideLayout" Target="../slideLayouts/slideLayout239.xml"/></Relationships>
</file>

<file path=ppt/slides/_rels/slide12.xml.rels><?xml version="1.0" encoding="UTF-8" standalone="yes"?>
<Relationships xmlns="http://schemas.openxmlformats.org/package/2006/relationships"><Relationship Id="rId3" Type="http://schemas.openxmlformats.org/officeDocument/2006/relationships/comments" Target="../comments/comment11.xml"/><Relationship Id="rId2" Type="http://schemas.openxmlformats.org/officeDocument/2006/relationships/image" Target="../media/image13.jpeg"/><Relationship Id="rId1" Type="http://schemas.openxmlformats.org/officeDocument/2006/relationships/slideLayout" Target="../slideLayouts/slideLayout256.xml"/></Relationships>
</file>

<file path=ppt/slides/_rels/slide13.xml.rels><?xml version="1.0" encoding="UTF-8" standalone="yes"?>
<Relationships xmlns="http://schemas.openxmlformats.org/package/2006/relationships"><Relationship Id="rId3" Type="http://schemas.openxmlformats.org/officeDocument/2006/relationships/comments" Target="../comments/comment12.xml"/><Relationship Id="rId2" Type="http://schemas.openxmlformats.org/officeDocument/2006/relationships/image" Target="../media/image14.jpeg"/><Relationship Id="rId1" Type="http://schemas.openxmlformats.org/officeDocument/2006/relationships/slideLayout" Target="../slideLayouts/slideLayout273.xml"/></Relationships>
</file>

<file path=ppt/slides/_rels/slide14.xml.rels><?xml version="1.0" encoding="UTF-8" standalone="yes"?>
<Relationships xmlns="http://schemas.openxmlformats.org/package/2006/relationships"><Relationship Id="rId3" Type="http://schemas.openxmlformats.org/officeDocument/2006/relationships/comments" Target="../comments/comment13.xml"/><Relationship Id="rId2" Type="http://schemas.openxmlformats.org/officeDocument/2006/relationships/image" Target="../media/image14.jpeg"/><Relationship Id="rId1" Type="http://schemas.openxmlformats.org/officeDocument/2006/relationships/slideLayout" Target="../slideLayouts/slideLayout290.xml"/></Relationships>
</file>

<file path=ppt/slides/_rels/slide15.xml.rels><?xml version="1.0" encoding="UTF-8" standalone="yes"?>
<Relationships xmlns="http://schemas.openxmlformats.org/package/2006/relationships"><Relationship Id="rId3" Type="http://schemas.openxmlformats.org/officeDocument/2006/relationships/comments" Target="../comments/comment14.xml"/><Relationship Id="rId2" Type="http://schemas.openxmlformats.org/officeDocument/2006/relationships/image" Target="../media/image15.jpeg"/><Relationship Id="rId1" Type="http://schemas.openxmlformats.org/officeDocument/2006/relationships/slideLayout" Target="../slideLayouts/slideLayout324.xml"/></Relationships>
</file>

<file path=ppt/slides/_rels/slide16.xml.rels><?xml version="1.0" encoding="UTF-8" standalone="yes"?>
<Relationships xmlns="http://schemas.openxmlformats.org/package/2006/relationships"><Relationship Id="rId3" Type="http://schemas.openxmlformats.org/officeDocument/2006/relationships/comments" Target="../comments/comment15.xml"/><Relationship Id="rId2" Type="http://schemas.openxmlformats.org/officeDocument/2006/relationships/image" Target="../media/image15.jpeg"/><Relationship Id="rId1" Type="http://schemas.openxmlformats.org/officeDocument/2006/relationships/slideLayout" Target="../slideLayouts/slideLayout341.xml"/></Relationships>
</file>

<file path=ppt/slides/_rels/slide17.xml.rels><?xml version="1.0" encoding="UTF-8" standalone="yes"?>
<Relationships xmlns="http://schemas.openxmlformats.org/package/2006/relationships"><Relationship Id="rId3" Type="http://schemas.openxmlformats.org/officeDocument/2006/relationships/comments" Target="../comments/comment16.xml"/><Relationship Id="rId2" Type="http://schemas.openxmlformats.org/officeDocument/2006/relationships/image" Target="../media/image15.jpeg"/><Relationship Id="rId1" Type="http://schemas.openxmlformats.org/officeDocument/2006/relationships/slideLayout" Target="../slideLayouts/slideLayout358.xml"/></Relationships>
</file>

<file path=ppt/slides/_rels/slide18.xml.rels><?xml version="1.0" encoding="UTF-8" standalone="yes"?>
<Relationships xmlns="http://schemas.openxmlformats.org/package/2006/relationships"><Relationship Id="rId2" Type="http://schemas.openxmlformats.org/officeDocument/2006/relationships/comments" Target="../comments/comment17.xml"/><Relationship Id="rId1" Type="http://schemas.openxmlformats.org/officeDocument/2006/relationships/slideLayout" Target="../slideLayouts/slideLayout426.xml"/></Relationships>
</file>

<file path=ppt/slides/_rels/slide19.xml.rels><?xml version="1.0" encoding="UTF-8" standalone="yes"?>
<Relationships xmlns="http://schemas.openxmlformats.org/package/2006/relationships"><Relationship Id="rId3" Type="http://schemas.openxmlformats.org/officeDocument/2006/relationships/comments" Target="../comments/comment18.xml"/><Relationship Id="rId2" Type="http://schemas.openxmlformats.org/officeDocument/2006/relationships/image" Target="../media/image8.jpeg"/><Relationship Id="rId1" Type="http://schemas.openxmlformats.org/officeDocument/2006/relationships/slideLayout" Target="../slideLayouts/slideLayout392.xml"/></Relationships>
</file>

<file path=ppt/slides/_rels/slide20.xml.rels><?xml version="1.0" encoding="UTF-8" standalone="yes"?>
<Relationships xmlns="http://schemas.openxmlformats.org/package/2006/relationships"><Relationship Id="rId3" Type="http://schemas.openxmlformats.org/officeDocument/2006/relationships/comments" Target="../comments/comment19.xml"/><Relationship Id="rId2" Type="http://schemas.openxmlformats.org/officeDocument/2006/relationships/image" Target="../media/image16.jpeg"/><Relationship Id="rId1" Type="http://schemas.openxmlformats.org/officeDocument/2006/relationships/slideLayout" Target="../slideLayouts/slideLayout443.xml"/></Relationships>
</file>

<file path=ppt/slides/_rels/slide21.xml.rels><?xml version="1.0" encoding="UTF-8" standalone="yes"?>
<Relationships xmlns="http://schemas.openxmlformats.org/package/2006/relationships"><Relationship Id="rId2" Type="http://schemas.openxmlformats.org/officeDocument/2006/relationships/comments" Target="../comments/comment20.xml"/><Relationship Id="rId1" Type="http://schemas.openxmlformats.org/officeDocument/2006/relationships/slideLayout" Target="../slideLayouts/slideLayout477.xml"/></Relationships>
</file>

<file path=ppt/slides/_rels/slide22.xml.rels><?xml version="1.0" encoding="UTF-8" standalone="yes"?>
<Relationships xmlns="http://schemas.openxmlformats.org/package/2006/relationships"><Relationship Id="rId3" Type="http://schemas.openxmlformats.org/officeDocument/2006/relationships/comments" Target="../comments/comment21.xml"/><Relationship Id="rId2" Type="http://schemas.openxmlformats.org/officeDocument/2006/relationships/image" Target="../media/image17.jpeg"/><Relationship Id="rId1" Type="http://schemas.openxmlformats.org/officeDocument/2006/relationships/slideLayout" Target="../slideLayouts/slideLayout460.xml"/></Relationships>
</file>

<file path=ppt/slides/_rels/slide23.xml.rels><?xml version="1.0" encoding="UTF-8" standalone="yes"?>
<Relationships xmlns="http://schemas.openxmlformats.org/package/2006/relationships"><Relationship Id="rId2" Type="http://schemas.openxmlformats.org/officeDocument/2006/relationships/comments" Target="../comments/comment22.xml"/><Relationship Id="rId1" Type="http://schemas.openxmlformats.org/officeDocument/2006/relationships/slideLayout" Target="../slideLayouts/slideLayout511.xml"/></Relationships>
</file>

<file path=ppt/slides/_rels/slide24.xml.rels><?xml version="1.0" encoding="UTF-8" standalone="yes"?>
<Relationships xmlns="http://schemas.openxmlformats.org/package/2006/relationships"><Relationship Id="rId3" Type="http://schemas.openxmlformats.org/officeDocument/2006/relationships/comments" Target="../comments/comment23.xml"/><Relationship Id="rId2" Type="http://schemas.openxmlformats.org/officeDocument/2006/relationships/image" Target="../media/image18.jpeg"/><Relationship Id="rId1" Type="http://schemas.openxmlformats.org/officeDocument/2006/relationships/slideLayout" Target="../slideLayouts/slideLayout494.xml"/></Relationships>
</file>

<file path=ppt/slides/_rels/slide25.xml.rels><?xml version="1.0" encoding="UTF-8" standalone="yes"?>
<Relationships xmlns="http://schemas.openxmlformats.org/package/2006/relationships"><Relationship Id="rId3" Type="http://schemas.openxmlformats.org/officeDocument/2006/relationships/comments" Target="../comments/comment24.xml"/><Relationship Id="rId2" Type="http://schemas.openxmlformats.org/officeDocument/2006/relationships/image" Target="../media/image18.jpeg"/><Relationship Id="rId1" Type="http://schemas.openxmlformats.org/officeDocument/2006/relationships/slideLayout" Target="../slideLayouts/slideLayout528.xml"/></Relationships>
</file>

<file path=ppt/slides/_rels/slide26.xml.rels><?xml version="1.0" encoding="UTF-8" standalone="yes"?>
<Relationships xmlns="http://schemas.openxmlformats.org/package/2006/relationships"><Relationship Id="rId3" Type="http://schemas.openxmlformats.org/officeDocument/2006/relationships/comments" Target="../comments/comment25.xml"/><Relationship Id="rId2" Type="http://schemas.openxmlformats.org/officeDocument/2006/relationships/image" Target="../media/image18.jpeg"/><Relationship Id="rId1" Type="http://schemas.openxmlformats.org/officeDocument/2006/relationships/slideLayout" Target="../slideLayouts/slideLayout545.xml"/></Relationships>
</file>

<file path=ppt/slides/_rels/slide27.xml.rels><?xml version="1.0" encoding="UTF-8" standalone="yes"?>
<Relationships xmlns="http://schemas.openxmlformats.org/package/2006/relationships"><Relationship Id="rId3" Type="http://schemas.openxmlformats.org/officeDocument/2006/relationships/comments" Target="../comments/comment26.xml"/><Relationship Id="rId2" Type="http://schemas.openxmlformats.org/officeDocument/2006/relationships/image" Target="../media/image18.jpeg"/><Relationship Id="rId1" Type="http://schemas.openxmlformats.org/officeDocument/2006/relationships/slideLayout" Target="../slideLayouts/slideLayout562.xml"/></Relationships>
</file>

<file path=ppt/slides/_rels/slide28.xml.rels><?xml version="1.0" encoding="UTF-8" standalone="yes"?>
<Relationships xmlns="http://schemas.openxmlformats.org/package/2006/relationships"><Relationship Id="rId3" Type="http://schemas.openxmlformats.org/officeDocument/2006/relationships/comments" Target="../comments/comment27.xml"/><Relationship Id="rId2" Type="http://schemas.openxmlformats.org/officeDocument/2006/relationships/image" Target="../media/image18.jpeg"/><Relationship Id="rId1" Type="http://schemas.openxmlformats.org/officeDocument/2006/relationships/slideLayout" Target="../slideLayouts/slideLayout579.xml"/></Relationships>
</file>

<file path=ppt/slides/_rels/slide29.xml.rels><?xml version="1.0" encoding="UTF-8" standalone="yes"?>
<Relationships xmlns="http://schemas.openxmlformats.org/package/2006/relationships"><Relationship Id="rId3" Type="http://schemas.openxmlformats.org/officeDocument/2006/relationships/comments" Target="../comments/comment28.xml"/><Relationship Id="rId2" Type="http://schemas.openxmlformats.org/officeDocument/2006/relationships/image" Target="../media/image19.jpeg"/><Relationship Id="rId1" Type="http://schemas.openxmlformats.org/officeDocument/2006/relationships/slideLayout" Target="../slideLayouts/slideLayout596.xml"/></Relationships>
</file>

<file path=ppt/slides/_rels/slide30.xml.rels><?xml version="1.0" encoding="UTF-8" standalone="yes"?>
<Relationships xmlns="http://schemas.openxmlformats.org/package/2006/relationships"><Relationship Id="rId3" Type="http://schemas.openxmlformats.org/officeDocument/2006/relationships/comments" Target="../comments/comment29.xml"/><Relationship Id="rId2" Type="http://schemas.openxmlformats.org/officeDocument/2006/relationships/image" Target="../media/image19.jpeg"/><Relationship Id="rId1" Type="http://schemas.openxmlformats.org/officeDocument/2006/relationships/slideLayout" Target="../slideLayouts/slideLayout613.xml"/></Relationships>
</file>

<file path=ppt/slides/_rels/slide31.xml.rels><?xml version="1.0" encoding="UTF-8" standalone="yes"?>
<Relationships xmlns="http://schemas.openxmlformats.org/package/2006/relationships"><Relationship Id="rId3" Type="http://schemas.openxmlformats.org/officeDocument/2006/relationships/comments" Target="../comments/comment30.xml"/><Relationship Id="rId2" Type="http://schemas.openxmlformats.org/officeDocument/2006/relationships/image" Target="../media/image19.jpeg"/><Relationship Id="rId1" Type="http://schemas.openxmlformats.org/officeDocument/2006/relationships/slideLayout" Target="../slideLayouts/slideLayout630.xml"/></Relationships>
</file>

<file path=ppt/slides/_rels/slide32.xml.rels><?xml version="1.0" encoding="UTF-8" standalone="yes"?>
<Relationships xmlns="http://schemas.openxmlformats.org/package/2006/relationships"><Relationship Id="rId3" Type="http://schemas.openxmlformats.org/officeDocument/2006/relationships/comments" Target="../comments/comment31.xml"/><Relationship Id="rId2" Type="http://schemas.openxmlformats.org/officeDocument/2006/relationships/image" Target="../media/image20.jpeg"/><Relationship Id="rId1" Type="http://schemas.openxmlformats.org/officeDocument/2006/relationships/slideLayout" Target="../slideLayouts/slideLayout647.xml"/></Relationships>
</file>

<file path=ppt/slides/_rels/slide33.xml.rels><?xml version="1.0" encoding="UTF-8" standalone="yes"?>
<Relationships xmlns="http://schemas.openxmlformats.org/package/2006/relationships"><Relationship Id="rId3" Type="http://schemas.openxmlformats.org/officeDocument/2006/relationships/comments" Target="../comments/comment32.xml"/><Relationship Id="rId2" Type="http://schemas.openxmlformats.org/officeDocument/2006/relationships/image" Target="../media/image19.jpeg"/><Relationship Id="rId1" Type="http://schemas.openxmlformats.org/officeDocument/2006/relationships/slideLayout" Target="../slideLayouts/slideLayout664.xml"/></Relationships>
</file>

<file path=ppt/slides/_rels/slide34.xml.rels><?xml version="1.0" encoding="UTF-8" standalone="yes"?>
<Relationships xmlns="http://schemas.openxmlformats.org/package/2006/relationships"><Relationship Id="rId3" Type="http://schemas.openxmlformats.org/officeDocument/2006/relationships/comments" Target="../comments/comment33.xml"/><Relationship Id="rId2" Type="http://schemas.openxmlformats.org/officeDocument/2006/relationships/image" Target="../media/image21.jpeg"/><Relationship Id="rId1" Type="http://schemas.openxmlformats.org/officeDocument/2006/relationships/slideLayout" Target="../slideLayouts/slideLayout715.xml"/></Relationships>
</file>

<file path=ppt/slides/_rels/slide35.xml.rels><?xml version="1.0" encoding="UTF-8" standalone="yes"?>
<Relationships xmlns="http://schemas.openxmlformats.org/package/2006/relationships"><Relationship Id="rId3" Type="http://schemas.openxmlformats.org/officeDocument/2006/relationships/comments" Target="../comments/comment34.xml"/><Relationship Id="rId2" Type="http://schemas.openxmlformats.org/officeDocument/2006/relationships/image" Target="../media/image22.jpeg"/><Relationship Id="rId1" Type="http://schemas.openxmlformats.org/officeDocument/2006/relationships/slideLayout" Target="../slideLayouts/slideLayout681.xml"/></Relationships>
</file>

<file path=ppt/slides/_rels/slide36.xml.rels><?xml version="1.0" encoding="UTF-8" standalone="yes"?>
<Relationships xmlns="http://schemas.openxmlformats.org/package/2006/relationships"><Relationship Id="rId3" Type="http://schemas.openxmlformats.org/officeDocument/2006/relationships/comments" Target="../comments/comment35.xml"/><Relationship Id="rId2" Type="http://schemas.openxmlformats.org/officeDocument/2006/relationships/image" Target="../media/image22.jpeg"/><Relationship Id="rId1" Type="http://schemas.openxmlformats.org/officeDocument/2006/relationships/slideLayout" Target="../slideLayouts/slideLayout766.xml"/></Relationships>
</file>

<file path=ppt/slides/_rels/slide37.xml.rels><?xml version="1.0" encoding="UTF-8" standalone="yes"?>
<Relationships xmlns="http://schemas.openxmlformats.org/package/2006/relationships"><Relationship Id="rId2" Type="http://schemas.openxmlformats.org/officeDocument/2006/relationships/comments" Target="../comments/comment36.xml"/><Relationship Id="rId1" Type="http://schemas.openxmlformats.org/officeDocument/2006/relationships/slideLayout" Target="../slideLayouts/slideLayout783.xml"/></Relationships>
</file>

<file path=ppt/slides/_rels/slide38.xml.rels><?xml version="1.0" encoding="UTF-8" standalone="yes"?>
<Relationships xmlns="http://schemas.openxmlformats.org/package/2006/relationships"><Relationship Id="rId2" Type="http://schemas.openxmlformats.org/officeDocument/2006/relationships/comments" Target="../comments/comment37.xml"/><Relationship Id="rId1" Type="http://schemas.openxmlformats.org/officeDocument/2006/relationships/slideLayout" Target="../slideLayouts/slideLayout698.xml"/></Relationships>
</file>

<file path=ppt/slides/_rels/slide39.xml.rels><?xml version="1.0" encoding="UTF-8" standalone="yes"?>
<Relationships xmlns="http://schemas.openxmlformats.org/package/2006/relationships"><Relationship Id="rId3" Type="http://schemas.openxmlformats.org/officeDocument/2006/relationships/comments" Target="../comments/comment38.xml"/><Relationship Id="rId2" Type="http://schemas.openxmlformats.org/officeDocument/2006/relationships/image" Target="../media/image23.jpeg"/><Relationship Id="rId1" Type="http://schemas.openxmlformats.org/officeDocument/2006/relationships/slideLayout" Target="../slideLayouts/slideLayout800.xml"/></Relationships>
</file>

<file path=ppt/slides/_rels/slide40.xml.rels><?xml version="1.0" encoding="UTF-8" standalone="yes"?>
<Relationships xmlns="http://schemas.openxmlformats.org/package/2006/relationships"><Relationship Id="rId2" Type="http://schemas.openxmlformats.org/officeDocument/2006/relationships/comments" Target="../comments/comment39.xml"/><Relationship Id="rId1" Type="http://schemas.openxmlformats.org/officeDocument/2006/relationships/slideLayout" Target="../slideLayouts/slideLayout1089.xml"/></Relationships>
</file>

<file path=ppt/slides/_rels/slide41.xml.rels><?xml version="1.0" encoding="UTF-8" standalone="yes"?>
<Relationships xmlns="http://schemas.openxmlformats.org/package/2006/relationships"><Relationship Id="rId3" Type="http://schemas.openxmlformats.org/officeDocument/2006/relationships/comments" Target="../comments/comment40.xml"/><Relationship Id="rId2" Type="http://schemas.openxmlformats.org/officeDocument/2006/relationships/image" Target="../media/image24.jpeg"/><Relationship Id="rId1" Type="http://schemas.openxmlformats.org/officeDocument/2006/relationships/slideLayout" Target="../slideLayouts/slideLayout834.xml"/></Relationships>
</file>

<file path=ppt/slides/_rels/slide42.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Layout" Target="../slideLayouts/slideLayout1106.xml"/><Relationship Id="rId4" Type="http://schemas.openxmlformats.org/officeDocument/2006/relationships/comments" Target="../comments/comment41.xml"/></Relationships>
</file>

<file path=ppt/slides/_rels/slide43.xml.rels><?xml version="1.0" encoding="UTF-8" standalone="yes"?>
<Relationships xmlns="http://schemas.openxmlformats.org/package/2006/relationships"><Relationship Id="rId3" Type="http://schemas.openxmlformats.org/officeDocument/2006/relationships/comments" Target="../comments/comment42.xml"/><Relationship Id="rId2" Type="http://schemas.openxmlformats.org/officeDocument/2006/relationships/image" Target="../media/image27.jpeg"/><Relationship Id="rId1" Type="http://schemas.openxmlformats.org/officeDocument/2006/relationships/slideLayout" Target="../slideLayouts/slideLayout851.xml"/></Relationships>
</file>

<file path=ppt/slides/_rels/slide44.xml.rels><?xml version="1.0" encoding="UTF-8" standalone="yes"?>
<Relationships xmlns="http://schemas.openxmlformats.org/package/2006/relationships"><Relationship Id="rId3" Type="http://schemas.openxmlformats.org/officeDocument/2006/relationships/comments" Target="../comments/comment43.xml"/><Relationship Id="rId2" Type="http://schemas.openxmlformats.org/officeDocument/2006/relationships/image" Target="../media/image28.jpeg"/><Relationship Id="rId1" Type="http://schemas.openxmlformats.org/officeDocument/2006/relationships/slideLayout" Target="../slideLayouts/slideLayout868.xml"/></Relationships>
</file>

<file path=ppt/slides/_rels/slide45.xml.rels><?xml version="1.0" encoding="UTF-8" standalone="yes"?>
<Relationships xmlns="http://schemas.openxmlformats.org/package/2006/relationships"><Relationship Id="rId3" Type="http://schemas.openxmlformats.org/officeDocument/2006/relationships/comments" Target="../comments/comment44.xml"/><Relationship Id="rId2" Type="http://schemas.openxmlformats.org/officeDocument/2006/relationships/image" Target="../media/image29.jpeg"/><Relationship Id="rId1" Type="http://schemas.openxmlformats.org/officeDocument/2006/relationships/slideLayout" Target="../slideLayouts/slideLayout817.xml"/></Relationships>
</file>

<file path=ppt/slides/_rels/slide46.xml.rels><?xml version="1.0" encoding="UTF-8" standalone="yes"?>
<Relationships xmlns="http://schemas.openxmlformats.org/package/2006/relationships"><Relationship Id="rId3" Type="http://schemas.openxmlformats.org/officeDocument/2006/relationships/comments" Target="../comments/comment45.xml"/><Relationship Id="rId2" Type="http://schemas.openxmlformats.org/officeDocument/2006/relationships/image" Target="../media/image27.jpeg"/><Relationship Id="rId1" Type="http://schemas.openxmlformats.org/officeDocument/2006/relationships/slideLayout" Target="../slideLayouts/slideLayout885.xml"/></Relationships>
</file>

<file path=ppt/slides/_rels/slide47.xml.rels><?xml version="1.0" encoding="UTF-8" standalone="yes"?>
<Relationships xmlns="http://schemas.openxmlformats.org/package/2006/relationships"><Relationship Id="rId3" Type="http://schemas.openxmlformats.org/officeDocument/2006/relationships/comments" Target="../comments/comment46.xml"/><Relationship Id="rId2" Type="http://schemas.openxmlformats.org/officeDocument/2006/relationships/image" Target="../media/image27.jpeg"/><Relationship Id="rId1" Type="http://schemas.openxmlformats.org/officeDocument/2006/relationships/slideLayout" Target="../slideLayouts/slideLayout902.xml"/></Relationships>
</file>

<file path=ppt/slides/_rels/slide48.xml.rels><?xml version="1.0" encoding="UTF-8" standalone="yes"?>
<Relationships xmlns="http://schemas.openxmlformats.org/package/2006/relationships"><Relationship Id="rId3" Type="http://schemas.openxmlformats.org/officeDocument/2006/relationships/comments" Target="../comments/comment47.xml"/><Relationship Id="rId2" Type="http://schemas.openxmlformats.org/officeDocument/2006/relationships/image" Target="../media/image30.jpeg"/><Relationship Id="rId1" Type="http://schemas.openxmlformats.org/officeDocument/2006/relationships/slideLayout" Target="../slideLayouts/slideLayout1072.xml"/></Relationships>
</file>

<file path=ppt/slides/_rels/slide49.xml.rels><?xml version="1.0" encoding="UTF-8" standalone="yes"?>
<Relationships xmlns="http://schemas.openxmlformats.org/package/2006/relationships"><Relationship Id="rId3" Type="http://schemas.openxmlformats.org/officeDocument/2006/relationships/comments" Target="../comments/comment48.xml"/><Relationship Id="rId2" Type="http://schemas.openxmlformats.org/officeDocument/2006/relationships/image" Target="../media/image31.jpeg"/><Relationship Id="rId1" Type="http://schemas.openxmlformats.org/officeDocument/2006/relationships/slideLayout" Target="../slideLayouts/slideLayout919.xml"/></Relationships>
</file>

<file path=ppt/slides/_rels/slide50.xml.rels><?xml version="1.0" encoding="UTF-8" standalone="yes"?>
<Relationships xmlns="http://schemas.openxmlformats.org/package/2006/relationships"><Relationship Id="rId3" Type="http://schemas.openxmlformats.org/officeDocument/2006/relationships/comments" Target="../comments/comment49.xml"/><Relationship Id="rId2" Type="http://schemas.openxmlformats.org/officeDocument/2006/relationships/image" Target="../media/image31.jpeg"/><Relationship Id="rId1" Type="http://schemas.openxmlformats.org/officeDocument/2006/relationships/slideLayout" Target="../slideLayouts/slideLayout936.xml"/></Relationships>
</file>

<file path=ppt/slides/_rels/slide51.xml.rels><?xml version="1.0" encoding="UTF-8" standalone="yes"?>
<Relationships xmlns="http://schemas.openxmlformats.org/package/2006/relationships"><Relationship Id="rId3" Type="http://schemas.openxmlformats.org/officeDocument/2006/relationships/comments" Target="../comments/comment50.xml"/><Relationship Id="rId2" Type="http://schemas.openxmlformats.org/officeDocument/2006/relationships/image" Target="../media/image32.jpeg"/><Relationship Id="rId1" Type="http://schemas.openxmlformats.org/officeDocument/2006/relationships/slideLayout" Target="../slideLayouts/slideLayout953.xml"/></Relationships>
</file>

<file path=ppt/slides/_rels/slide52.xml.rels><?xml version="1.0" encoding="UTF-8" standalone="yes"?>
<Relationships xmlns="http://schemas.openxmlformats.org/package/2006/relationships"><Relationship Id="rId3" Type="http://schemas.openxmlformats.org/officeDocument/2006/relationships/comments" Target="../comments/comment51.xml"/><Relationship Id="rId2" Type="http://schemas.openxmlformats.org/officeDocument/2006/relationships/image" Target="../media/image33.jpeg"/><Relationship Id="rId1" Type="http://schemas.openxmlformats.org/officeDocument/2006/relationships/slideLayout" Target="../slideLayouts/slideLayout970.xml"/></Relationships>
</file>

<file path=ppt/slides/_rels/slide53.xml.rels><?xml version="1.0" encoding="UTF-8" standalone="yes"?>
<Relationships xmlns="http://schemas.openxmlformats.org/package/2006/relationships"><Relationship Id="rId2" Type="http://schemas.openxmlformats.org/officeDocument/2006/relationships/comments" Target="../comments/comment52.xml"/><Relationship Id="rId1" Type="http://schemas.openxmlformats.org/officeDocument/2006/relationships/slideLayout" Target="../slideLayouts/slideLayout1038.xml"/></Relationships>
</file>

<file path=ppt/slides/_rels/slide54.xml.rels><?xml version="1.0" encoding="UTF-8" standalone="yes"?>
<Relationships xmlns="http://schemas.openxmlformats.org/package/2006/relationships"><Relationship Id="rId3" Type="http://schemas.openxmlformats.org/officeDocument/2006/relationships/comments" Target="../comments/comment53.xml"/><Relationship Id="rId2" Type="http://schemas.openxmlformats.org/officeDocument/2006/relationships/image" Target="../media/image34.jpeg"/><Relationship Id="rId1" Type="http://schemas.openxmlformats.org/officeDocument/2006/relationships/slideLayout" Target="../slideLayouts/slideLayout987.xml"/></Relationships>
</file>

<file path=ppt/slides/_rels/slide55.xml.rels><?xml version="1.0" encoding="UTF-8" standalone="yes"?>
<Relationships xmlns="http://schemas.openxmlformats.org/package/2006/relationships"><Relationship Id="rId3" Type="http://schemas.openxmlformats.org/officeDocument/2006/relationships/comments" Target="../comments/comment54.xml"/><Relationship Id="rId2" Type="http://schemas.openxmlformats.org/officeDocument/2006/relationships/image" Target="../media/image35.jpeg"/><Relationship Id="rId1" Type="http://schemas.openxmlformats.org/officeDocument/2006/relationships/slideLayout" Target="../slideLayouts/slideLayout1055.xml"/></Relationships>
</file>

<file path=ppt/slides/_rels/slide56.xml.rels><?xml version="1.0" encoding="UTF-8" standalone="yes"?>
<Relationships xmlns="http://schemas.openxmlformats.org/package/2006/relationships"><Relationship Id="rId2" Type="http://schemas.openxmlformats.org/officeDocument/2006/relationships/comments" Target="../comments/comment55.xml"/><Relationship Id="rId1" Type="http://schemas.openxmlformats.org/officeDocument/2006/relationships/slideLayout" Target="../slideLayouts/slideLayout1225.xml"/></Relationships>
</file>

<file path=ppt/slides/_rels/slide57.xml.rels><?xml version="1.0" encoding="UTF-8" standalone="yes"?>
<Relationships xmlns="http://schemas.openxmlformats.org/package/2006/relationships"><Relationship Id="rId3" Type="http://schemas.openxmlformats.org/officeDocument/2006/relationships/comments" Target="../comments/comment56.xml"/><Relationship Id="rId2" Type="http://schemas.openxmlformats.org/officeDocument/2006/relationships/image" Target="../media/image36.jpeg"/><Relationship Id="rId1" Type="http://schemas.openxmlformats.org/officeDocument/2006/relationships/slideLayout" Target="../slideLayouts/slideLayout1021.xml"/></Relationships>
</file>

<file path=ppt/slides/_rels/slide58.xml.rels><?xml version="1.0" encoding="UTF-8" standalone="yes"?>
<Relationships xmlns="http://schemas.openxmlformats.org/package/2006/relationships"><Relationship Id="rId2" Type="http://schemas.openxmlformats.org/officeDocument/2006/relationships/comments" Target="../comments/comment57.xml"/><Relationship Id="rId1" Type="http://schemas.openxmlformats.org/officeDocument/2006/relationships/slideLayout" Target="../slideLayouts/slideLayout1191.xml"/></Relationships>
</file>

<file path=ppt/slides/_rels/slide59.xml.rels><?xml version="1.0" encoding="UTF-8" standalone="yes"?>
<Relationships xmlns="http://schemas.openxmlformats.org/package/2006/relationships"><Relationship Id="rId3" Type="http://schemas.openxmlformats.org/officeDocument/2006/relationships/comments" Target="../comments/comment58.xml"/><Relationship Id="rId2" Type="http://schemas.openxmlformats.org/officeDocument/2006/relationships/image" Target="../media/image37.jpeg"/><Relationship Id="rId1" Type="http://schemas.openxmlformats.org/officeDocument/2006/relationships/slideLayout" Target="../slideLayouts/slideLayout1208.xml"/></Relationships>
</file>

<file path=ppt/slides/_rels/slide60.xml.rels><?xml version="1.0" encoding="UTF-8" standalone="yes"?>
<Relationships xmlns="http://schemas.openxmlformats.org/package/2006/relationships"><Relationship Id="rId3" Type="http://schemas.openxmlformats.org/officeDocument/2006/relationships/comments" Target="../comments/comment59.xml"/><Relationship Id="rId2" Type="http://schemas.openxmlformats.org/officeDocument/2006/relationships/image" Target="../media/image38.jpeg"/><Relationship Id="rId1" Type="http://schemas.openxmlformats.org/officeDocument/2006/relationships/slideLayout" Target="../slideLayouts/slideLayout1174.xml"/></Relationships>
</file>

<file path=ppt/slides/_rels/slide61.xml.rels><?xml version="1.0" encoding="UTF-8" standalone="yes"?>
<Relationships xmlns="http://schemas.openxmlformats.org/package/2006/relationships"><Relationship Id="rId3" Type="http://schemas.openxmlformats.org/officeDocument/2006/relationships/comments" Target="../comments/comment60.xml"/><Relationship Id="rId2" Type="http://schemas.openxmlformats.org/officeDocument/2006/relationships/image" Target="../media/image38.jpeg"/><Relationship Id="rId1" Type="http://schemas.openxmlformats.org/officeDocument/2006/relationships/slideLayout" Target="../slideLayouts/slideLayout1157.xml"/></Relationships>
</file>

<file path=ppt/slides/_rels/slide62.xml.rels><?xml version="1.0" encoding="UTF-8" standalone="yes"?>
<Relationships xmlns="http://schemas.openxmlformats.org/package/2006/relationships"><Relationship Id="rId3" Type="http://schemas.openxmlformats.org/officeDocument/2006/relationships/comments" Target="../comments/comment61.xml"/><Relationship Id="rId2" Type="http://schemas.openxmlformats.org/officeDocument/2006/relationships/image" Target="../media/image39.jpeg"/><Relationship Id="rId1" Type="http://schemas.openxmlformats.org/officeDocument/2006/relationships/slideLayout" Target="../slideLayouts/slideLayout1140.xml"/></Relationships>
</file>

<file path=ppt/slides/_rels/slide63.xml.rels><?xml version="1.0" encoding="UTF-8" standalone="yes"?>
<Relationships xmlns="http://schemas.openxmlformats.org/package/2006/relationships"><Relationship Id="rId2" Type="http://schemas.openxmlformats.org/officeDocument/2006/relationships/comments" Target="../comments/comment62.xml"/><Relationship Id="rId1" Type="http://schemas.openxmlformats.org/officeDocument/2006/relationships/slideLayout" Target="../slideLayouts/slideLayout1242.xml"/></Relationships>
</file>

<file path=ppt/slides/_rels/slide64.xml.rels><?xml version="1.0" encoding="UTF-8" standalone="yes"?>
<Relationships xmlns="http://schemas.openxmlformats.org/package/2006/relationships"><Relationship Id="rId3" Type="http://schemas.openxmlformats.org/officeDocument/2006/relationships/comments" Target="../comments/comment63.xml"/><Relationship Id="rId2" Type="http://schemas.openxmlformats.org/officeDocument/2006/relationships/image" Target="../media/image27.jpeg"/><Relationship Id="rId1" Type="http://schemas.openxmlformats.org/officeDocument/2006/relationships/slideLayout" Target="../slideLayouts/slideLayout1259.xml"/></Relationships>
</file>

<file path=ppt/slides/_rels/slide65.xml.rels><?xml version="1.0" encoding="UTF-8" standalone="yes"?>
<Relationships xmlns="http://schemas.openxmlformats.org/package/2006/relationships"><Relationship Id="rId3" Type="http://schemas.openxmlformats.org/officeDocument/2006/relationships/comments" Target="../comments/comment64.xml"/><Relationship Id="rId2" Type="http://schemas.openxmlformats.org/officeDocument/2006/relationships/image" Target="../media/image40.jpeg"/><Relationship Id="rId1" Type="http://schemas.openxmlformats.org/officeDocument/2006/relationships/slideLayout" Target="../slideLayouts/slideLayout1310.xml"/></Relationships>
</file>

<file path=ppt/slides/_rels/slide66.xml.rels><?xml version="1.0" encoding="UTF-8" standalone="yes"?>
<Relationships xmlns="http://schemas.openxmlformats.org/package/2006/relationships"><Relationship Id="rId3" Type="http://schemas.openxmlformats.org/officeDocument/2006/relationships/comments" Target="../comments/comment65.xml"/><Relationship Id="rId2" Type="http://schemas.openxmlformats.org/officeDocument/2006/relationships/image" Target="../media/image41.jpeg"/><Relationship Id="rId1" Type="http://schemas.openxmlformats.org/officeDocument/2006/relationships/slideLayout" Target="../slideLayouts/slideLayout1293.xml"/></Relationships>
</file>

<file path=ppt/slides/_rels/slide67.xml.rels><?xml version="1.0" encoding="UTF-8" standalone="yes"?>
<Relationships xmlns="http://schemas.openxmlformats.org/package/2006/relationships"><Relationship Id="rId3" Type="http://schemas.openxmlformats.org/officeDocument/2006/relationships/comments" Target="../comments/comment66.xml"/><Relationship Id="rId2" Type="http://schemas.openxmlformats.org/officeDocument/2006/relationships/image" Target="../media/image41.jpeg"/><Relationship Id="rId1" Type="http://schemas.openxmlformats.org/officeDocument/2006/relationships/slideLayout" Target="../slideLayouts/slideLayout1429.xml"/></Relationships>
</file>

<file path=ppt/slides/_rels/slide68.xml.rels><?xml version="1.0" encoding="UTF-8" standalone="yes"?>
<Relationships xmlns="http://schemas.openxmlformats.org/package/2006/relationships"><Relationship Id="rId3" Type="http://schemas.openxmlformats.org/officeDocument/2006/relationships/comments" Target="../comments/comment67.xml"/><Relationship Id="rId2" Type="http://schemas.openxmlformats.org/officeDocument/2006/relationships/image" Target="../media/image41.jpeg"/><Relationship Id="rId1" Type="http://schemas.openxmlformats.org/officeDocument/2006/relationships/slideLayout" Target="../slideLayouts/slideLayout1412.xml"/></Relationships>
</file>

<file path=ppt/slides/_rels/slide69.xml.rels><?xml version="1.0" encoding="UTF-8" standalone="yes"?>
<Relationships xmlns="http://schemas.openxmlformats.org/package/2006/relationships"><Relationship Id="rId3" Type="http://schemas.openxmlformats.org/officeDocument/2006/relationships/comments" Target="../comments/comment68.xml"/><Relationship Id="rId2" Type="http://schemas.openxmlformats.org/officeDocument/2006/relationships/image" Target="../media/image41.jpeg"/><Relationship Id="rId1" Type="http://schemas.openxmlformats.org/officeDocument/2006/relationships/slideLayout" Target="../slideLayouts/slideLayout1395.xml"/></Relationships>
</file>

<file path=ppt/slides/_rels/slide70.xml.rels><?xml version="1.0" encoding="UTF-8" standalone="yes"?>
<Relationships xmlns="http://schemas.openxmlformats.org/package/2006/relationships"><Relationship Id="rId3" Type="http://schemas.openxmlformats.org/officeDocument/2006/relationships/comments" Target="../comments/comment69.xml"/><Relationship Id="rId2" Type="http://schemas.openxmlformats.org/officeDocument/2006/relationships/image" Target="../media/image41.jpeg"/><Relationship Id="rId1" Type="http://schemas.openxmlformats.org/officeDocument/2006/relationships/slideLayout" Target="../slideLayouts/slideLayout1378.xml"/></Relationships>
</file>

<file path=ppt/slides/_rels/slide71.xml.rels><?xml version="1.0" encoding="UTF-8" standalone="yes"?>
<Relationships xmlns="http://schemas.openxmlformats.org/package/2006/relationships"><Relationship Id="rId3" Type="http://schemas.openxmlformats.org/officeDocument/2006/relationships/comments" Target="../comments/comment70.xml"/><Relationship Id="rId2" Type="http://schemas.openxmlformats.org/officeDocument/2006/relationships/image" Target="../media/image42.jpeg"/><Relationship Id="rId1" Type="http://schemas.openxmlformats.org/officeDocument/2006/relationships/slideLayout" Target="../slideLayouts/slideLayout1361.xml"/></Relationships>
</file>

<file path=ppt/slides/_rels/slide72.xml.rels><?xml version="1.0" encoding="UTF-8" standalone="yes"?>
<Relationships xmlns="http://schemas.openxmlformats.org/package/2006/relationships"><Relationship Id="rId3" Type="http://schemas.openxmlformats.org/officeDocument/2006/relationships/comments" Target="../comments/comment71.xml"/><Relationship Id="rId2" Type="http://schemas.openxmlformats.org/officeDocument/2006/relationships/image" Target="../media/image41.jpeg"/><Relationship Id="rId1" Type="http://schemas.openxmlformats.org/officeDocument/2006/relationships/slideLayout" Target="../slideLayouts/slideLayout1344.xml"/></Relationships>
</file>

<file path=ppt/slides/_rels/slide73.xml.rels><?xml version="1.0" encoding="UTF-8" standalone="yes"?>
<Relationships xmlns="http://schemas.openxmlformats.org/package/2006/relationships"><Relationship Id="rId3" Type="http://schemas.openxmlformats.org/officeDocument/2006/relationships/comments" Target="../comments/comment72.xml"/><Relationship Id="rId2" Type="http://schemas.openxmlformats.org/officeDocument/2006/relationships/image" Target="../media/image41.jpeg"/><Relationship Id="rId1" Type="http://schemas.openxmlformats.org/officeDocument/2006/relationships/slideLayout" Target="../slideLayouts/slideLayout1769.xml"/></Relationships>
</file>

<file path=ppt/slides/_rels/slide74.xml.rels><?xml version="1.0" encoding="UTF-8" standalone="yes"?>
<Relationships xmlns="http://schemas.openxmlformats.org/package/2006/relationships"><Relationship Id="rId3" Type="http://schemas.openxmlformats.org/officeDocument/2006/relationships/comments" Target="../comments/comment73.xml"/><Relationship Id="rId2" Type="http://schemas.openxmlformats.org/officeDocument/2006/relationships/image" Target="../media/image43.jpeg"/><Relationship Id="rId1" Type="http://schemas.openxmlformats.org/officeDocument/2006/relationships/slideLayout" Target="../slideLayouts/slideLayout1752.xml"/></Relationships>
</file>

<file path=ppt/slides/_rels/slide75.xml.rels><?xml version="1.0" encoding="UTF-8" standalone="yes"?>
<Relationships xmlns="http://schemas.openxmlformats.org/package/2006/relationships"><Relationship Id="rId3" Type="http://schemas.openxmlformats.org/officeDocument/2006/relationships/comments" Target="../comments/comment74.xml"/><Relationship Id="rId2" Type="http://schemas.openxmlformats.org/officeDocument/2006/relationships/image" Target="../media/image43.jpeg"/><Relationship Id="rId1" Type="http://schemas.openxmlformats.org/officeDocument/2006/relationships/slideLayout" Target="../slideLayouts/slideLayout1735.xml"/></Relationships>
</file>

<file path=ppt/slides/_rels/slide76.xml.rels><?xml version="1.0" encoding="UTF-8" standalone="yes"?>
<Relationships xmlns="http://schemas.openxmlformats.org/package/2006/relationships"><Relationship Id="rId3" Type="http://schemas.openxmlformats.org/officeDocument/2006/relationships/comments" Target="../comments/comment75.xml"/><Relationship Id="rId2" Type="http://schemas.openxmlformats.org/officeDocument/2006/relationships/image" Target="../media/image41.jpeg"/><Relationship Id="rId1" Type="http://schemas.openxmlformats.org/officeDocument/2006/relationships/slideLayout" Target="../slideLayouts/slideLayout1718.xml"/></Relationships>
</file>

<file path=ppt/slides/_rels/slide77.xml.rels><?xml version="1.0" encoding="UTF-8" standalone="yes"?>
<Relationships xmlns="http://schemas.openxmlformats.org/package/2006/relationships"><Relationship Id="rId3" Type="http://schemas.openxmlformats.org/officeDocument/2006/relationships/comments" Target="../comments/comment76.xml"/><Relationship Id="rId2" Type="http://schemas.openxmlformats.org/officeDocument/2006/relationships/image" Target="../media/image44.jpeg"/><Relationship Id="rId1" Type="http://schemas.openxmlformats.org/officeDocument/2006/relationships/slideLayout" Target="../slideLayouts/slideLayout1701.xml"/></Relationships>
</file>

<file path=ppt/slides/_rels/slide78.xml.rels><?xml version="1.0" encoding="UTF-8" standalone="yes"?>
<Relationships xmlns="http://schemas.openxmlformats.org/package/2006/relationships"><Relationship Id="rId2" Type="http://schemas.openxmlformats.org/officeDocument/2006/relationships/comments" Target="../comments/comment77.xml"/><Relationship Id="rId1" Type="http://schemas.openxmlformats.org/officeDocument/2006/relationships/slideLayout" Target="../slideLayouts/slideLayout1684.xml"/></Relationships>
</file>

<file path=ppt/slides/_rels/slide79.xml.rels><?xml version="1.0" encoding="UTF-8" standalone="yes"?>
<Relationships xmlns="http://schemas.openxmlformats.org/package/2006/relationships"><Relationship Id="rId3" Type="http://schemas.openxmlformats.org/officeDocument/2006/relationships/comments" Target="../comments/comment78.xml"/><Relationship Id="rId2" Type="http://schemas.openxmlformats.org/officeDocument/2006/relationships/image" Target="../media/image45.jpeg"/><Relationship Id="rId1" Type="http://schemas.openxmlformats.org/officeDocument/2006/relationships/slideLayout" Target="../slideLayouts/slideLayout1667.xml"/></Relationships>
</file>

<file path=ppt/slides/_rels/slide80.xml.rels><?xml version="1.0" encoding="UTF-8" standalone="yes"?>
<Relationships xmlns="http://schemas.openxmlformats.org/package/2006/relationships"><Relationship Id="rId3" Type="http://schemas.openxmlformats.org/officeDocument/2006/relationships/comments" Target="../comments/comment79.xml"/><Relationship Id="rId2" Type="http://schemas.openxmlformats.org/officeDocument/2006/relationships/image" Target="../media/image46.jpeg"/><Relationship Id="rId1" Type="http://schemas.openxmlformats.org/officeDocument/2006/relationships/slideLayout" Target="../slideLayouts/slideLayout1650.xml"/></Relationships>
</file>

<file path=ppt/slides/_rels/slide81.xml.rels><?xml version="1.0" encoding="UTF-8" standalone="yes"?>
<Relationships xmlns="http://schemas.openxmlformats.org/package/2006/relationships"><Relationship Id="rId3" Type="http://schemas.openxmlformats.org/officeDocument/2006/relationships/comments" Target="../comments/comment80.xml"/><Relationship Id="rId2" Type="http://schemas.openxmlformats.org/officeDocument/2006/relationships/image" Target="../media/image46.jpeg"/><Relationship Id="rId1" Type="http://schemas.openxmlformats.org/officeDocument/2006/relationships/slideLayout" Target="../slideLayouts/slideLayout1633.xml"/></Relationships>
</file>

<file path=ppt/slides/_rels/slide82.xml.rels><?xml version="1.0" encoding="UTF-8" standalone="yes"?>
<Relationships xmlns="http://schemas.openxmlformats.org/package/2006/relationships"><Relationship Id="rId3" Type="http://schemas.openxmlformats.org/officeDocument/2006/relationships/comments" Target="../comments/comment81.xml"/><Relationship Id="rId2" Type="http://schemas.openxmlformats.org/officeDocument/2006/relationships/image" Target="../media/image46.jpeg"/><Relationship Id="rId1" Type="http://schemas.openxmlformats.org/officeDocument/2006/relationships/slideLayout" Target="../slideLayouts/slideLayout1616.xml"/></Relationships>
</file>

<file path=ppt/slides/_rels/slide83.xml.rels><?xml version="1.0" encoding="UTF-8" standalone="yes"?>
<Relationships xmlns="http://schemas.openxmlformats.org/package/2006/relationships"><Relationship Id="rId2" Type="http://schemas.openxmlformats.org/officeDocument/2006/relationships/comments" Target="../comments/comment82.xml"/><Relationship Id="rId1" Type="http://schemas.openxmlformats.org/officeDocument/2006/relationships/slideLayout" Target="../slideLayouts/slideLayout1599.xml"/></Relationships>
</file>

<file path=ppt/slides/_rels/slide84.xml.rels><?xml version="1.0" encoding="UTF-8" standalone="yes"?>
<Relationships xmlns="http://schemas.openxmlformats.org/package/2006/relationships"><Relationship Id="rId3" Type="http://schemas.openxmlformats.org/officeDocument/2006/relationships/comments" Target="../comments/comment83.xml"/><Relationship Id="rId2" Type="http://schemas.openxmlformats.org/officeDocument/2006/relationships/image" Target="../media/image47.jpeg"/><Relationship Id="rId1" Type="http://schemas.openxmlformats.org/officeDocument/2006/relationships/slideLayout" Target="../slideLayouts/slideLayout1582.xml"/></Relationships>
</file>

<file path=ppt/slides/_rels/slide85.xml.rels><?xml version="1.0" encoding="UTF-8" standalone="yes"?>
<Relationships xmlns="http://schemas.openxmlformats.org/package/2006/relationships"><Relationship Id="rId3" Type="http://schemas.openxmlformats.org/officeDocument/2006/relationships/comments" Target="../comments/comment84.xml"/><Relationship Id="rId2" Type="http://schemas.openxmlformats.org/officeDocument/2006/relationships/image" Target="../media/image48.jpeg"/><Relationship Id="rId1" Type="http://schemas.openxmlformats.org/officeDocument/2006/relationships/slideLayout" Target="../slideLayouts/slideLayout1565.xml"/></Relationships>
</file>

<file path=ppt/slides/_rels/slide86.xml.rels><?xml version="1.0" encoding="UTF-8" standalone="yes"?>
<Relationships xmlns="http://schemas.openxmlformats.org/package/2006/relationships"><Relationship Id="rId3" Type="http://schemas.openxmlformats.org/officeDocument/2006/relationships/comments" Target="../comments/comment85.xml"/><Relationship Id="rId2" Type="http://schemas.openxmlformats.org/officeDocument/2006/relationships/image" Target="../media/image48.jpeg"/><Relationship Id="rId1" Type="http://schemas.openxmlformats.org/officeDocument/2006/relationships/slideLayout" Target="../slideLayouts/slideLayout1548.xml"/></Relationships>
</file>

<file path=ppt/slides/_rels/slide87.xml.rels><?xml version="1.0" encoding="UTF-8" standalone="yes"?>
<Relationships xmlns="http://schemas.openxmlformats.org/package/2006/relationships"><Relationship Id="rId3" Type="http://schemas.openxmlformats.org/officeDocument/2006/relationships/comments" Target="../comments/comment86.xml"/><Relationship Id="rId2" Type="http://schemas.openxmlformats.org/officeDocument/2006/relationships/image" Target="../media/image49.jpeg"/><Relationship Id="rId1" Type="http://schemas.openxmlformats.org/officeDocument/2006/relationships/slideLayout" Target="../slideLayouts/slideLayout1531.xml"/></Relationships>
</file>

<file path=ppt/slides/_rels/slide88.xml.rels><?xml version="1.0" encoding="UTF-8" standalone="yes"?>
<Relationships xmlns="http://schemas.openxmlformats.org/package/2006/relationships"><Relationship Id="rId3" Type="http://schemas.openxmlformats.org/officeDocument/2006/relationships/comments" Target="../comments/comment87.xml"/><Relationship Id="rId2" Type="http://schemas.openxmlformats.org/officeDocument/2006/relationships/image" Target="../media/image49.jpeg"/><Relationship Id="rId1" Type="http://schemas.openxmlformats.org/officeDocument/2006/relationships/slideLayout" Target="../slideLayouts/slideLayout1514.xml"/></Relationships>
</file>

<file path=ppt/slides/_rels/slide89.xml.rels><?xml version="1.0" encoding="UTF-8" standalone="yes"?>
<Relationships xmlns="http://schemas.openxmlformats.org/package/2006/relationships"><Relationship Id="rId3" Type="http://schemas.openxmlformats.org/officeDocument/2006/relationships/comments" Target="../comments/comment88.xml"/><Relationship Id="rId2" Type="http://schemas.openxmlformats.org/officeDocument/2006/relationships/image" Target="../media/image50.jpeg"/><Relationship Id="rId1" Type="http://schemas.openxmlformats.org/officeDocument/2006/relationships/slideLayout" Target="../slideLayouts/slideLayout1497.xml"/></Relationships>
</file>

<file path=ppt/slides/_rels/slide90.xml.rels><?xml version="1.0" encoding="UTF-8" standalone="yes"?>
<Relationships xmlns="http://schemas.openxmlformats.org/package/2006/relationships"><Relationship Id="rId3" Type="http://schemas.openxmlformats.org/officeDocument/2006/relationships/comments" Target="../comments/comment89.xml"/><Relationship Id="rId2" Type="http://schemas.openxmlformats.org/officeDocument/2006/relationships/image" Target="../media/image51.jpeg"/><Relationship Id="rId1" Type="http://schemas.openxmlformats.org/officeDocument/2006/relationships/slideLayout" Target="../slideLayouts/slideLayout1990.xml"/></Relationships>
</file>

<file path=ppt/slides/_rels/slide91.xml.rels><?xml version="1.0" encoding="UTF-8" standalone="yes"?>
<Relationships xmlns="http://schemas.openxmlformats.org/package/2006/relationships"><Relationship Id="rId3" Type="http://schemas.openxmlformats.org/officeDocument/2006/relationships/comments" Target="../comments/comment90.xml"/><Relationship Id="rId2" Type="http://schemas.openxmlformats.org/officeDocument/2006/relationships/image" Target="../media/image52.jpeg"/><Relationship Id="rId1" Type="http://schemas.openxmlformats.org/officeDocument/2006/relationships/slideLayout" Target="../slideLayouts/slideLayout1973.xml"/></Relationships>
</file>

<file path=ppt/slides/_rels/slide92.xml.rels><?xml version="1.0" encoding="UTF-8" standalone="yes"?>
<Relationships xmlns="http://schemas.openxmlformats.org/package/2006/relationships"><Relationship Id="rId3" Type="http://schemas.openxmlformats.org/officeDocument/2006/relationships/comments" Target="../comments/comment91.xml"/><Relationship Id="rId2" Type="http://schemas.openxmlformats.org/officeDocument/2006/relationships/image" Target="../media/image53.jpeg"/><Relationship Id="rId1" Type="http://schemas.openxmlformats.org/officeDocument/2006/relationships/slideLayout" Target="../slideLayouts/slideLayout1956.xml"/></Relationships>
</file>

<file path=ppt/slides/_rels/slide93.xml.rels><?xml version="1.0" encoding="UTF-8" standalone="yes"?>
<Relationships xmlns="http://schemas.openxmlformats.org/package/2006/relationships"><Relationship Id="rId3" Type="http://schemas.openxmlformats.org/officeDocument/2006/relationships/comments" Target="../comments/comment92.xml"/><Relationship Id="rId2" Type="http://schemas.openxmlformats.org/officeDocument/2006/relationships/image" Target="../media/image54.jpeg"/><Relationship Id="rId1" Type="http://schemas.openxmlformats.org/officeDocument/2006/relationships/slideLayout" Target="../slideLayouts/slideLayout1939.xml"/></Relationships>
</file>

<file path=ppt/slides/_rels/slide94.xml.rels><?xml version="1.0" encoding="UTF-8" standalone="yes"?>
<Relationships xmlns="http://schemas.openxmlformats.org/package/2006/relationships"><Relationship Id="rId3" Type="http://schemas.openxmlformats.org/officeDocument/2006/relationships/comments" Target="../comments/comment93.xml"/><Relationship Id="rId2" Type="http://schemas.openxmlformats.org/officeDocument/2006/relationships/image" Target="../media/image55.jpeg"/><Relationship Id="rId1" Type="http://schemas.openxmlformats.org/officeDocument/2006/relationships/slideLayout" Target="../slideLayouts/slideLayout1922.xml"/></Relationships>
</file>

<file path=ppt/slides/_rels/slide95.xml.rels><?xml version="1.0" encoding="UTF-8" standalone="yes"?>
<Relationships xmlns="http://schemas.openxmlformats.org/package/2006/relationships"><Relationship Id="rId2" Type="http://schemas.openxmlformats.org/officeDocument/2006/relationships/comments" Target="../comments/comment94.xml"/><Relationship Id="rId1" Type="http://schemas.openxmlformats.org/officeDocument/2006/relationships/slideLayout" Target="../slideLayouts/slideLayout1888.xml"/></Relationships>
</file>

<file path=ppt/slides/_rels/slide96.xml.rels><?xml version="1.0" encoding="UTF-8" standalone="yes"?>
<Relationships xmlns="http://schemas.openxmlformats.org/package/2006/relationships"><Relationship Id="rId3" Type="http://schemas.openxmlformats.org/officeDocument/2006/relationships/comments" Target="../comments/comment95.xml"/><Relationship Id="rId2" Type="http://schemas.openxmlformats.org/officeDocument/2006/relationships/image" Target="../media/image56.jpeg"/><Relationship Id="rId1" Type="http://schemas.openxmlformats.org/officeDocument/2006/relationships/slideLayout" Target="../slideLayouts/slideLayout190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73" name="Title 1"/>
          <p:cNvSpPr>
            <a:spLocks noGrp="1"/>
          </p:cNvSpPr>
          <p:nvPr>
            <p:ph type="ctrTitle"/>
          </p:nvPr>
        </p:nvSpPr>
        <p:spPr>
          <a:xfrm>
            <a:off x="3625477" y="1557533"/>
            <a:ext cx="4941045" cy="1261591"/>
          </a:xfrm>
        </p:spPr>
        <p:txBody>
          <a:bodyPr/>
          <a:lstStyle/>
          <a:p>
            <a:pPr algn="ctr"/>
            <a:r>
              <a:rPr lang="en-US" altLang="it" sz="3200" dirty="0"/>
              <a:t>Cardiovascular Anatomy</a:t>
            </a:r>
            <a:endParaRPr lang="ar-SA" sz="3200" dirty="0"/>
          </a:p>
        </p:txBody>
      </p:sp>
      <p:sp>
        <p:nvSpPr>
          <p:cNvPr id="1048774" name="Subtitle 2"/>
          <p:cNvSpPr>
            <a:spLocks noGrp="1"/>
          </p:cNvSpPr>
          <p:nvPr>
            <p:ph type="subTitle" idx="1"/>
          </p:nvPr>
        </p:nvSpPr>
        <p:spPr>
          <a:xfrm>
            <a:off x="1154955" y="4694589"/>
            <a:ext cx="9888158" cy="1398851"/>
          </a:xfrm>
        </p:spPr>
        <p:txBody>
          <a:bodyPr>
            <a:noAutofit/>
          </a:bodyPr>
          <a:lstStyle/>
          <a:p>
            <a:r>
              <a:rPr lang="en-US" sz="2400" dirty="0">
                <a:solidFill>
                  <a:srgbClr val="92D050"/>
                </a:solidFill>
                <a:latin typeface="Aharoni" panose="02010803020104030203" pitchFamily="2" charset="-79"/>
                <a:cs typeface="Aharoni" panose="02010803020104030203" pitchFamily="2" charset="-79"/>
              </a:rPr>
              <a:t>Dr. saher </a:t>
            </a:r>
            <a:r>
              <a:rPr lang="en-US" sz="2400" dirty="0" err="1">
                <a:solidFill>
                  <a:srgbClr val="92D050"/>
                </a:solidFill>
                <a:latin typeface="Aharoni" panose="02010803020104030203" pitchFamily="2" charset="-79"/>
                <a:cs typeface="Aharoni" panose="02010803020104030203" pitchFamily="2" charset="-79"/>
              </a:rPr>
              <a:t>abughali</a:t>
            </a:r>
            <a:endParaRPr lang="en-US" sz="2400" dirty="0">
              <a:solidFill>
                <a:srgbClr val="92D050"/>
              </a:solidFill>
              <a:latin typeface="Aharoni" panose="02010803020104030203" pitchFamily="2" charset="-79"/>
              <a:cs typeface="Aharoni" panose="02010803020104030203" pitchFamily="2" charset="-79"/>
            </a:endParaRPr>
          </a:p>
          <a:p>
            <a:r>
              <a:rPr lang="en-US" sz="2400" dirty="0">
                <a:solidFill>
                  <a:srgbClr val="FF0000"/>
                </a:solidFill>
                <a:latin typeface="Aharoni" panose="02010803020104030203" pitchFamily="2" charset="-79"/>
                <a:cs typeface="Aharoni" panose="02010803020104030203" pitchFamily="2" charset="-79"/>
              </a:rPr>
              <a:t>Director of Cardiac surgery </a:t>
            </a:r>
            <a:r>
              <a:rPr lang="en-US" sz="2400">
                <a:solidFill>
                  <a:srgbClr val="FF0000"/>
                </a:solidFill>
                <a:latin typeface="Aharoni" panose="02010803020104030203" pitchFamily="2" charset="-79"/>
                <a:cs typeface="Aharoni" panose="02010803020104030203" pitchFamily="2" charset="-79"/>
              </a:rPr>
              <a:t>department </a:t>
            </a:r>
            <a:endParaRPr lang="en-US" sz="2400" dirty="0">
              <a:solidFill>
                <a:srgbClr val="FF0000"/>
              </a:solidFill>
              <a:latin typeface="Aharoni" panose="02010803020104030203" pitchFamily="2" charset="-79"/>
              <a:cs typeface="Aharoni" panose="02010803020104030203" pitchFamily="2" charset="-79"/>
            </a:endParaRPr>
          </a:p>
          <a:p>
            <a:r>
              <a:rPr lang="en-US" altLang="it" sz="2400">
                <a:solidFill>
                  <a:srgbClr val="FF0000"/>
                </a:solidFill>
                <a:latin typeface="Aharoni" panose="02010803020104030203" pitchFamily="2" charset="-79"/>
                <a:cs typeface="Aharoni" panose="02010803020104030203" pitchFamily="2" charset="-79"/>
              </a:rPr>
              <a:t>Al SHIFA HOSPITAL</a:t>
            </a:r>
            <a:r>
              <a:rPr lang="it-IT" sz="2400">
                <a:solidFill>
                  <a:srgbClr val="FF0000"/>
                </a:solidFill>
                <a:latin typeface="Aharoni" panose="02010803020104030203" pitchFamily="2" charset="-79"/>
                <a:cs typeface="Aharoni" panose="02010803020104030203" pitchFamily="2" charset="-79"/>
              </a:rPr>
              <a:t> - GAZA </a:t>
            </a:r>
            <a:r>
              <a:rPr lang="en-US" sz="2400">
                <a:solidFill>
                  <a:srgbClr val="FF0000"/>
                </a:solidFill>
                <a:latin typeface="Aharoni" panose="02010803020104030203" pitchFamily="2" charset="-79"/>
                <a:cs typeface="Aharoni" panose="02010803020104030203" pitchFamily="2" charset="-79"/>
              </a:rPr>
              <a:t> </a:t>
            </a:r>
            <a:endParaRPr lang="en-US" sz="2400" dirty="0">
              <a:solidFill>
                <a:srgbClr val="FF0000"/>
              </a:solidFill>
              <a:latin typeface="Aharoni" panose="02010803020104030203" pitchFamily="2" charset="-79"/>
              <a:cs typeface="Aharoni" panose="02010803020104030203" pitchFamily="2" charset="-79"/>
            </a:endParaRPr>
          </a:p>
        </p:txBody>
      </p:sp>
      <p:sp>
        <p:nvSpPr>
          <p:cNvPr id="1048775" name="TextBox 5"/>
          <p:cNvSpPr txBox="1"/>
          <p:nvPr/>
        </p:nvSpPr>
        <p:spPr>
          <a:xfrm>
            <a:off x="4331571" y="764558"/>
            <a:ext cx="3825025" cy="584775"/>
          </a:xfrm>
          <a:prstGeom prst="rect">
            <a:avLst/>
          </a:prstGeom>
          <a:noFill/>
        </p:spPr>
        <p:txBody>
          <a:bodyPr wrap="square" rtlCol="1">
            <a:spAutoFit/>
          </a:bodyPr>
          <a:lstStyle/>
          <a:p>
            <a:r>
              <a:rPr lang="ar-SA" sz="3200" dirty="0">
                <a:solidFill>
                  <a:srgbClr val="FFFF00"/>
                </a:solidFill>
              </a:rPr>
              <a:t>بسم الله الرحمن الرحيم</a:t>
            </a:r>
            <a:r>
              <a:rPr lang="ar-SA" dirty="0">
                <a:solidFill>
                  <a:srgbClr val="FFFF00"/>
                </a:solidFill>
              </a:rPr>
              <a:t> </a:t>
            </a:r>
          </a:p>
        </p:txBody>
      </p:sp>
      <p:pic>
        <p:nvPicPr>
          <p:cNvPr id="2097158" name="صورة 2097157"/>
          <p:cNvPicPr>
            <a:picLocks/>
          </p:cNvPicPr>
          <p:nvPr/>
        </p:nvPicPr>
        <p:blipFill>
          <a:blip r:embed="rId2"/>
          <a:stretch>
            <a:fillRect/>
          </a:stretch>
        </p:blipFill>
        <p:spPr>
          <a:xfrm>
            <a:off x="1045199" y="1644840"/>
            <a:ext cx="2347972" cy="2348569"/>
          </a:xfrm>
          <a:prstGeom prst="rect">
            <a:avLst/>
          </a:prstGeom>
        </p:spPr>
      </p:pic>
      <p:pic>
        <p:nvPicPr>
          <p:cNvPr id="2097159" name="صورة 2097158"/>
          <p:cNvPicPr>
            <a:picLocks/>
          </p:cNvPicPr>
          <p:nvPr/>
        </p:nvPicPr>
        <p:blipFill>
          <a:blip r:embed="rId3"/>
          <a:stretch>
            <a:fillRect/>
          </a:stretch>
        </p:blipFill>
        <p:spPr>
          <a:xfrm>
            <a:off x="8923555" y="1349333"/>
            <a:ext cx="2261653" cy="3418793"/>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76"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Mediastinum</a:t>
            </a:r>
            <a:endParaRPr lang="ar-SA" sz="2800" dirty="0">
              <a:solidFill>
                <a:schemeClr val="bg1"/>
              </a:solidFill>
            </a:endParaRPr>
          </a:p>
        </p:txBody>
      </p:sp>
      <p:sp>
        <p:nvSpPr>
          <p:cNvPr id="1048777" name="TextBox 6"/>
          <p:cNvSpPr txBox="1"/>
          <p:nvPr/>
        </p:nvSpPr>
        <p:spPr>
          <a:xfrm>
            <a:off x="847858" y="2072987"/>
            <a:ext cx="5688963" cy="3108543"/>
          </a:xfrm>
          <a:prstGeom prst="rect">
            <a:avLst/>
          </a:prstGeom>
          <a:noFill/>
        </p:spPr>
        <p:txBody>
          <a:bodyPr wrap="square" rtlCol="1">
            <a:spAutoFit/>
          </a:bodyPr>
          <a:lstStyle/>
          <a:p>
            <a:r>
              <a:rPr lang="en-US" sz="2800" dirty="0">
                <a:solidFill>
                  <a:schemeClr val="bg1"/>
                </a:solidFill>
              </a:rPr>
              <a:t> The mediastinum (from Latin middle septum) : </a:t>
            </a:r>
            <a:endParaRPr lang="ar-SA" sz="2800" dirty="0">
              <a:solidFill>
                <a:schemeClr val="bg1"/>
              </a:solidFill>
            </a:endParaRPr>
          </a:p>
          <a:p>
            <a:r>
              <a:rPr lang="en-US" sz="2800" dirty="0">
                <a:solidFill>
                  <a:schemeClr val="bg1"/>
                </a:solidFill>
              </a:rPr>
              <a:t>is the area between the sternum,</a:t>
            </a:r>
            <a:r>
              <a:rPr lang="it-IT" sz="2800" dirty="0">
                <a:solidFill>
                  <a:schemeClr val="bg1"/>
                </a:solidFill>
              </a:rPr>
              <a:t> </a:t>
            </a:r>
            <a:r>
              <a:rPr lang="en-US" sz="2800" dirty="0">
                <a:solidFill>
                  <a:schemeClr val="bg1"/>
                </a:solidFill>
              </a:rPr>
              <a:t>the two pleural cavities, and the vertebral column</a:t>
            </a:r>
            <a:endParaRPr lang="ar-SA" sz="2800" dirty="0">
              <a:solidFill>
                <a:schemeClr val="bg1"/>
              </a:solidFill>
            </a:endParaRPr>
          </a:p>
          <a:p>
            <a:r>
              <a:rPr lang="en-US" sz="2800" dirty="0">
                <a:solidFill>
                  <a:schemeClr val="bg1"/>
                </a:solidFill>
              </a:rPr>
              <a:t> </a:t>
            </a:r>
            <a:endParaRPr lang="ar-SA" sz="2800" dirty="0">
              <a:solidFill>
                <a:schemeClr val="bg1"/>
              </a:solidFill>
            </a:endParaRPr>
          </a:p>
        </p:txBody>
      </p:sp>
      <p:pic>
        <p:nvPicPr>
          <p:cNvPr id="2097160" name="صورة 2097159"/>
          <p:cNvPicPr>
            <a:picLocks/>
          </p:cNvPicPr>
          <p:nvPr/>
        </p:nvPicPr>
        <p:blipFill>
          <a:blip r:embed="rId2"/>
          <a:stretch>
            <a:fillRect/>
          </a:stretch>
        </p:blipFill>
        <p:spPr>
          <a:xfrm>
            <a:off x="6999152" y="1741169"/>
            <a:ext cx="3921067" cy="4186337"/>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01"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Mediastinum</a:t>
            </a:r>
            <a:endParaRPr lang="ar-SA" sz="2800" dirty="0">
              <a:solidFill>
                <a:schemeClr val="bg1"/>
              </a:solidFill>
            </a:endParaRPr>
          </a:p>
        </p:txBody>
      </p:sp>
      <p:sp>
        <p:nvSpPr>
          <p:cNvPr id="1048802" name="TextBox 6"/>
          <p:cNvSpPr txBox="1"/>
          <p:nvPr/>
        </p:nvSpPr>
        <p:spPr>
          <a:xfrm>
            <a:off x="847858" y="1695610"/>
            <a:ext cx="6021730" cy="2606040"/>
          </a:xfrm>
          <a:prstGeom prst="rect">
            <a:avLst/>
          </a:prstGeom>
          <a:noFill/>
        </p:spPr>
        <p:txBody>
          <a:bodyPr wrap="square" rtlCol="1">
            <a:spAutoFit/>
          </a:bodyPr>
          <a:lstStyle/>
          <a:p>
            <a:r>
              <a:rPr lang="en-US" sz="2800" dirty="0">
                <a:solidFill>
                  <a:schemeClr val="bg1"/>
                </a:solidFill>
              </a:rPr>
              <a:t> It extends:</a:t>
            </a:r>
            <a:endParaRPr lang="ar-SA" sz="2800" dirty="0">
              <a:solidFill>
                <a:schemeClr val="bg1"/>
              </a:solidFill>
            </a:endParaRPr>
          </a:p>
          <a:p>
            <a:r>
              <a:rPr lang="en-US" sz="2800" dirty="0">
                <a:solidFill>
                  <a:schemeClr val="bg1"/>
                </a:solidFill>
              </a:rPr>
              <a:t>- superiorly to the thoracic outlet and the root of the neck</a:t>
            </a:r>
            <a:endParaRPr lang="ar-SA" sz="2800" dirty="0">
              <a:solidFill>
                <a:schemeClr val="bg1"/>
              </a:solidFill>
            </a:endParaRPr>
          </a:p>
          <a:p>
            <a:r>
              <a:rPr lang="en-US" sz="2800" dirty="0">
                <a:solidFill>
                  <a:schemeClr val="bg1"/>
                </a:solidFill>
              </a:rPr>
              <a:t>- inferiorly to the diaphragm</a:t>
            </a:r>
            <a:endParaRPr lang="ar-SA" sz="2800" dirty="0">
              <a:solidFill>
                <a:schemeClr val="bg1"/>
              </a:solidFill>
            </a:endParaRPr>
          </a:p>
          <a:p>
            <a:r>
              <a:rPr lang="en-US" sz="2800" dirty="0">
                <a:solidFill>
                  <a:schemeClr val="bg1"/>
                </a:solidFill>
              </a:rPr>
              <a:t>- anteriorly to the sternum</a:t>
            </a:r>
            <a:endParaRPr lang="ar-SA" sz="2800" dirty="0">
              <a:solidFill>
                <a:schemeClr val="bg1"/>
              </a:solidFill>
            </a:endParaRPr>
          </a:p>
          <a:p>
            <a:r>
              <a:rPr lang="en-US" sz="2800" dirty="0">
                <a:solidFill>
                  <a:schemeClr val="bg1"/>
                </a:solidFill>
              </a:rPr>
              <a:t>- posteriorly to the vertebral column. </a:t>
            </a:r>
            <a:endParaRPr lang="ar-SA" sz="2800" dirty="0">
              <a:solidFill>
                <a:schemeClr val="bg1"/>
              </a:solidFill>
            </a:endParaRPr>
          </a:p>
        </p:txBody>
      </p:sp>
      <p:pic>
        <p:nvPicPr>
          <p:cNvPr id="2097161" name="صورة 2097160"/>
          <p:cNvPicPr>
            <a:picLocks/>
          </p:cNvPicPr>
          <p:nvPr/>
        </p:nvPicPr>
        <p:blipFill>
          <a:blip r:embed="rId2"/>
          <a:stretch>
            <a:fillRect/>
          </a:stretch>
        </p:blipFill>
        <p:spPr>
          <a:xfrm>
            <a:off x="7819961" y="790350"/>
            <a:ext cx="3041268" cy="5277300"/>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26"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Mediastinum</a:t>
            </a:r>
            <a:endParaRPr lang="ar-SA" sz="2800" dirty="0">
              <a:solidFill>
                <a:schemeClr val="bg1"/>
              </a:solidFill>
            </a:endParaRPr>
          </a:p>
        </p:txBody>
      </p:sp>
      <p:sp>
        <p:nvSpPr>
          <p:cNvPr id="1048827" name="TextBox 6"/>
          <p:cNvSpPr txBox="1"/>
          <p:nvPr/>
        </p:nvSpPr>
        <p:spPr>
          <a:xfrm>
            <a:off x="847858" y="1695610"/>
            <a:ext cx="4815328" cy="3970318"/>
          </a:xfrm>
          <a:prstGeom prst="rect">
            <a:avLst/>
          </a:prstGeom>
          <a:noFill/>
        </p:spPr>
        <p:txBody>
          <a:bodyPr wrap="square" rtlCol="1">
            <a:spAutoFit/>
          </a:bodyPr>
          <a:lstStyle/>
          <a:p>
            <a:r>
              <a:rPr lang="en-US" sz="2800" dirty="0">
                <a:solidFill>
                  <a:schemeClr val="bg1"/>
                </a:solidFill>
              </a:rPr>
              <a:t>  The mediastinum is divided into </a:t>
            </a:r>
            <a:r>
              <a:rPr lang="en-US" sz="2800" b="1" u="sng" dirty="0">
                <a:solidFill>
                  <a:schemeClr val="bg1"/>
                </a:solidFill>
              </a:rPr>
              <a:t>superior</a:t>
            </a:r>
            <a:r>
              <a:rPr lang="en-US" sz="2800" dirty="0">
                <a:solidFill>
                  <a:schemeClr val="bg1"/>
                </a:solidFill>
              </a:rPr>
              <a:t> and </a:t>
            </a:r>
            <a:r>
              <a:rPr lang="en-US" sz="2800" b="1" i="0" u="sng" dirty="0">
                <a:solidFill>
                  <a:schemeClr val="bg1"/>
                </a:solidFill>
              </a:rPr>
              <a:t>Inferior</a:t>
            </a:r>
            <a:r>
              <a:rPr lang="en-US" sz="2800" dirty="0">
                <a:solidFill>
                  <a:schemeClr val="bg1"/>
                </a:solidFill>
              </a:rPr>
              <a:t> mediastina by an imaginary plane passing from the</a:t>
            </a:r>
            <a:r>
              <a:rPr lang="it-IT" sz="2800" dirty="0">
                <a:solidFill>
                  <a:schemeClr val="bg1"/>
                </a:solidFill>
              </a:rPr>
              <a:t> </a:t>
            </a:r>
            <a:r>
              <a:rPr lang="en-US" sz="2800" i="1" u="sng" dirty="0">
                <a:solidFill>
                  <a:schemeClr val="bg1"/>
                </a:solidFill>
              </a:rPr>
              <a:t>sternal angle anteriorly</a:t>
            </a:r>
            <a:r>
              <a:rPr lang="en-US" sz="2800" u="sng" dirty="0">
                <a:solidFill>
                  <a:schemeClr val="bg1"/>
                </a:solidFill>
              </a:rPr>
              <a:t> </a:t>
            </a:r>
            <a:r>
              <a:rPr lang="en-US" sz="2800" dirty="0">
                <a:solidFill>
                  <a:schemeClr val="bg1"/>
                </a:solidFill>
              </a:rPr>
              <a:t>to the lower border of the body of the </a:t>
            </a:r>
            <a:r>
              <a:rPr lang="en-US" sz="2800" i="1" u="sng" dirty="0">
                <a:solidFill>
                  <a:schemeClr val="bg1"/>
                </a:solidFill>
              </a:rPr>
              <a:t>fourth thoracic vertebra posteriorly</a:t>
            </a:r>
            <a:endParaRPr lang="ar-SA" sz="2800" i="1" u="sng" dirty="0">
              <a:solidFill>
                <a:schemeClr val="bg1"/>
              </a:solidFill>
            </a:endParaRPr>
          </a:p>
        </p:txBody>
      </p:sp>
      <p:pic>
        <p:nvPicPr>
          <p:cNvPr id="2097162" name="صورة 2097161"/>
          <p:cNvPicPr>
            <a:picLocks/>
          </p:cNvPicPr>
          <p:nvPr/>
        </p:nvPicPr>
        <p:blipFill>
          <a:blip r:embed="rId2"/>
          <a:stretch>
            <a:fillRect/>
          </a:stretch>
        </p:blipFill>
        <p:spPr>
          <a:xfrm>
            <a:off x="5958272" y="1476257"/>
            <a:ext cx="5464736" cy="4511225"/>
          </a:xfrm>
          <a:prstGeom prst="rect">
            <a:avLst/>
          </a:pr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51"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Transverse Thoracic Plane</a:t>
            </a:r>
            <a:endParaRPr lang="ar-SA" sz="2800" dirty="0">
              <a:solidFill>
                <a:schemeClr val="bg1"/>
              </a:solidFill>
            </a:endParaRPr>
          </a:p>
        </p:txBody>
      </p:sp>
      <p:sp>
        <p:nvSpPr>
          <p:cNvPr id="1048852" name="TextBox 6"/>
          <p:cNvSpPr txBox="1"/>
          <p:nvPr/>
        </p:nvSpPr>
        <p:spPr>
          <a:xfrm>
            <a:off x="732053" y="1777693"/>
            <a:ext cx="6071900" cy="3647440"/>
          </a:xfrm>
          <a:prstGeom prst="rect">
            <a:avLst/>
          </a:prstGeom>
          <a:noFill/>
        </p:spPr>
        <p:txBody>
          <a:bodyPr wrap="square" rtlCol="1">
            <a:spAutoFit/>
          </a:bodyPr>
          <a:lstStyle/>
          <a:p>
            <a:r>
              <a:rPr lang="en-US" sz="2400" dirty="0">
                <a:solidFill>
                  <a:schemeClr val="bg1"/>
                </a:solidFill>
              </a:rPr>
              <a:t>This plane is a noteworthy landmark in that it marks several key structures. From anterior to posterior, these are the:</a:t>
            </a:r>
            <a:endParaRPr lang="ar-SA" sz="2400" i="1" u="sng" dirty="0">
              <a:solidFill>
                <a:schemeClr val="bg1"/>
              </a:solidFill>
            </a:endParaRPr>
          </a:p>
          <a:p>
            <a:r>
              <a:rPr lang="en-US" sz="2400" dirty="0">
                <a:solidFill>
                  <a:schemeClr val="bg1"/>
                </a:solidFill>
              </a:rPr>
              <a:t>• Joint between the manubrium and body of the</a:t>
            </a:r>
            <a:r>
              <a:rPr lang="en-US" sz="2400" i="0" u="none" dirty="0">
                <a:solidFill>
                  <a:schemeClr val="bg1"/>
                </a:solidFill>
              </a:rPr>
              <a:t> ste</a:t>
            </a:r>
            <a:r>
              <a:rPr lang="en-US" sz="2400" dirty="0">
                <a:solidFill>
                  <a:schemeClr val="bg1"/>
                </a:solidFill>
              </a:rPr>
              <a:t>rnum</a:t>
            </a:r>
            <a:endParaRPr lang="ar-SA" sz="2400" i="1" u="sng" dirty="0">
              <a:solidFill>
                <a:schemeClr val="bg1"/>
              </a:solidFill>
            </a:endParaRPr>
          </a:p>
          <a:p>
            <a:r>
              <a:rPr lang="en-US" sz="2400" dirty="0">
                <a:solidFill>
                  <a:schemeClr val="bg1"/>
                </a:solidFill>
              </a:rPr>
              <a:t>• Demarcation between the ascending aorta and the arch of the aorta</a:t>
            </a:r>
            <a:endParaRPr lang="ar-SA" sz="2400" i="1" u="sng" dirty="0">
              <a:solidFill>
                <a:schemeClr val="bg1"/>
              </a:solidFill>
            </a:endParaRPr>
          </a:p>
          <a:p>
            <a:r>
              <a:rPr lang="en-US" sz="2400" dirty="0">
                <a:solidFill>
                  <a:schemeClr val="bg1"/>
                </a:solidFill>
              </a:rPr>
              <a:t>• Demarcation between the arch of the aorta and the descending thoracic aorta</a:t>
            </a:r>
            <a:endParaRPr lang="ar-SA" sz="2400" i="1" u="sng" dirty="0">
              <a:solidFill>
                <a:schemeClr val="bg1"/>
              </a:solidFill>
            </a:endParaRPr>
          </a:p>
          <a:p>
            <a:r>
              <a:rPr lang="en-US" sz="2400" dirty="0">
                <a:solidFill>
                  <a:schemeClr val="bg1"/>
                </a:solidFill>
              </a:rPr>
              <a:t>• Bifurcation of the trachea</a:t>
            </a:r>
            <a:r>
              <a:rPr lang="en-US" sz="2800" dirty="0">
                <a:solidFill>
                  <a:schemeClr val="bg1"/>
                </a:solidFill>
              </a:rPr>
              <a:t> </a:t>
            </a:r>
            <a:endParaRPr lang="ar-SA" sz="2400" i="1" u="sng" dirty="0">
              <a:solidFill>
                <a:schemeClr val="bg1"/>
              </a:solidFill>
            </a:endParaRPr>
          </a:p>
        </p:txBody>
      </p:sp>
      <p:pic>
        <p:nvPicPr>
          <p:cNvPr id="2097163" name="صورة 2097162"/>
          <p:cNvPicPr>
            <a:picLocks/>
          </p:cNvPicPr>
          <p:nvPr/>
        </p:nvPicPr>
        <p:blipFill>
          <a:blip r:embed="rId2"/>
          <a:stretch>
            <a:fillRect/>
          </a:stretch>
        </p:blipFill>
        <p:spPr>
          <a:xfrm>
            <a:off x="6803953" y="1476258"/>
            <a:ext cx="4783770" cy="4652668"/>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876"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Mediastinum</a:t>
            </a:r>
            <a:endParaRPr lang="ar-SA" sz="2800" dirty="0">
              <a:solidFill>
                <a:schemeClr val="bg1"/>
              </a:solidFill>
            </a:endParaRPr>
          </a:p>
        </p:txBody>
      </p:sp>
      <p:sp>
        <p:nvSpPr>
          <p:cNvPr id="1048877" name="TextBox 6"/>
          <p:cNvSpPr txBox="1"/>
          <p:nvPr/>
        </p:nvSpPr>
        <p:spPr>
          <a:xfrm>
            <a:off x="565549" y="1856189"/>
            <a:ext cx="5132244" cy="4066540"/>
          </a:xfrm>
          <a:prstGeom prst="rect">
            <a:avLst/>
          </a:prstGeom>
          <a:noFill/>
        </p:spPr>
        <p:txBody>
          <a:bodyPr wrap="square" rtlCol="1">
            <a:spAutoFit/>
          </a:bodyPr>
          <a:lstStyle/>
          <a:p>
            <a:r>
              <a:rPr lang="en-US" sz="2800" dirty="0">
                <a:solidFill>
                  <a:schemeClr val="bg1"/>
                </a:solidFill>
              </a:rPr>
              <a:t>  </a:t>
            </a:r>
            <a:r>
              <a:rPr lang="en-US" sz="2400" dirty="0">
                <a:solidFill>
                  <a:schemeClr val="bg1"/>
                </a:solidFill>
              </a:rPr>
              <a:t>The </a:t>
            </a:r>
            <a:r>
              <a:rPr lang="en-US" sz="2400" b="1" dirty="0">
                <a:solidFill>
                  <a:schemeClr val="bg1"/>
                </a:solidFill>
              </a:rPr>
              <a:t>inferior mediastinum</a:t>
            </a:r>
            <a:r>
              <a:rPr lang="en-US" sz="2400" dirty="0">
                <a:solidFill>
                  <a:schemeClr val="bg1"/>
                </a:solidFill>
              </a:rPr>
              <a:t> is further subdivided i</a:t>
            </a:r>
            <a:r>
              <a:rPr lang="ar-SA" sz="2400" i="0" u="none" dirty="0">
                <a:solidFill>
                  <a:schemeClr val="bg1"/>
                </a:solidFill>
              </a:rPr>
              <a:t>nto th</a:t>
            </a:r>
            <a:r>
              <a:rPr lang="en-US" sz="2400" i="0" u="none" dirty="0">
                <a:solidFill>
                  <a:schemeClr val="bg1"/>
                </a:solidFill>
              </a:rPr>
              <a:t>e:</a:t>
            </a:r>
            <a:endParaRPr lang="ar-SA" sz="2400" i="1" u="sng" dirty="0">
              <a:solidFill>
                <a:schemeClr val="bg1"/>
              </a:solidFill>
            </a:endParaRPr>
          </a:p>
          <a:p>
            <a:r>
              <a:rPr lang="en-US" sz="2400" i="1" u="sng" dirty="0">
                <a:solidFill>
                  <a:schemeClr val="bg1"/>
                </a:solidFill>
              </a:rPr>
              <a:t>- </a:t>
            </a:r>
            <a:r>
              <a:rPr lang="en-US" sz="2400" i="0" u="sng" dirty="0">
                <a:solidFill>
                  <a:schemeClr val="bg1"/>
                </a:solidFill>
              </a:rPr>
              <a:t>anterior mediastinum</a:t>
            </a:r>
            <a:r>
              <a:rPr lang="en-US" sz="2400" i="0" u="none" dirty="0">
                <a:solidFill>
                  <a:schemeClr val="bg1"/>
                </a:solidFill>
              </a:rPr>
              <a:t>, which is a space between the pericardium and the sternum</a:t>
            </a:r>
            <a:endParaRPr lang="ar-SA" sz="2400" i="1" u="sng" dirty="0">
              <a:solidFill>
                <a:schemeClr val="bg1"/>
              </a:solidFill>
            </a:endParaRPr>
          </a:p>
          <a:p>
            <a:r>
              <a:rPr lang="en-US" sz="2400" i="0" u="none" dirty="0">
                <a:solidFill>
                  <a:schemeClr val="bg1"/>
                </a:solidFill>
              </a:rPr>
              <a:t>- </a:t>
            </a:r>
            <a:r>
              <a:rPr lang="ar-SA" sz="2400" i="0" u="sng" dirty="0">
                <a:solidFill>
                  <a:schemeClr val="bg1"/>
                </a:solidFill>
              </a:rPr>
              <a:t>middle mediastinum</a:t>
            </a:r>
            <a:r>
              <a:rPr lang="ar-SA" sz="2400" i="0" u="none" dirty="0">
                <a:solidFill>
                  <a:schemeClr val="bg1"/>
                </a:solidFill>
              </a:rPr>
              <a:t>, which consists o</a:t>
            </a:r>
            <a:r>
              <a:rPr lang="en-US" sz="2400" i="0" u="none" dirty="0">
                <a:solidFill>
                  <a:schemeClr val="bg1"/>
                </a:solidFill>
              </a:rPr>
              <a:t>f th</a:t>
            </a:r>
            <a:r>
              <a:rPr lang="ar-SA" sz="2400" i="0" u="none" dirty="0">
                <a:solidFill>
                  <a:schemeClr val="bg1"/>
                </a:solidFill>
              </a:rPr>
              <a:t>e pericardium and heart</a:t>
            </a:r>
            <a:endParaRPr lang="ar-SA" sz="2400" i="1" u="sng" dirty="0">
              <a:solidFill>
                <a:schemeClr val="bg1"/>
              </a:solidFill>
            </a:endParaRPr>
          </a:p>
          <a:p>
            <a:r>
              <a:rPr lang="en-US" sz="2400" i="1" u="sng" dirty="0">
                <a:solidFill>
                  <a:schemeClr val="bg1"/>
                </a:solidFill>
              </a:rPr>
              <a:t>- </a:t>
            </a:r>
            <a:r>
              <a:rPr lang="ar-SA" sz="2400" i="0" u="sng" dirty="0">
                <a:solidFill>
                  <a:schemeClr val="bg1"/>
                </a:solidFill>
              </a:rPr>
              <a:t>posterior mediastinum</a:t>
            </a:r>
            <a:r>
              <a:rPr lang="ar-SA" sz="2400" i="0" u="none" dirty="0">
                <a:solidFill>
                  <a:schemeClr val="bg1"/>
                </a:solidFill>
              </a:rPr>
              <a:t>, which</a:t>
            </a:r>
            <a:endParaRPr lang="ar-SA" sz="2400" i="1" u="sng" dirty="0">
              <a:solidFill>
                <a:schemeClr val="bg1"/>
              </a:solidFill>
            </a:endParaRPr>
          </a:p>
          <a:p>
            <a:r>
              <a:rPr lang="ar-SA" sz="2400" i="0" u="none" dirty="0">
                <a:solidFill>
                  <a:schemeClr val="bg1"/>
                </a:solidFill>
              </a:rPr>
              <a:t>lies between the pericardium and the vertebra</a:t>
            </a:r>
            <a:r>
              <a:rPr lang="en-US" sz="2400" i="0" u="none" dirty="0">
                <a:solidFill>
                  <a:schemeClr val="bg1"/>
                </a:solidFill>
              </a:rPr>
              <a:t>l </a:t>
            </a:r>
            <a:r>
              <a:rPr lang="ar-SA" sz="2400" i="0" u="none" dirty="0">
                <a:solidFill>
                  <a:schemeClr val="bg1"/>
                </a:solidFill>
              </a:rPr>
              <a:t>column.</a:t>
            </a:r>
          </a:p>
        </p:txBody>
      </p:sp>
      <p:pic>
        <p:nvPicPr>
          <p:cNvPr id="2097164" name="صورة 2097163"/>
          <p:cNvPicPr>
            <a:picLocks/>
          </p:cNvPicPr>
          <p:nvPr/>
        </p:nvPicPr>
        <p:blipFill>
          <a:blip r:embed="rId2"/>
          <a:stretch>
            <a:fillRect/>
          </a:stretch>
        </p:blipFill>
        <p:spPr>
          <a:xfrm>
            <a:off x="6262698" y="1476257"/>
            <a:ext cx="5201550" cy="4566327"/>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65" name="صورة 2097164"/>
          <p:cNvPicPr>
            <a:picLocks/>
          </p:cNvPicPr>
          <p:nvPr/>
        </p:nvPicPr>
        <p:blipFill>
          <a:blip r:embed="rId2"/>
          <a:stretch>
            <a:fillRect/>
          </a:stretch>
        </p:blipFill>
        <p:spPr>
          <a:xfrm>
            <a:off x="2777620" y="726792"/>
            <a:ext cx="7328177" cy="5404417"/>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24"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Superior Mediastinum</a:t>
            </a:r>
            <a:endParaRPr lang="ar-SA" sz="3600" dirty="0">
              <a:solidFill>
                <a:schemeClr val="bg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48" name="TextBox 4"/>
          <p:cNvSpPr txBox="1"/>
          <p:nvPr/>
        </p:nvSpPr>
        <p:spPr>
          <a:xfrm>
            <a:off x="-617834" y="825578"/>
            <a:ext cx="8216721" cy="523220"/>
          </a:xfrm>
          <a:prstGeom prst="rect">
            <a:avLst/>
          </a:prstGeom>
          <a:noFill/>
        </p:spPr>
        <p:txBody>
          <a:bodyPr wrap="square" rtlCol="1">
            <a:spAutoFit/>
          </a:bodyPr>
          <a:lstStyle/>
          <a:p>
            <a:pPr algn="ctr"/>
            <a:r>
              <a:rPr lang="en-US" altLang="it" sz="2800" b="1" dirty="0">
                <a:solidFill>
                  <a:srgbClr val="FFFF00"/>
                </a:solidFill>
              </a:rPr>
              <a:t>Superior Mediastinum</a:t>
            </a:r>
            <a:endParaRPr lang="ar-SA" sz="2800" dirty="0">
              <a:solidFill>
                <a:schemeClr val="bg1"/>
              </a:solidFill>
            </a:endParaRPr>
          </a:p>
        </p:txBody>
      </p:sp>
      <p:sp>
        <p:nvSpPr>
          <p:cNvPr id="1048949" name="TextBox 6"/>
          <p:cNvSpPr txBox="1"/>
          <p:nvPr/>
        </p:nvSpPr>
        <p:spPr>
          <a:xfrm rot="21595054">
            <a:off x="522193" y="1480778"/>
            <a:ext cx="6284886" cy="4066542"/>
          </a:xfrm>
          <a:prstGeom prst="rect">
            <a:avLst/>
          </a:prstGeom>
          <a:noFill/>
        </p:spPr>
        <p:txBody>
          <a:bodyPr wrap="square" rtlCol="1">
            <a:spAutoFit/>
          </a:bodyPr>
          <a:lstStyle/>
          <a:p>
            <a:r>
              <a:rPr lang="en-US" sz="2800" dirty="0">
                <a:solidFill>
                  <a:schemeClr val="bg1"/>
                </a:solidFill>
              </a:rPr>
              <a:t> </a:t>
            </a:r>
            <a:r>
              <a:rPr lang="en-US" sz="2400" dirty="0">
                <a:solidFill>
                  <a:schemeClr val="bg1"/>
                </a:solidFill>
              </a:rPr>
              <a:t>The superior mediastinum is continuous with the neck above and with the inferior mediastinum below.</a:t>
            </a:r>
            <a:endParaRPr lang="ar-SA" sz="2400" dirty="0">
              <a:solidFill>
                <a:schemeClr val="bg1"/>
              </a:solidFill>
            </a:endParaRPr>
          </a:p>
          <a:p>
            <a:r>
              <a:rPr lang="en-US" sz="2400" dirty="0">
                <a:solidFill>
                  <a:schemeClr val="bg1"/>
                </a:solidFill>
              </a:rPr>
              <a:t>From anterior to posterior, the contents of the superior mediastinum are the following:</a:t>
            </a:r>
            <a:endParaRPr lang="ar-SA" sz="2400" dirty="0">
              <a:solidFill>
                <a:schemeClr val="bg1"/>
              </a:solidFill>
            </a:endParaRPr>
          </a:p>
          <a:p>
            <a:r>
              <a:rPr lang="en-US" sz="2400" dirty="0">
                <a:solidFill>
                  <a:schemeClr val="bg1"/>
                </a:solidFill>
              </a:rPr>
              <a:t>(1) Thymus </a:t>
            </a:r>
            <a:endParaRPr lang="ar-SA" sz="2400" dirty="0">
              <a:solidFill>
                <a:schemeClr val="bg1"/>
              </a:solidFill>
            </a:endParaRPr>
          </a:p>
          <a:p>
            <a:r>
              <a:rPr lang="en-US" sz="2400" dirty="0">
                <a:solidFill>
                  <a:schemeClr val="bg1"/>
                </a:solidFill>
              </a:rPr>
              <a:t>(2) large veins </a:t>
            </a:r>
            <a:endParaRPr lang="ar-SA" sz="2400" dirty="0">
              <a:solidFill>
                <a:schemeClr val="bg1"/>
              </a:solidFill>
            </a:endParaRPr>
          </a:p>
          <a:p>
            <a:r>
              <a:rPr lang="en-US" sz="2400" dirty="0">
                <a:solidFill>
                  <a:schemeClr val="bg1"/>
                </a:solidFill>
              </a:rPr>
              <a:t>(3) large arteries </a:t>
            </a:r>
            <a:endParaRPr lang="ar-SA" sz="2400" dirty="0">
              <a:solidFill>
                <a:schemeClr val="bg1"/>
              </a:solidFill>
            </a:endParaRPr>
          </a:p>
          <a:p>
            <a:r>
              <a:rPr lang="en-US" sz="2400" dirty="0">
                <a:solidFill>
                  <a:schemeClr val="bg1"/>
                </a:solidFill>
              </a:rPr>
              <a:t>(4) trachea </a:t>
            </a:r>
            <a:endParaRPr lang="ar-SA" sz="2400" dirty="0">
              <a:solidFill>
                <a:schemeClr val="bg1"/>
              </a:solidFill>
            </a:endParaRPr>
          </a:p>
          <a:p>
            <a:r>
              <a:rPr lang="en-US" sz="2400" dirty="0">
                <a:solidFill>
                  <a:schemeClr val="bg1"/>
                </a:solidFill>
              </a:rPr>
              <a:t>(5) esophagus and thoracic duct </a:t>
            </a:r>
            <a:endParaRPr lang="ar-SA" sz="2400" dirty="0">
              <a:solidFill>
                <a:schemeClr val="bg1"/>
              </a:solidFill>
            </a:endParaRPr>
          </a:p>
          <a:p>
            <a:r>
              <a:rPr lang="en-US" sz="2400" dirty="0">
                <a:solidFill>
                  <a:schemeClr val="bg1"/>
                </a:solidFill>
              </a:rPr>
              <a:t>(6) sympathetic trunks</a:t>
            </a:r>
            <a:endParaRPr lang="ar-SA" sz="2400" dirty="0">
              <a:solidFill>
                <a:schemeClr val="bg1"/>
              </a:solidFill>
            </a:endParaRPr>
          </a:p>
        </p:txBody>
      </p:sp>
      <p:pic>
        <p:nvPicPr>
          <p:cNvPr id="2097166" name="صورة 2097165"/>
          <p:cNvPicPr>
            <a:picLocks/>
          </p:cNvPicPr>
          <p:nvPr/>
        </p:nvPicPr>
        <p:blipFill>
          <a:blip r:embed="rId2"/>
          <a:stretch>
            <a:fillRect/>
          </a:stretch>
        </p:blipFill>
        <p:spPr>
          <a:xfrm>
            <a:off x="6797870" y="904418"/>
            <a:ext cx="4881997" cy="5245129"/>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73" name="TextBox 4"/>
          <p:cNvSpPr txBox="1"/>
          <p:nvPr/>
        </p:nvSpPr>
        <p:spPr>
          <a:xfrm>
            <a:off x="-617834" y="825578"/>
            <a:ext cx="8216721" cy="523220"/>
          </a:xfrm>
          <a:prstGeom prst="rect">
            <a:avLst/>
          </a:prstGeom>
          <a:noFill/>
        </p:spPr>
        <p:txBody>
          <a:bodyPr wrap="square" rtlCol="1">
            <a:spAutoFit/>
          </a:bodyPr>
          <a:lstStyle/>
          <a:p>
            <a:pPr algn="ctr"/>
            <a:r>
              <a:rPr lang="en-US" altLang="it" sz="2800" b="1" dirty="0">
                <a:solidFill>
                  <a:srgbClr val="FFFF00"/>
                </a:solidFill>
              </a:rPr>
              <a:t> Thymus</a:t>
            </a:r>
            <a:endParaRPr lang="ar-SA" sz="2800" dirty="0">
              <a:solidFill>
                <a:schemeClr val="bg1"/>
              </a:solidFill>
            </a:endParaRPr>
          </a:p>
        </p:txBody>
      </p:sp>
      <p:sp>
        <p:nvSpPr>
          <p:cNvPr id="1048974" name="TextBox 6"/>
          <p:cNvSpPr txBox="1"/>
          <p:nvPr/>
        </p:nvSpPr>
        <p:spPr>
          <a:xfrm rot="21595054">
            <a:off x="522193" y="2630129"/>
            <a:ext cx="6284886" cy="1767840"/>
          </a:xfrm>
          <a:prstGeom prst="rect">
            <a:avLst/>
          </a:prstGeom>
          <a:noFill/>
        </p:spPr>
        <p:txBody>
          <a:bodyPr wrap="square" rtlCol="1">
            <a:spAutoFit/>
          </a:bodyPr>
          <a:lstStyle/>
          <a:p>
            <a:r>
              <a:rPr lang="en-US" sz="2800" dirty="0">
                <a:solidFill>
                  <a:schemeClr val="bg1"/>
                </a:solidFill>
              </a:rPr>
              <a:t> The thymus, a primary lymphoid organ, is located in the </a:t>
            </a:r>
            <a:r>
              <a:rPr lang="ar-SA" sz="2800" dirty="0">
                <a:solidFill>
                  <a:schemeClr val="bg1"/>
                </a:solidFill>
              </a:rPr>
              <a:t>inferior part of the neck and the anterior part of the superior mediastinum</a:t>
            </a:r>
            <a:r>
              <a:rPr lang="ar-SA" sz="2400" dirty="0">
                <a:solidFill>
                  <a:schemeClr val="bg1"/>
                </a:solidFill>
              </a:rPr>
              <a:t> </a:t>
            </a:r>
            <a:endParaRPr lang="ar-SA" sz="2800" dirty="0">
              <a:solidFill>
                <a:schemeClr val="bg1"/>
              </a:solidFill>
            </a:endParaRPr>
          </a:p>
        </p:txBody>
      </p:sp>
      <p:pic>
        <p:nvPicPr>
          <p:cNvPr id="2097167" name="صورة 2097166"/>
          <p:cNvPicPr>
            <a:picLocks/>
          </p:cNvPicPr>
          <p:nvPr/>
        </p:nvPicPr>
        <p:blipFill>
          <a:blip r:embed="rId2"/>
          <a:stretch>
            <a:fillRect/>
          </a:stretch>
        </p:blipFill>
        <p:spPr>
          <a:xfrm>
            <a:off x="6810001" y="1527024"/>
            <a:ext cx="4857951" cy="4024815"/>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998" name="TextBox 4"/>
          <p:cNvSpPr txBox="1"/>
          <p:nvPr/>
        </p:nvSpPr>
        <p:spPr>
          <a:xfrm>
            <a:off x="4137046" y="646078"/>
            <a:ext cx="8216721" cy="523220"/>
          </a:xfrm>
          <a:prstGeom prst="rect">
            <a:avLst/>
          </a:prstGeom>
          <a:noFill/>
        </p:spPr>
        <p:txBody>
          <a:bodyPr wrap="square" rtlCol="1">
            <a:spAutoFit/>
          </a:bodyPr>
          <a:lstStyle/>
          <a:p>
            <a:pPr algn="ctr"/>
            <a:r>
              <a:rPr lang="en-US" altLang="it" sz="2800" b="1" dirty="0">
                <a:solidFill>
                  <a:srgbClr val="FFFF00"/>
                </a:solidFill>
              </a:rPr>
              <a:t> Thymus</a:t>
            </a:r>
            <a:endParaRPr lang="ar-SA" sz="2800" dirty="0">
              <a:solidFill>
                <a:schemeClr val="bg1"/>
              </a:solidFill>
            </a:endParaRPr>
          </a:p>
        </p:txBody>
      </p:sp>
      <p:sp>
        <p:nvSpPr>
          <p:cNvPr id="1048999" name="TextBox 6"/>
          <p:cNvSpPr txBox="1"/>
          <p:nvPr/>
        </p:nvSpPr>
        <p:spPr>
          <a:xfrm rot="21595054">
            <a:off x="671311" y="957991"/>
            <a:ext cx="6135211" cy="5196840"/>
          </a:xfrm>
          <a:prstGeom prst="rect">
            <a:avLst/>
          </a:prstGeom>
          <a:noFill/>
        </p:spPr>
        <p:txBody>
          <a:bodyPr wrap="square" rtlCol="1">
            <a:spAutoFit/>
          </a:bodyPr>
          <a:lstStyle/>
          <a:p>
            <a:r>
              <a:rPr lang="en-US" sz="2800" dirty="0">
                <a:solidFill>
                  <a:schemeClr val="bg1"/>
                </a:solidFill>
              </a:rPr>
              <a:t> </a:t>
            </a:r>
            <a:r>
              <a:rPr lang="en-US" sz="2400" dirty="0">
                <a:solidFill>
                  <a:schemeClr val="bg1"/>
                </a:solidFill>
              </a:rPr>
              <a:t>The thymus, a </a:t>
            </a:r>
            <a:r>
              <a:rPr lang="en-US" sz="2400" b="1" u="sng" dirty="0">
                <a:solidFill>
                  <a:schemeClr val="bg1"/>
                </a:solidFill>
              </a:rPr>
              <a:t>primary lymphoid organ</a:t>
            </a:r>
            <a:r>
              <a:rPr lang="en-US" sz="2400" dirty="0">
                <a:solidFill>
                  <a:schemeClr val="bg1"/>
                </a:solidFill>
              </a:rPr>
              <a:t>, is located in the </a:t>
            </a:r>
            <a:r>
              <a:rPr lang="ar-SA" sz="2400" dirty="0">
                <a:solidFill>
                  <a:schemeClr val="bg1"/>
                </a:solidFill>
              </a:rPr>
              <a:t>inferior part of the neck and the anterior part of the superior</a:t>
            </a:r>
            <a:r>
              <a:rPr lang="en-US" sz="2400" dirty="0">
                <a:solidFill>
                  <a:schemeClr val="bg1"/>
                </a:solidFill>
              </a:rPr>
              <a:t> </a:t>
            </a:r>
            <a:r>
              <a:rPr lang="ar-SA" sz="2400" dirty="0">
                <a:solidFill>
                  <a:schemeClr val="bg1"/>
                </a:solidFill>
              </a:rPr>
              <a:t>mediastinum</a:t>
            </a:r>
            <a:r>
              <a:rPr lang="en-US" sz="2400" dirty="0">
                <a:solidFill>
                  <a:schemeClr val="bg1"/>
                </a:solidFill>
              </a:rPr>
              <a:t>. </a:t>
            </a:r>
            <a:endParaRPr lang="ar-SA" sz="2400" dirty="0">
              <a:solidFill>
                <a:schemeClr val="bg1"/>
              </a:solidFill>
            </a:endParaRPr>
          </a:p>
          <a:p>
            <a:endParaRPr lang="ar-SA" sz="2400" dirty="0">
              <a:solidFill>
                <a:schemeClr val="bg1"/>
              </a:solidFill>
            </a:endParaRPr>
          </a:p>
          <a:p>
            <a:r>
              <a:rPr lang="en-US" sz="2400" dirty="0">
                <a:solidFill>
                  <a:schemeClr val="bg1"/>
                </a:solidFill>
              </a:rPr>
              <a:t>It is a flat gland with flassk-shaped lobes  (right lobe and left lobe) that lies posterior to the manubrium and extends into the anterior mediastinum, anterior to the fibrous pericardium.</a:t>
            </a:r>
            <a:endParaRPr lang="ar-SA" sz="2400" dirty="0">
              <a:solidFill>
                <a:schemeClr val="bg1"/>
              </a:solidFill>
            </a:endParaRPr>
          </a:p>
          <a:p>
            <a:endParaRPr lang="ar-SA" sz="2800" dirty="0">
              <a:solidFill>
                <a:schemeClr val="bg1"/>
              </a:solidFill>
            </a:endParaRPr>
          </a:p>
          <a:p>
            <a:r>
              <a:rPr lang="en-US" sz="2400" dirty="0">
                <a:solidFill>
                  <a:schemeClr val="bg1"/>
                </a:solidFill>
              </a:rPr>
              <a:t>After puberty, the thymus undergoes gradual involution and is largely replaced by fat.</a:t>
            </a:r>
            <a:r>
              <a:rPr lang="en-US" sz="2800" dirty="0">
                <a:solidFill>
                  <a:schemeClr val="bg1"/>
                </a:solidFill>
              </a:rPr>
              <a:t> </a:t>
            </a:r>
            <a:endParaRPr lang="ar-SA" sz="2800" dirty="0">
              <a:solidFill>
                <a:schemeClr val="bg1"/>
              </a:solidFill>
            </a:endParaRPr>
          </a:p>
        </p:txBody>
      </p:sp>
      <p:pic>
        <p:nvPicPr>
          <p:cNvPr id="2097168" name="صورة 2097167"/>
          <p:cNvPicPr>
            <a:picLocks/>
          </p:cNvPicPr>
          <p:nvPr/>
        </p:nvPicPr>
        <p:blipFill>
          <a:blip r:embed="rId2"/>
          <a:stretch>
            <a:fillRect/>
          </a:stretch>
        </p:blipFill>
        <p:spPr>
          <a:xfrm>
            <a:off x="6993139" y="1860637"/>
            <a:ext cx="4427523" cy="2441650"/>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023" name="TextBox 4"/>
          <p:cNvSpPr txBox="1"/>
          <p:nvPr/>
        </p:nvSpPr>
        <p:spPr>
          <a:xfrm>
            <a:off x="-617834" y="825578"/>
            <a:ext cx="8216721" cy="523220"/>
          </a:xfrm>
          <a:prstGeom prst="rect">
            <a:avLst/>
          </a:prstGeom>
          <a:noFill/>
        </p:spPr>
        <p:txBody>
          <a:bodyPr wrap="square" rtlCol="1">
            <a:spAutoFit/>
          </a:bodyPr>
          <a:lstStyle/>
          <a:p>
            <a:pPr algn="ctr"/>
            <a:r>
              <a:rPr lang="en-US" altLang="it" sz="2800" b="1" dirty="0">
                <a:solidFill>
                  <a:srgbClr val="FFFF00"/>
                </a:solidFill>
              </a:rPr>
              <a:t> Thymus</a:t>
            </a:r>
            <a:endParaRPr lang="ar-SA" sz="2800" dirty="0">
              <a:solidFill>
                <a:schemeClr val="bg1"/>
              </a:solidFill>
            </a:endParaRPr>
          </a:p>
        </p:txBody>
      </p:sp>
      <p:sp>
        <p:nvSpPr>
          <p:cNvPr id="1049024" name="TextBox 6"/>
          <p:cNvSpPr txBox="1"/>
          <p:nvPr/>
        </p:nvSpPr>
        <p:spPr>
          <a:xfrm rot="21595054">
            <a:off x="671310" y="1512225"/>
            <a:ext cx="5365075" cy="4524315"/>
          </a:xfrm>
          <a:prstGeom prst="rect">
            <a:avLst/>
          </a:prstGeom>
          <a:noFill/>
        </p:spPr>
        <p:txBody>
          <a:bodyPr wrap="square" rtlCol="1">
            <a:spAutoFit/>
          </a:bodyPr>
          <a:lstStyle/>
          <a:p>
            <a:r>
              <a:rPr lang="ar-SA" sz="2400" b="1" u="none" dirty="0" err="1">
                <a:solidFill>
                  <a:schemeClr val="bg1"/>
                </a:solidFill>
              </a:rPr>
              <a:t>Arteries</a:t>
            </a:r>
            <a:r>
              <a:rPr lang="it-IT" sz="2400" b="1" u="none" dirty="0">
                <a:solidFill>
                  <a:schemeClr val="bg1"/>
                </a:solidFill>
              </a:rPr>
              <a:t> </a:t>
            </a:r>
            <a:r>
              <a:rPr lang="ar-SA" sz="2400" dirty="0">
                <a:solidFill>
                  <a:schemeClr val="bg1"/>
                </a:solidFill>
              </a:rPr>
              <a:t> to the thymus consist of small branches originating from the </a:t>
            </a:r>
            <a:r>
              <a:rPr lang="ar-SA" sz="2400" u="sng" dirty="0">
                <a:solidFill>
                  <a:schemeClr val="bg1"/>
                </a:solidFill>
              </a:rPr>
              <a:t>internal thoracic arteries</a:t>
            </a:r>
            <a:r>
              <a:rPr lang="ar-SA" sz="2400" dirty="0">
                <a:solidFill>
                  <a:schemeClr val="bg1"/>
                </a:solidFill>
              </a:rPr>
              <a:t>. </a:t>
            </a:r>
          </a:p>
          <a:p>
            <a:endParaRPr lang="ar-SA" sz="2400" dirty="0">
              <a:solidFill>
                <a:schemeClr val="bg1"/>
              </a:solidFill>
            </a:endParaRPr>
          </a:p>
          <a:p>
            <a:r>
              <a:rPr lang="ar-SA" sz="2400" b="1" dirty="0">
                <a:solidFill>
                  <a:schemeClr val="bg1"/>
                </a:solidFill>
              </a:rPr>
              <a:t>Venous drainage</a:t>
            </a:r>
          </a:p>
          <a:p>
            <a:r>
              <a:rPr lang="ar-SA" sz="2400" dirty="0">
                <a:solidFill>
                  <a:schemeClr val="bg1"/>
                </a:solidFill>
              </a:rPr>
              <a:t>is usually into </a:t>
            </a:r>
            <a:r>
              <a:rPr lang="ar-SA" sz="2400" dirty="0" err="1">
                <a:solidFill>
                  <a:schemeClr val="bg1"/>
                </a:solidFill>
              </a:rPr>
              <a:t>the</a:t>
            </a:r>
            <a:r>
              <a:rPr lang="ar-SA" sz="2400" dirty="0">
                <a:solidFill>
                  <a:schemeClr val="bg1"/>
                </a:solidFill>
              </a:rPr>
              <a:t> </a:t>
            </a:r>
            <a:r>
              <a:rPr lang="ar-SA" sz="2400" u="sng" dirty="0" err="1">
                <a:solidFill>
                  <a:schemeClr val="bg1"/>
                </a:solidFill>
              </a:rPr>
              <a:t>left</a:t>
            </a:r>
            <a:r>
              <a:rPr lang="it-IT" sz="2400" u="sng" dirty="0">
                <a:solidFill>
                  <a:schemeClr val="bg1"/>
                </a:solidFill>
              </a:rPr>
              <a:t> </a:t>
            </a:r>
            <a:r>
              <a:rPr lang="ar-SA" sz="2400" u="sng" dirty="0" err="1">
                <a:solidFill>
                  <a:schemeClr val="bg1"/>
                </a:solidFill>
              </a:rPr>
              <a:t>brachiocephalic</a:t>
            </a:r>
            <a:r>
              <a:rPr lang="ar-SA" sz="2400" u="sng" dirty="0">
                <a:solidFill>
                  <a:schemeClr val="bg1"/>
                </a:solidFill>
              </a:rPr>
              <a:t> vein </a:t>
            </a:r>
            <a:r>
              <a:rPr lang="ar-SA" sz="2400" dirty="0">
                <a:solidFill>
                  <a:schemeClr val="bg1"/>
                </a:solidFill>
              </a:rPr>
              <a:t>and possibly</a:t>
            </a:r>
            <a:r>
              <a:rPr lang="en-US" sz="2400" dirty="0">
                <a:solidFill>
                  <a:schemeClr val="bg1"/>
                </a:solidFill>
              </a:rPr>
              <a:t> i</a:t>
            </a:r>
            <a:r>
              <a:rPr lang="ar-SA" sz="2400" dirty="0">
                <a:solidFill>
                  <a:schemeClr val="bg1"/>
                </a:solidFill>
              </a:rPr>
              <a:t>nto the </a:t>
            </a:r>
            <a:r>
              <a:rPr lang="ar-SA" sz="2400" u="sng" dirty="0">
                <a:solidFill>
                  <a:schemeClr val="bg1"/>
                </a:solidFill>
              </a:rPr>
              <a:t>internal thoracic veins</a:t>
            </a:r>
            <a:r>
              <a:rPr lang="en-US" sz="2400" u="sng" dirty="0">
                <a:solidFill>
                  <a:schemeClr val="bg1"/>
                </a:solidFill>
              </a:rPr>
              <a:t>.</a:t>
            </a:r>
            <a:endParaRPr lang="ar-SA" sz="2400" dirty="0">
              <a:solidFill>
                <a:schemeClr val="bg1"/>
              </a:solidFill>
            </a:endParaRPr>
          </a:p>
          <a:p>
            <a:endParaRPr lang="ar-SA" sz="2400" dirty="0">
              <a:solidFill>
                <a:schemeClr val="bg1"/>
              </a:solidFill>
            </a:endParaRPr>
          </a:p>
          <a:p>
            <a:r>
              <a:rPr lang="en-US" sz="2400" b="1" u="none" dirty="0">
                <a:solidFill>
                  <a:schemeClr val="bg1"/>
                </a:solidFill>
              </a:rPr>
              <a:t>Lymphatic drainage</a:t>
            </a:r>
            <a:r>
              <a:rPr lang="en-US" sz="2400" u="none" dirty="0">
                <a:solidFill>
                  <a:schemeClr val="bg1"/>
                </a:solidFill>
              </a:rPr>
              <a:t> end in the parasternal,</a:t>
            </a:r>
            <a:r>
              <a:rPr lang="it-IT" sz="2400" dirty="0">
                <a:solidFill>
                  <a:schemeClr val="bg1"/>
                </a:solidFill>
              </a:rPr>
              <a:t> </a:t>
            </a:r>
            <a:r>
              <a:rPr lang="en-US" sz="2400" u="none" dirty="0">
                <a:solidFill>
                  <a:schemeClr val="bg1"/>
                </a:solidFill>
              </a:rPr>
              <a:t>brachiocephalic, and tracheobronchial lymphnodes</a:t>
            </a:r>
            <a:endParaRPr lang="ar-SA" sz="2400" u="none" dirty="0">
              <a:solidFill>
                <a:schemeClr val="bg1"/>
              </a:solidFill>
            </a:endParaRPr>
          </a:p>
        </p:txBody>
      </p:sp>
      <p:pic>
        <p:nvPicPr>
          <p:cNvPr id="2097169" name="صورة 2097168"/>
          <p:cNvPicPr>
            <a:picLocks/>
          </p:cNvPicPr>
          <p:nvPr/>
        </p:nvPicPr>
        <p:blipFill>
          <a:blip r:embed="rId2"/>
          <a:stretch>
            <a:fillRect/>
          </a:stretch>
        </p:blipFill>
        <p:spPr>
          <a:xfrm>
            <a:off x="6096000" y="1662092"/>
            <a:ext cx="5304508" cy="3970673"/>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048" name="TextBox 4"/>
          <p:cNvSpPr txBox="1"/>
          <p:nvPr/>
        </p:nvSpPr>
        <p:spPr>
          <a:xfrm>
            <a:off x="0" y="649683"/>
            <a:ext cx="8216721" cy="523220"/>
          </a:xfrm>
          <a:prstGeom prst="rect">
            <a:avLst/>
          </a:prstGeom>
          <a:noFill/>
        </p:spPr>
        <p:txBody>
          <a:bodyPr wrap="square" rtlCol="1">
            <a:spAutoFit/>
          </a:bodyPr>
          <a:lstStyle/>
          <a:p>
            <a:pPr algn="ctr"/>
            <a:r>
              <a:rPr lang="en-US" altLang="it" sz="2800" b="1" dirty="0">
                <a:solidFill>
                  <a:srgbClr val="FFFF00"/>
                </a:solidFill>
              </a:rPr>
              <a:t>Superior Mediastinum:  Great Vessels </a:t>
            </a:r>
            <a:endParaRPr lang="ar-SA" sz="2800" dirty="0">
              <a:solidFill>
                <a:schemeClr val="bg1"/>
              </a:solidFill>
            </a:endParaRPr>
          </a:p>
        </p:txBody>
      </p:sp>
      <p:sp>
        <p:nvSpPr>
          <p:cNvPr id="1049049" name="TextBox 6"/>
          <p:cNvSpPr txBox="1"/>
          <p:nvPr/>
        </p:nvSpPr>
        <p:spPr>
          <a:xfrm rot="21595054">
            <a:off x="728303" y="1536174"/>
            <a:ext cx="5365075" cy="3785652"/>
          </a:xfrm>
          <a:prstGeom prst="rect">
            <a:avLst/>
          </a:prstGeom>
          <a:noFill/>
        </p:spPr>
        <p:txBody>
          <a:bodyPr wrap="square" rtlCol="1">
            <a:spAutoFit/>
          </a:bodyPr>
          <a:lstStyle/>
          <a:p>
            <a:r>
              <a:rPr lang="en-US" sz="2400" b="1" u="sng" dirty="0">
                <a:solidFill>
                  <a:schemeClr val="bg1"/>
                </a:solidFill>
              </a:rPr>
              <a:t>the veins</a:t>
            </a:r>
            <a:r>
              <a:rPr lang="en-US" sz="2400" b="1" u="none" dirty="0">
                <a:solidFill>
                  <a:schemeClr val="bg1"/>
                </a:solidFill>
              </a:rPr>
              <a:t>: </a:t>
            </a:r>
            <a:r>
              <a:rPr lang="en-US" sz="2400" u="none" dirty="0">
                <a:solidFill>
                  <a:schemeClr val="bg1"/>
                </a:solidFill>
              </a:rPr>
              <a:t>brachiocephalic veins and</a:t>
            </a:r>
            <a:r>
              <a:rPr lang="it-IT" sz="2400" dirty="0">
                <a:solidFill>
                  <a:schemeClr val="bg1"/>
                </a:solidFill>
              </a:rPr>
              <a:t> </a:t>
            </a:r>
            <a:r>
              <a:rPr lang="en-US" sz="2400" u="none" dirty="0">
                <a:solidFill>
                  <a:schemeClr val="bg1"/>
                </a:solidFill>
              </a:rPr>
              <a:t>SVC, anterior to the arteries.</a:t>
            </a:r>
            <a:endParaRPr lang="ar-SA" sz="2400" u="none" dirty="0">
              <a:solidFill>
                <a:schemeClr val="bg1"/>
              </a:solidFill>
            </a:endParaRPr>
          </a:p>
          <a:p>
            <a:endParaRPr lang="ar-SA" sz="2400" u="none" dirty="0">
              <a:solidFill>
                <a:schemeClr val="bg1"/>
              </a:solidFill>
            </a:endParaRPr>
          </a:p>
          <a:p>
            <a:r>
              <a:rPr lang="en-US" sz="2400" b="1" u="sng" dirty="0">
                <a:solidFill>
                  <a:schemeClr val="bg1"/>
                </a:solidFill>
              </a:rPr>
              <a:t>the arteries</a:t>
            </a:r>
            <a:r>
              <a:rPr lang="en-US" sz="2400" b="1" u="none" dirty="0">
                <a:solidFill>
                  <a:schemeClr val="bg1"/>
                </a:solidFill>
              </a:rPr>
              <a:t>: </a:t>
            </a:r>
            <a:r>
              <a:rPr lang="en-US" sz="2400" u="none" dirty="0">
                <a:solidFill>
                  <a:schemeClr val="bg1"/>
                </a:solidFill>
              </a:rPr>
              <a:t>arch of aorta and roots of its major branches (the brachiocephalic trunk, left common</a:t>
            </a:r>
            <a:r>
              <a:rPr lang="it-IT" sz="2400" dirty="0">
                <a:solidFill>
                  <a:schemeClr val="bg1"/>
                </a:solidFill>
              </a:rPr>
              <a:t> </a:t>
            </a:r>
            <a:r>
              <a:rPr lang="en-US" sz="2400" u="none" dirty="0">
                <a:solidFill>
                  <a:schemeClr val="bg1"/>
                </a:solidFill>
              </a:rPr>
              <a:t>carotid artery,and left subclavian artery) and related nerves</a:t>
            </a:r>
            <a:r>
              <a:rPr lang="it-IT" sz="2400" dirty="0">
                <a:solidFill>
                  <a:schemeClr val="bg1"/>
                </a:solidFill>
              </a:rPr>
              <a:t> </a:t>
            </a:r>
            <a:r>
              <a:rPr lang="en-US" sz="2400" u="none" dirty="0">
                <a:solidFill>
                  <a:schemeClr val="bg1"/>
                </a:solidFill>
              </a:rPr>
              <a:t>(vagus and phrenic nerves and the cardiac plexus of nerves)</a:t>
            </a:r>
            <a:endParaRPr lang="ar-SA" sz="2400" u="none" dirty="0">
              <a:solidFill>
                <a:schemeClr val="bg1"/>
              </a:solidFill>
            </a:endParaRPr>
          </a:p>
        </p:txBody>
      </p:sp>
      <p:pic>
        <p:nvPicPr>
          <p:cNvPr id="2097170" name="صورة 2097169"/>
          <p:cNvPicPr>
            <a:picLocks/>
          </p:cNvPicPr>
          <p:nvPr/>
        </p:nvPicPr>
        <p:blipFill>
          <a:blip r:embed="rId2"/>
          <a:stretch>
            <a:fillRect/>
          </a:stretch>
        </p:blipFill>
        <p:spPr>
          <a:xfrm>
            <a:off x="6096000" y="1991171"/>
            <a:ext cx="5154495" cy="3566420"/>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71" name="صورة 2097170"/>
          <p:cNvPicPr>
            <a:picLocks/>
          </p:cNvPicPr>
          <p:nvPr/>
        </p:nvPicPr>
        <p:blipFill>
          <a:blip r:embed="rId2"/>
          <a:stretch>
            <a:fillRect/>
          </a:stretch>
        </p:blipFill>
        <p:spPr>
          <a:xfrm>
            <a:off x="1878512" y="642907"/>
            <a:ext cx="8052635" cy="5571659"/>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096" name="TextBox 4"/>
          <p:cNvSpPr txBox="1"/>
          <p:nvPr/>
        </p:nvSpPr>
        <p:spPr>
          <a:xfrm>
            <a:off x="-617834" y="825578"/>
            <a:ext cx="8216721" cy="523220"/>
          </a:xfrm>
          <a:prstGeom prst="rect">
            <a:avLst/>
          </a:prstGeom>
          <a:noFill/>
        </p:spPr>
        <p:txBody>
          <a:bodyPr wrap="square" rtlCol="1">
            <a:spAutoFit/>
          </a:bodyPr>
          <a:lstStyle/>
          <a:p>
            <a:pPr algn="ctr"/>
            <a:r>
              <a:rPr lang="en-US" altLang="it" sz="2800" b="1" dirty="0">
                <a:solidFill>
                  <a:srgbClr val="FFFF00"/>
                </a:solidFill>
              </a:rPr>
              <a:t>Superior Mediastinum: Trachea</a:t>
            </a:r>
            <a:endParaRPr lang="ar-SA" sz="2800" dirty="0">
              <a:solidFill>
                <a:schemeClr val="bg1"/>
              </a:solidFill>
            </a:endParaRPr>
          </a:p>
        </p:txBody>
      </p:sp>
      <p:sp>
        <p:nvSpPr>
          <p:cNvPr id="1049097" name="TextBox 6"/>
          <p:cNvSpPr txBox="1"/>
          <p:nvPr/>
        </p:nvSpPr>
        <p:spPr>
          <a:xfrm rot="21595054">
            <a:off x="522193" y="1621223"/>
            <a:ext cx="6284886" cy="3785652"/>
          </a:xfrm>
          <a:prstGeom prst="rect">
            <a:avLst/>
          </a:prstGeom>
          <a:noFill/>
        </p:spPr>
        <p:txBody>
          <a:bodyPr wrap="square" rtlCol="1">
            <a:spAutoFit/>
          </a:bodyPr>
          <a:lstStyle/>
          <a:p>
            <a:r>
              <a:rPr lang="en-US" sz="2000" dirty="0">
                <a:solidFill>
                  <a:schemeClr val="bg1"/>
                </a:solidFill>
              </a:rPr>
              <a:t>The trachea descends anterior to the esophagus and enters the superior mediastinum, inclining a little to the right of the median plane.</a:t>
            </a:r>
            <a:endParaRPr lang="ar-SA" sz="2000" dirty="0">
              <a:solidFill>
                <a:schemeClr val="bg1"/>
              </a:solidFill>
            </a:endParaRPr>
          </a:p>
          <a:p>
            <a:endParaRPr lang="ar-SA" sz="2000" dirty="0">
              <a:solidFill>
                <a:schemeClr val="bg1"/>
              </a:solidFill>
            </a:endParaRPr>
          </a:p>
          <a:p>
            <a:r>
              <a:rPr lang="en-US" sz="2000" dirty="0">
                <a:solidFill>
                  <a:schemeClr val="bg1"/>
                </a:solidFill>
              </a:rPr>
              <a:t>The posterior surface ofthe trachea is flat where it is applied to the esophagus.</a:t>
            </a:r>
            <a:endParaRPr lang="ar-SA" sz="2000" dirty="0">
              <a:solidFill>
                <a:schemeClr val="bg1"/>
              </a:solidFill>
            </a:endParaRPr>
          </a:p>
          <a:p>
            <a:endParaRPr lang="ar-SA" sz="2000" dirty="0">
              <a:solidFill>
                <a:schemeClr val="bg1"/>
              </a:solidFill>
            </a:endParaRPr>
          </a:p>
          <a:p>
            <a:r>
              <a:rPr lang="en-US" sz="2000" dirty="0">
                <a:solidFill>
                  <a:schemeClr val="bg1"/>
                </a:solidFill>
              </a:rPr>
              <a:t>The trachea ends at the level of the sternal angle</a:t>
            </a:r>
            <a:endParaRPr lang="ar-SA" sz="2000" dirty="0">
              <a:solidFill>
                <a:schemeClr val="bg1"/>
              </a:solidFill>
            </a:endParaRPr>
          </a:p>
          <a:p>
            <a:r>
              <a:rPr lang="en-US" sz="2000" dirty="0">
                <a:solidFill>
                  <a:schemeClr val="bg1"/>
                </a:solidFill>
              </a:rPr>
              <a:t>by dividing into the right and left main bronchi.</a:t>
            </a:r>
            <a:endParaRPr lang="ar-SA" sz="2000" dirty="0">
              <a:solidFill>
                <a:schemeClr val="bg1"/>
              </a:solidFill>
            </a:endParaRPr>
          </a:p>
          <a:p>
            <a:r>
              <a:rPr lang="en-US" sz="2000" dirty="0">
                <a:solidFill>
                  <a:schemeClr val="bg1"/>
                </a:solidFill>
              </a:rPr>
              <a:t>The trachea terminates superior to the level of the</a:t>
            </a:r>
            <a:r>
              <a:rPr lang="it-IT" sz="2000" dirty="0">
                <a:solidFill>
                  <a:schemeClr val="bg1"/>
                </a:solidFill>
              </a:rPr>
              <a:t> </a:t>
            </a:r>
            <a:r>
              <a:rPr lang="en-US" sz="2000" dirty="0">
                <a:solidFill>
                  <a:schemeClr val="bg1"/>
                </a:solidFill>
              </a:rPr>
              <a:t>heart and is not a component of the posterior mediastinum.</a:t>
            </a:r>
            <a:endParaRPr lang="ar-SA" sz="2000" dirty="0">
              <a:solidFill>
                <a:schemeClr val="bg1"/>
              </a:solidFill>
            </a:endParaRPr>
          </a:p>
        </p:txBody>
      </p:sp>
      <p:pic>
        <p:nvPicPr>
          <p:cNvPr id="2097172" name="صورة 2097171"/>
          <p:cNvPicPr>
            <a:picLocks/>
          </p:cNvPicPr>
          <p:nvPr/>
        </p:nvPicPr>
        <p:blipFill>
          <a:blip r:embed="rId2"/>
          <a:stretch>
            <a:fillRect/>
          </a:stretch>
        </p:blipFill>
        <p:spPr>
          <a:xfrm>
            <a:off x="6711836" y="1689590"/>
            <a:ext cx="4895934" cy="3751105"/>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121" name="TextBox 4"/>
          <p:cNvSpPr txBox="1"/>
          <p:nvPr/>
        </p:nvSpPr>
        <p:spPr>
          <a:xfrm>
            <a:off x="1031967" y="943852"/>
            <a:ext cx="9022472" cy="523220"/>
          </a:xfrm>
          <a:prstGeom prst="rect">
            <a:avLst/>
          </a:prstGeom>
          <a:noFill/>
        </p:spPr>
        <p:txBody>
          <a:bodyPr wrap="square" rtlCol="1">
            <a:spAutoFit/>
          </a:bodyPr>
          <a:lstStyle/>
          <a:p>
            <a:pPr algn="ctr"/>
            <a:r>
              <a:rPr lang="en-US" altLang="it" sz="2800" b="1" dirty="0">
                <a:solidFill>
                  <a:srgbClr val="FFFF00"/>
                </a:solidFill>
              </a:rPr>
              <a:t>Superior Mediastinum: Esophagus &amp; Thoracic Duct</a:t>
            </a:r>
            <a:endParaRPr lang="ar-SA" sz="2800" dirty="0">
              <a:solidFill>
                <a:schemeClr val="bg1"/>
              </a:solidFill>
            </a:endParaRPr>
          </a:p>
        </p:txBody>
      </p:sp>
      <p:sp>
        <p:nvSpPr>
          <p:cNvPr id="1049122" name="TextBox 6"/>
          <p:cNvSpPr txBox="1"/>
          <p:nvPr/>
        </p:nvSpPr>
        <p:spPr>
          <a:xfrm rot="21595054">
            <a:off x="522193" y="1171823"/>
            <a:ext cx="6284886" cy="5262979"/>
          </a:xfrm>
          <a:prstGeom prst="rect">
            <a:avLst/>
          </a:prstGeom>
          <a:noFill/>
        </p:spPr>
        <p:txBody>
          <a:bodyPr wrap="square" rtlCol="1">
            <a:spAutoFit/>
          </a:bodyPr>
          <a:lstStyle/>
          <a:p>
            <a:endParaRPr lang="ar-SA" sz="2000" dirty="0">
              <a:solidFill>
                <a:schemeClr val="bg1"/>
              </a:solidFill>
            </a:endParaRPr>
          </a:p>
          <a:p>
            <a:r>
              <a:rPr lang="ar-SA" sz="2400" dirty="0">
                <a:solidFill>
                  <a:schemeClr val="bg1"/>
                </a:solidFill>
              </a:rPr>
              <a:t>The esophagus is a fibromuscular tube that extends from</a:t>
            </a:r>
            <a:r>
              <a:rPr lang="en-US" sz="2400" dirty="0">
                <a:solidFill>
                  <a:schemeClr val="bg1"/>
                </a:solidFill>
              </a:rPr>
              <a:t> </a:t>
            </a:r>
            <a:r>
              <a:rPr lang="ar-SA" sz="2400" dirty="0">
                <a:solidFill>
                  <a:schemeClr val="bg1"/>
                </a:solidFill>
              </a:rPr>
              <a:t>the phaxynx</a:t>
            </a:r>
            <a:r>
              <a:rPr lang="en-US" sz="2400" dirty="0">
                <a:solidFill>
                  <a:schemeClr val="bg1"/>
                </a:solidFill>
              </a:rPr>
              <a:t> </a:t>
            </a:r>
            <a:r>
              <a:rPr lang="ar-SA" sz="2400" dirty="0">
                <a:solidFill>
                  <a:schemeClr val="bg1"/>
                </a:solidFill>
              </a:rPr>
              <a:t>to the stomach</a:t>
            </a:r>
            <a:r>
              <a:rPr lang="en-US" sz="2400" dirty="0">
                <a:solidFill>
                  <a:schemeClr val="bg1"/>
                </a:solidFill>
              </a:rPr>
              <a:t>.</a:t>
            </a:r>
            <a:endParaRPr lang="ar-SA" sz="2400" dirty="0">
              <a:solidFill>
                <a:schemeClr val="bg1"/>
              </a:solidFill>
            </a:endParaRPr>
          </a:p>
          <a:p>
            <a:endParaRPr lang="ar-SA" sz="2400" dirty="0">
              <a:solidFill>
                <a:schemeClr val="bg1"/>
              </a:solidFill>
            </a:endParaRPr>
          </a:p>
          <a:p>
            <a:r>
              <a:rPr lang="en-US" sz="2400" dirty="0">
                <a:solidFill>
                  <a:schemeClr val="bg1"/>
                </a:solidFill>
              </a:rPr>
              <a:t>The </a:t>
            </a:r>
            <a:r>
              <a:rPr lang="ar-SA" sz="2400" dirty="0">
                <a:solidFill>
                  <a:schemeClr val="bg1"/>
                </a:solidFill>
              </a:rPr>
              <a:t>esophagus enters the superior</a:t>
            </a:r>
            <a:r>
              <a:rPr lang="en-US" sz="2400" dirty="0">
                <a:solidFill>
                  <a:schemeClr val="bg1"/>
                </a:solidFill>
              </a:rPr>
              <a:t> me</a:t>
            </a:r>
            <a:r>
              <a:rPr lang="ar-SA" sz="2400" dirty="0">
                <a:solidFill>
                  <a:schemeClr val="bg1"/>
                </a:solidFill>
              </a:rPr>
              <a:t>diastinum between the trachea and vertebral column,</a:t>
            </a:r>
            <a:r>
              <a:rPr lang="en-US" sz="2400" dirty="0">
                <a:solidFill>
                  <a:schemeClr val="bg1"/>
                </a:solidFill>
              </a:rPr>
              <a:t> </a:t>
            </a:r>
            <a:r>
              <a:rPr lang="ar-SA" sz="2400" dirty="0">
                <a:solidFill>
                  <a:schemeClr val="bg1"/>
                </a:solidFill>
              </a:rPr>
              <a:t>where it lies anterior to the </a:t>
            </a:r>
            <a:r>
              <a:rPr lang="ar-SA" sz="2400" dirty="0" err="1">
                <a:solidFill>
                  <a:schemeClr val="bg1"/>
                </a:solidFill>
              </a:rPr>
              <a:t>bodies</a:t>
            </a:r>
            <a:r>
              <a:rPr lang="ar-SA" sz="2400" dirty="0">
                <a:solidFill>
                  <a:schemeClr val="bg1"/>
                </a:solidFill>
              </a:rPr>
              <a:t> </a:t>
            </a:r>
            <a:r>
              <a:rPr lang="ar-SA" sz="2400" dirty="0" err="1">
                <a:solidFill>
                  <a:schemeClr val="bg1"/>
                </a:solidFill>
              </a:rPr>
              <a:t>of</a:t>
            </a:r>
            <a:r>
              <a:rPr lang="it-IT" sz="2400" dirty="0">
                <a:solidFill>
                  <a:schemeClr val="bg1"/>
                </a:solidFill>
              </a:rPr>
              <a:t> </a:t>
            </a:r>
            <a:r>
              <a:rPr lang="ar-SA" sz="2400" dirty="0" err="1">
                <a:solidFill>
                  <a:schemeClr val="bg1"/>
                </a:solidFill>
              </a:rPr>
              <a:t>the</a:t>
            </a:r>
            <a:r>
              <a:rPr lang="ar-SA" sz="2400" dirty="0">
                <a:solidFill>
                  <a:schemeClr val="bg1"/>
                </a:solidFill>
              </a:rPr>
              <a:t> Tl-T4 vertebrae</a:t>
            </a:r>
            <a:r>
              <a:rPr lang="en-US" sz="2400" dirty="0">
                <a:solidFill>
                  <a:schemeClr val="bg1"/>
                </a:solidFill>
              </a:rPr>
              <a:t>.</a:t>
            </a:r>
            <a:endParaRPr lang="ar-SA" sz="2400" dirty="0">
              <a:solidFill>
                <a:schemeClr val="bg1"/>
              </a:solidFill>
            </a:endParaRPr>
          </a:p>
          <a:p>
            <a:endParaRPr lang="ar-SA" sz="2400" dirty="0">
              <a:solidFill>
                <a:schemeClr val="bg1"/>
              </a:solidFill>
            </a:endParaRPr>
          </a:p>
          <a:p>
            <a:r>
              <a:rPr lang="en-US" sz="2400" dirty="0">
                <a:solidFill>
                  <a:schemeClr val="bg1"/>
                </a:solidFill>
              </a:rPr>
              <a:t>In the superior mediastinum, the t</a:t>
            </a:r>
            <a:r>
              <a:rPr lang="en-US" sz="2400" b="1" dirty="0">
                <a:solidFill>
                  <a:schemeClr val="bg1"/>
                </a:solidFill>
              </a:rPr>
              <a:t>horacic duct</a:t>
            </a:r>
            <a:r>
              <a:rPr lang="en-US" sz="2400" dirty="0">
                <a:solidFill>
                  <a:schemeClr val="bg1"/>
                </a:solidFill>
              </a:rPr>
              <a:t> usually lies on the left side of the esophagus, deep (medial) to the arch of the aorta</a:t>
            </a:r>
            <a:r>
              <a:rPr lang="en-US" sz="2800" dirty="0">
                <a:solidFill>
                  <a:schemeClr val="bg1"/>
                </a:solidFill>
              </a:rPr>
              <a:t> </a:t>
            </a:r>
            <a:endParaRPr lang="ar-SA" sz="2400" dirty="0">
              <a:solidFill>
                <a:schemeClr val="bg1"/>
              </a:solidFill>
            </a:endParaRPr>
          </a:p>
        </p:txBody>
      </p:sp>
      <p:pic>
        <p:nvPicPr>
          <p:cNvPr id="2097173" name="صورة 2097172"/>
          <p:cNvPicPr>
            <a:picLocks/>
          </p:cNvPicPr>
          <p:nvPr/>
        </p:nvPicPr>
        <p:blipFill>
          <a:blip r:embed="rId2"/>
          <a:stretch>
            <a:fillRect/>
          </a:stretch>
        </p:blipFill>
        <p:spPr>
          <a:xfrm>
            <a:off x="6810431" y="1868621"/>
            <a:ext cx="4657640" cy="3568532"/>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146" name="TextBox 4"/>
          <p:cNvSpPr txBox="1"/>
          <p:nvPr/>
        </p:nvSpPr>
        <p:spPr>
          <a:xfrm>
            <a:off x="743474" y="1878741"/>
            <a:ext cx="3118011" cy="2186940"/>
          </a:xfrm>
          <a:prstGeom prst="rect">
            <a:avLst/>
          </a:prstGeom>
          <a:noFill/>
        </p:spPr>
        <p:txBody>
          <a:bodyPr wrap="square" rtlCol="1">
            <a:spAutoFit/>
          </a:bodyPr>
          <a:lstStyle/>
          <a:p>
            <a:pPr algn="ctr"/>
            <a:r>
              <a:rPr lang="en-US" altLang="it" sz="2800" b="1" dirty="0">
                <a:solidFill>
                  <a:srgbClr val="FFFF00"/>
                </a:solidFill>
              </a:rPr>
              <a:t>Superior Mediastinum: Trachea, Esophagus &amp; Thoracic Duct</a:t>
            </a:r>
            <a:endParaRPr lang="ar-SA" sz="2800" dirty="0">
              <a:solidFill>
                <a:schemeClr val="bg1"/>
              </a:solidFill>
            </a:endParaRPr>
          </a:p>
        </p:txBody>
      </p:sp>
      <p:pic>
        <p:nvPicPr>
          <p:cNvPr id="2097174" name="صورة 2097173"/>
          <p:cNvPicPr>
            <a:picLocks/>
          </p:cNvPicPr>
          <p:nvPr/>
        </p:nvPicPr>
        <p:blipFill>
          <a:blip r:embed="rId2"/>
          <a:stretch>
            <a:fillRect/>
          </a:stretch>
        </p:blipFill>
        <p:spPr>
          <a:xfrm>
            <a:off x="4034467" y="862327"/>
            <a:ext cx="7009119" cy="5370159"/>
          </a:xfrm>
          <a:prstGeom prst="rect">
            <a:avLst/>
          </a:prstGeom>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170"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Inferior Mediastinum</a:t>
            </a:r>
            <a:endParaRPr lang="ar-SA" sz="3600" dirty="0">
              <a:solidFill>
                <a:schemeClr val="bg1"/>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194"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Inferior Mediastinum</a:t>
            </a:r>
            <a:endParaRPr lang="ar-SA" sz="2800" dirty="0">
              <a:solidFill>
                <a:schemeClr val="bg1"/>
              </a:solidFill>
            </a:endParaRPr>
          </a:p>
        </p:txBody>
      </p:sp>
      <p:sp>
        <p:nvSpPr>
          <p:cNvPr id="1049195" name="TextBox 6"/>
          <p:cNvSpPr txBox="1"/>
          <p:nvPr/>
        </p:nvSpPr>
        <p:spPr>
          <a:xfrm>
            <a:off x="565549" y="1856189"/>
            <a:ext cx="5132244" cy="4066540"/>
          </a:xfrm>
          <a:prstGeom prst="rect">
            <a:avLst/>
          </a:prstGeom>
          <a:noFill/>
        </p:spPr>
        <p:txBody>
          <a:bodyPr wrap="square" rtlCol="1">
            <a:spAutoFit/>
          </a:bodyPr>
          <a:lstStyle/>
          <a:p>
            <a:r>
              <a:rPr lang="en-US" sz="2800" dirty="0">
                <a:solidFill>
                  <a:schemeClr val="bg1"/>
                </a:solidFill>
              </a:rPr>
              <a:t>  </a:t>
            </a:r>
            <a:r>
              <a:rPr lang="en-US" sz="2400" dirty="0">
                <a:solidFill>
                  <a:schemeClr val="bg1"/>
                </a:solidFill>
              </a:rPr>
              <a:t>The </a:t>
            </a:r>
            <a:r>
              <a:rPr lang="en-US" sz="2400" b="1" dirty="0">
                <a:solidFill>
                  <a:schemeClr val="bg1"/>
                </a:solidFill>
              </a:rPr>
              <a:t>inferior mediastinum</a:t>
            </a:r>
            <a:r>
              <a:rPr lang="en-US" sz="2400" dirty="0">
                <a:solidFill>
                  <a:schemeClr val="bg1"/>
                </a:solidFill>
              </a:rPr>
              <a:t> is further subdivided i</a:t>
            </a:r>
            <a:r>
              <a:rPr lang="ar-SA" sz="2400" i="0" u="none" dirty="0">
                <a:solidFill>
                  <a:schemeClr val="bg1"/>
                </a:solidFill>
              </a:rPr>
              <a:t>nto th</a:t>
            </a:r>
            <a:r>
              <a:rPr lang="en-US" sz="2400" i="0" u="none" dirty="0">
                <a:solidFill>
                  <a:schemeClr val="bg1"/>
                </a:solidFill>
              </a:rPr>
              <a:t>e:</a:t>
            </a:r>
            <a:endParaRPr lang="ar-SA" sz="2400" i="1" u="sng" dirty="0">
              <a:solidFill>
                <a:schemeClr val="bg1"/>
              </a:solidFill>
            </a:endParaRPr>
          </a:p>
          <a:p>
            <a:r>
              <a:rPr lang="en-US" sz="2400" i="1" u="sng" dirty="0">
                <a:solidFill>
                  <a:schemeClr val="bg1"/>
                </a:solidFill>
              </a:rPr>
              <a:t>- </a:t>
            </a:r>
            <a:r>
              <a:rPr lang="en-US" sz="2400" i="0" u="sng" dirty="0">
                <a:solidFill>
                  <a:schemeClr val="bg1"/>
                </a:solidFill>
              </a:rPr>
              <a:t>anterior mediastinum</a:t>
            </a:r>
            <a:r>
              <a:rPr lang="en-US" sz="2400" i="0" u="none" dirty="0">
                <a:solidFill>
                  <a:schemeClr val="bg1"/>
                </a:solidFill>
              </a:rPr>
              <a:t>, which is a space between the pericardium and the sternum</a:t>
            </a:r>
            <a:endParaRPr lang="ar-SA" sz="2400" i="1" u="sng" dirty="0">
              <a:solidFill>
                <a:schemeClr val="bg1"/>
              </a:solidFill>
            </a:endParaRPr>
          </a:p>
          <a:p>
            <a:r>
              <a:rPr lang="en-US" sz="2400" i="0" u="none" dirty="0">
                <a:solidFill>
                  <a:schemeClr val="bg1"/>
                </a:solidFill>
              </a:rPr>
              <a:t>- </a:t>
            </a:r>
            <a:r>
              <a:rPr lang="ar-SA" sz="2400" i="0" u="sng" dirty="0">
                <a:solidFill>
                  <a:schemeClr val="bg1"/>
                </a:solidFill>
              </a:rPr>
              <a:t>middle mediastinum</a:t>
            </a:r>
            <a:r>
              <a:rPr lang="ar-SA" sz="2400" i="0" u="none" dirty="0">
                <a:solidFill>
                  <a:schemeClr val="bg1"/>
                </a:solidFill>
              </a:rPr>
              <a:t>, which consists o</a:t>
            </a:r>
            <a:r>
              <a:rPr lang="en-US" sz="2400" i="0" u="none" dirty="0">
                <a:solidFill>
                  <a:schemeClr val="bg1"/>
                </a:solidFill>
              </a:rPr>
              <a:t>f th</a:t>
            </a:r>
            <a:r>
              <a:rPr lang="ar-SA" sz="2400" i="0" u="none" dirty="0">
                <a:solidFill>
                  <a:schemeClr val="bg1"/>
                </a:solidFill>
              </a:rPr>
              <a:t>e pericardium and heart</a:t>
            </a:r>
            <a:endParaRPr lang="ar-SA" sz="2400" i="1" u="sng" dirty="0">
              <a:solidFill>
                <a:schemeClr val="bg1"/>
              </a:solidFill>
            </a:endParaRPr>
          </a:p>
          <a:p>
            <a:r>
              <a:rPr lang="en-US" sz="2400" i="1" u="sng" dirty="0">
                <a:solidFill>
                  <a:schemeClr val="bg1"/>
                </a:solidFill>
              </a:rPr>
              <a:t>- </a:t>
            </a:r>
            <a:r>
              <a:rPr lang="ar-SA" sz="2400" i="0" u="sng" dirty="0">
                <a:solidFill>
                  <a:schemeClr val="bg1"/>
                </a:solidFill>
              </a:rPr>
              <a:t>posterior mediastinum</a:t>
            </a:r>
            <a:r>
              <a:rPr lang="ar-SA" sz="2400" i="0" u="none" dirty="0">
                <a:solidFill>
                  <a:schemeClr val="bg1"/>
                </a:solidFill>
              </a:rPr>
              <a:t>, which</a:t>
            </a:r>
            <a:endParaRPr lang="ar-SA" sz="2400" i="1" u="sng" dirty="0">
              <a:solidFill>
                <a:schemeClr val="bg1"/>
              </a:solidFill>
            </a:endParaRPr>
          </a:p>
          <a:p>
            <a:r>
              <a:rPr lang="ar-SA" sz="2400" i="0" u="none" dirty="0">
                <a:solidFill>
                  <a:schemeClr val="bg1"/>
                </a:solidFill>
              </a:rPr>
              <a:t>lies between the pericardium and the vertebra</a:t>
            </a:r>
            <a:r>
              <a:rPr lang="en-US" sz="2400" i="0" u="none" dirty="0">
                <a:solidFill>
                  <a:schemeClr val="bg1"/>
                </a:solidFill>
              </a:rPr>
              <a:t>l </a:t>
            </a:r>
            <a:r>
              <a:rPr lang="ar-SA" sz="2400" i="0" u="none" dirty="0">
                <a:solidFill>
                  <a:schemeClr val="bg1"/>
                </a:solidFill>
              </a:rPr>
              <a:t>column.</a:t>
            </a:r>
          </a:p>
        </p:txBody>
      </p:sp>
      <p:pic>
        <p:nvPicPr>
          <p:cNvPr id="2097175" name="صورة 2097174"/>
          <p:cNvPicPr>
            <a:picLocks/>
          </p:cNvPicPr>
          <p:nvPr/>
        </p:nvPicPr>
        <p:blipFill>
          <a:blip r:embed="rId2"/>
          <a:stretch>
            <a:fillRect/>
          </a:stretch>
        </p:blipFill>
        <p:spPr>
          <a:xfrm>
            <a:off x="6262698" y="1476257"/>
            <a:ext cx="5201550" cy="4566327"/>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219" name="TextBox 4"/>
          <p:cNvSpPr txBox="1"/>
          <p:nvPr/>
        </p:nvSpPr>
        <p:spPr>
          <a:xfrm>
            <a:off x="1596982" y="953038"/>
            <a:ext cx="8216721" cy="523220"/>
          </a:xfrm>
          <a:prstGeom prst="rect">
            <a:avLst/>
          </a:prstGeom>
          <a:noFill/>
        </p:spPr>
        <p:txBody>
          <a:bodyPr wrap="square" rtlCol="1">
            <a:spAutoFit/>
          </a:bodyPr>
          <a:lstStyle/>
          <a:p>
            <a:pPr algn="ctr"/>
            <a:r>
              <a:rPr lang="en-US" altLang="it" sz="2800" b="1" dirty="0">
                <a:solidFill>
                  <a:srgbClr val="FFFF00"/>
                </a:solidFill>
              </a:rPr>
              <a:t>Anterior Mediastinum</a:t>
            </a:r>
            <a:endParaRPr lang="ar-SA" sz="2800" dirty="0">
              <a:solidFill>
                <a:schemeClr val="bg1"/>
              </a:solidFill>
            </a:endParaRPr>
          </a:p>
        </p:txBody>
      </p:sp>
      <p:sp>
        <p:nvSpPr>
          <p:cNvPr id="1049220" name="TextBox 6"/>
          <p:cNvSpPr txBox="1"/>
          <p:nvPr/>
        </p:nvSpPr>
        <p:spPr>
          <a:xfrm>
            <a:off x="565549" y="1856189"/>
            <a:ext cx="5132244" cy="4154984"/>
          </a:xfrm>
          <a:prstGeom prst="rect">
            <a:avLst/>
          </a:prstGeom>
          <a:noFill/>
        </p:spPr>
        <p:txBody>
          <a:bodyPr wrap="square" rtlCol="1">
            <a:spAutoFit/>
          </a:bodyPr>
          <a:lstStyle/>
          <a:p>
            <a:r>
              <a:rPr lang="en-US" sz="2400" dirty="0">
                <a:solidFill>
                  <a:schemeClr val="bg1"/>
                </a:solidFill>
              </a:rPr>
              <a:t>The anterior mediastinum lies between the sternal body and fibrous</a:t>
            </a:r>
            <a:r>
              <a:rPr lang="en-US" sz="2400" i="0" u="none" dirty="0">
                <a:solidFill>
                  <a:schemeClr val="bg1"/>
                </a:solidFill>
              </a:rPr>
              <a:t> pericardium.</a:t>
            </a:r>
            <a:endParaRPr lang="ar-SA" sz="2400" i="0" u="none" dirty="0">
              <a:solidFill>
                <a:schemeClr val="bg1"/>
              </a:solidFill>
            </a:endParaRPr>
          </a:p>
          <a:p>
            <a:r>
              <a:rPr lang="en-US" sz="2400" i="0" u="none" dirty="0">
                <a:solidFill>
                  <a:schemeClr val="bg1"/>
                </a:solidFill>
              </a:rPr>
              <a:t>It conntains a variable amount of adipose tissue, loose connective tissue, </a:t>
            </a:r>
            <a:r>
              <a:rPr lang="en-US" sz="2400" i="0" u="none" dirty="0" err="1">
                <a:solidFill>
                  <a:schemeClr val="bg1"/>
                </a:solidFill>
              </a:rPr>
              <a:t>sternopericardial</a:t>
            </a:r>
            <a:r>
              <a:rPr lang="en-US" sz="2400" i="0" u="none" dirty="0">
                <a:solidFill>
                  <a:schemeClr val="bg1"/>
                </a:solidFill>
              </a:rPr>
              <a:t> ligaments, a few lymph nodes, the mediastinal branches of the internal thoracic artery, and sometimes part of the thymus gland or its remnants.</a:t>
            </a:r>
            <a:endParaRPr lang="ar-SA" sz="2400" i="0" u="none" dirty="0">
              <a:solidFill>
                <a:schemeClr val="bg1"/>
              </a:solidFill>
            </a:endParaRPr>
          </a:p>
        </p:txBody>
      </p:sp>
      <p:pic>
        <p:nvPicPr>
          <p:cNvPr id="2097176" name="صورة 2097175"/>
          <p:cNvPicPr>
            <a:picLocks/>
          </p:cNvPicPr>
          <p:nvPr/>
        </p:nvPicPr>
        <p:blipFill>
          <a:blip r:embed="rId2"/>
          <a:stretch>
            <a:fillRect/>
          </a:stretch>
        </p:blipFill>
        <p:spPr>
          <a:xfrm>
            <a:off x="5947886" y="1461287"/>
            <a:ext cx="5592178" cy="4824429"/>
          </a:xfrm>
          <a:prstGeom prst="rect">
            <a:avLst/>
          </a:prstGeom>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244"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Middle  Mediastinum</a:t>
            </a:r>
            <a:endParaRPr lang="ar-SA" sz="3600" dirty="0">
              <a:solidFill>
                <a:schemeClr val="bg1"/>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268"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Middle Mediastinum</a:t>
            </a:r>
            <a:endParaRPr lang="ar-SA" sz="2800" dirty="0">
              <a:solidFill>
                <a:schemeClr val="bg1"/>
              </a:solidFill>
            </a:endParaRPr>
          </a:p>
        </p:txBody>
      </p:sp>
      <p:sp>
        <p:nvSpPr>
          <p:cNvPr id="1049269" name="TextBox 6"/>
          <p:cNvSpPr txBox="1"/>
          <p:nvPr/>
        </p:nvSpPr>
        <p:spPr>
          <a:xfrm>
            <a:off x="565549" y="1856189"/>
            <a:ext cx="5132244" cy="3539430"/>
          </a:xfrm>
          <a:prstGeom prst="rect">
            <a:avLst/>
          </a:prstGeom>
          <a:noFill/>
        </p:spPr>
        <p:txBody>
          <a:bodyPr wrap="square" rtlCol="1">
            <a:spAutoFit/>
          </a:bodyPr>
          <a:lstStyle/>
          <a:p>
            <a:r>
              <a:rPr lang="ar-SA" sz="2800" i="0" u="none" dirty="0">
                <a:solidFill>
                  <a:schemeClr val="bg1"/>
                </a:solidFill>
              </a:rPr>
              <a:t>The middle mediastinum is centrally located in the</a:t>
            </a:r>
            <a:r>
              <a:rPr lang="en-US" sz="2800" i="0" u="none" dirty="0">
                <a:solidFill>
                  <a:schemeClr val="bg1"/>
                </a:solidFill>
              </a:rPr>
              <a:t> th</a:t>
            </a:r>
            <a:r>
              <a:rPr lang="ar-SA" sz="2800" i="0" u="none" dirty="0">
                <a:solidFill>
                  <a:schemeClr val="bg1"/>
                </a:solidFill>
              </a:rPr>
              <a:t>oracic cavity. </a:t>
            </a:r>
            <a:endParaRPr lang="it-IT" sz="2800" i="0" u="none" dirty="0">
              <a:solidFill>
                <a:schemeClr val="bg1"/>
              </a:solidFill>
            </a:endParaRPr>
          </a:p>
          <a:p>
            <a:endParaRPr lang="ar-SA" sz="2800" i="0" u="none" dirty="0">
              <a:solidFill>
                <a:schemeClr val="bg1"/>
              </a:solidFill>
            </a:endParaRPr>
          </a:p>
          <a:p>
            <a:r>
              <a:rPr lang="ar-SA" sz="2800" i="0" u="none" dirty="0">
                <a:solidFill>
                  <a:schemeClr val="bg1"/>
                </a:solidFill>
              </a:rPr>
              <a:t>It contains the pericardium, heart, origins</a:t>
            </a:r>
            <a:r>
              <a:rPr lang="en-US" sz="2800" i="0" u="none" dirty="0">
                <a:solidFill>
                  <a:schemeClr val="bg1"/>
                </a:solidFill>
              </a:rPr>
              <a:t> </a:t>
            </a:r>
            <a:r>
              <a:rPr lang="ar-SA" sz="2800" i="0" u="none" dirty="0">
                <a:solidFill>
                  <a:schemeClr val="bg1"/>
                </a:solidFill>
              </a:rPr>
              <a:t>of the great vessels, various nerves, and smaller</a:t>
            </a:r>
            <a:r>
              <a:rPr lang="en-US" sz="2800" i="0" u="none" dirty="0">
                <a:solidFill>
                  <a:schemeClr val="bg1"/>
                </a:solidFill>
              </a:rPr>
              <a:t> vessels</a:t>
            </a:r>
            <a:endParaRPr lang="ar-SA" sz="2800" i="0" u="none" dirty="0">
              <a:solidFill>
                <a:schemeClr val="bg1"/>
              </a:solidFill>
            </a:endParaRPr>
          </a:p>
        </p:txBody>
      </p:sp>
      <p:pic>
        <p:nvPicPr>
          <p:cNvPr id="2097177" name="صورة 2097176"/>
          <p:cNvPicPr>
            <a:picLocks/>
          </p:cNvPicPr>
          <p:nvPr/>
        </p:nvPicPr>
        <p:blipFill>
          <a:blip r:embed="rId2"/>
          <a:stretch>
            <a:fillRect/>
          </a:stretch>
        </p:blipFill>
        <p:spPr>
          <a:xfrm>
            <a:off x="6924738" y="693373"/>
            <a:ext cx="3957058" cy="5471252"/>
          </a:xfrm>
          <a:prstGeom prst="rect">
            <a:avLst/>
          </a:prstGeom>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293"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Pericardium</a:t>
            </a:r>
            <a:endParaRPr lang="ar-SA" sz="3600" dirty="0">
              <a:solidFill>
                <a:schemeClr val="bg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31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Pericardium</a:t>
            </a:r>
            <a:endParaRPr lang="ar-SA" sz="2800" dirty="0">
              <a:solidFill>
                <a:schemeClr val="bg1"/>
              </a:solidFill>
            </a:endParaRPr>
          </a:p>
        </p:txBody>
      </p:sp>
      <p:sp>
        <p:nvSpPr>
          <p:cNvPr id="1049318" name="TextBox 6"/>
          <p:cNvSpPr txBox="1"/>
          <p:nvPr/>
        </p:nvSpPr>
        <p:spPr>
          <a:xfrm>
            <a:off x="565549" y="1856189"/>
            <a:ext cx="5132244" cy="3970318"/>
          </a:xfrm>
          <a:prstGeom prst="rect">
            <a:avLst/>
          </a:prstGeom>
          <a:noFill/>
        </p:spPr>
        <p:txBody>
          <a:bodyPr wrap="square" rtlCol="1">
            <a:spAutoFit/>
          </a:bodyPr>
          <a:lstStyle/>
          <a:p>
            <a:r>
              <a:rPr lang="ar-SA" sz="2800" i="0" u="none" dirty="0">
                <a:solidFill>
                  <a:schemeClr val="bg1"/>
                </a:solidFill>
              </a:rPr>
              <a:t>The pericardium is a</a:t>
            </a:r>
            <a:r>
              <a:rPr lang="en-US" sz="2800" i="0" u="none" dirty="0">
                <a:solidFill>
                  <a:schemeClr val="bg1"/>
                </a:solidFill>
              </a:rPr>
              <a:t> </a:t>
            </a:r>
            <a:r>
              <a:rPr lang="ar-SA" sz="2800" i="0" u="none" dirty="0">
                <a:solidFill>
                  <a:schemeClr val="bg1"/>
                </a:solidFill>
              </a:rPr>
              <a:t>fibroserous sac surrounding the</a:t>
            </a:r>
            <a:r>
              <a:rPr lang="en-US" sz="2800" i="0" u="none" dirty="0">
                <a:solidFill>
                  <a:schemeClr val="bg1"/>
                </a:solidFill>
              </a:rPr>
              <a:t> he</a:t>
            </a:r>
            <a:r>
              <a:rPr lang="ar-SA" sz="2800" i="0" u="none" dirty="0">
                <a:solidFill>
                  <a:schemeClr val="bg1"/>
                </a:solidFill>
              </a:rPr>
              <a:t>art and the roots of the great vessels.</a:t>
            </a:r>
          </a:p>
          <a:p>
            <a:r>
              <a:rPr lang="ar-SA" sz="2800" i="0" u="none" dirty="0">
                <a:solidFill>
                  <a:schemeClr val="bg1"/>
                </a:solidFill>
              </a:rPr>
              <a:t> </a:t>
            </a:r>
          </a:p>
          <a:p>
            <a:r>
              <a:rPr lang="ar-SA" sz="2800" i="0" u="none" dirty="0">
                <a:solidFill>
                  <a:schemeClr val="bg1"/>
                </a:solidFill>
              </a:rPr>
              <a:t>It consists </a:t>
            </a:r>
            <a:r>
              <a:rPr lang="ar-SA" sz="2800" i="0" u="none" dirty="0" err="1">
                <a:solidFill>
                  <a:schemeClr val="bg1"/>
                </a:solidFill>
              </a:rPr>
              <a:t>of</a:t>
            </a:r>
            <a:r>
              <a:rPr lang="ar-SA" sz="2800" i="0" u="none" dirty="0">
                <a:solidFill>
                  <a:schemeClr val="bg1"/>
                </a:solidFill>
              </a:rPr>
              <a:t> </a:t>
            </a:r>
            <a:r>
              <a:rPr lang="ar-SA" sz="2800" i="0" u="none" dirty="0" err="1">
                <a:solidFill>
                  <a:schemeClr val="bg1"/>
                </a:solidFill>
              </a:rPr>
              <a:t>two</a:t>
            </a:r>
            <a:r>
              <a:rPr lang="en-US" sz="2800" dirty="0">
                <a:solidFill>
                  <a:schemeClr val="bg1"/>
                </a:solidFill>
              </a:rPr>
              <a:t> </a:t>
            </a:r>
            <a:r>
              <a:rPr lang="ar-SA" sz="2800" i="0" u="none" dirty="0" err="1">
                <a:solidFill>
                  <a:schemeClr val="bg1"/>
                </a:solidFill>
              </a:rPr>
              <a:t>components</a:t>
            </a:r>
            <a:r>
              <a:rPr lang="ar-SA" sz="2800" i="0" u="none" dirty="0">
                <a:solidFill>
                  <a:schemeClr val="bg1"/>
                </a:solidFill>
              </a:rPr>
              <a:t>, the </a:t>
            </a:r>
            <a:r>
              <a:rPr lang="ar-SA" sz="2800" i="0" u="sng" dirty="0">
                <a:solidFill>
                  <a:schemeClr val="bg1"/>
                </a:solidFill>
              </a:rPr>
              <a:t>fibrous pericardium</a:t>
            </a:r>
            <a:r>
              <a:rPr lang="ar-SA" sz="2800" i="0" u="none" dirty="0">
                <a:solidFill>
                  <a:schemeClr val="bg1"/>
                </a:solidFill>
              </a:rPr>
              <a:t> and the </a:t>
            </a:r>
            <a:r>
              <a:rPr lang="ar-SA" sz="2800" i="0" u="sng" dirty="0">
                <a:solidFill>
                  <a:schemeClr val="bg1"/>
                </a:solidFill>
              </a:rPr>
              <a:t>serous pericardium</a:t>
            </a:r>
          </a:p>
        </p:txBody>
      </p:sp>
      <p:pic>
        <p:nvPicPr>
          <p:cNvPr id="2097178" name="صورة 2097177"/>
          <p:cNvPicPr>
            <a:picLocks/>
          </p:cNvPicPr>
          <p:nvPr/>
        </p:nvPicPr>
        <p:blipFill>
          <a:blip r:embed="rId2"/>
          <a:stretch>
            <a:fillRect/>
          </a:stretch>
        </p:blipFill>
        <p:spPr>
          <a:xfrm>
            <a:off x="6235867" y="972571"/>
            <a:ext cx="5273766" cy="4921247"/>
          </a:xfrm>
          <a:prstGeom prst="rect">
            <a:avLst/>
          </a:prstGeom>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34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Fibrous Pericardium</a:t>
            </a:r>
            <a:endParaRPr lang="ar-SA" sz="2800" dirty="0">
              <a:solidFill>
                <a:schemeClr val="bg1"/>
              </a:solidFill>
            </a:endParaRPr>
          </a:p>
        </p:txBody>
      </p:sp>
      <p:sp>
        <p:nvSpPr>
          <p:cNvPr id="1049343" name="TextBox 6"/>
          <p:cNvSpPr txBox="1"/>
          <p:nvPr/>
        </p:nvSpPr>
        <p:spPr>
          <a:xfrm>
            <a:off x="565549" y="1856189"/>
            <a:ext cx="5132244" cy="4401205"/>
          </a:xfrm>
          <a:prstGeom prst="rect">
            <a:avLst/>
          </a:prstGeom>
          <a:noFill/>
        </p:spPr>
        <p:txBody>
          <a:bodyPr wrap="square" rtlCol="1">
            <a:spAutoFit/>
          </a:bodyPr>
          <a:lstStyle/>
          <a:p>
            <a:r>
              <a:rPr lang="en-US" sz="2800" i="0" u="none" dirty="0">
                <a:solidFill>
                  <a:schemeClr val="bg1"/>
                </a:solidFill>
              </a:rPr>
              <a:t>It is the strong, fibrous, outer</a:t>
            </a:r>
            <a:endParaRPr lang="ar-SA" sz="2800" i="0" u="none" dirty="0">
              <a:solidFill>
                <a:schemeClr val="bg1"/>
              </a:solidFill>
            </a:endParaRPr>
          </a:p>
          <a:p>
            <a:r>
              <a:rPr lang="en-US" sz="2800" i="0" u="none" dirty="0">
                <a:solidFill>
                  <a:schemeClr val="bg1"/>
                </a:solidFill>
              </a:rPr>
              <a:t>layer of the sac. It attaches</a:t>
            </a:r>
            <a:endParaRPr lang="ar-SA" sz="2800" i="0" u="none" dirty="0">
              <a:solidFill>
                <a:schemeClr val="bg1"/>
              </a:solidFill>
            </a:endParaRPr>
          </a:p>
          <a:p>
            <a:r>
              <a:rPr lang="en-US" sz="2800" i="0" u="none" dirty="0">
                <a:solidFill>
                  <a:schemeClr val="bg1"/>
                </a:solidFill>
              </a:rPr>
              <a:t>firmly below to the </a:t>
            </a:r>
            <a:r>
              <a:rPr lang="en-US" sz="2800" b="1" i="0" u="sng" dirty="0">
                <a:solidFill>
                  <a:schemeClr val="bg1"/>
                </a:solidFill>
              </a:rPr>
              <a:t>central tendon of the diaphragm</a:t>
            </a:r>
            <a:r>
              <a:rPr lang="en-US" sz="2800" i="0" u="sng" dirty="0">
                <a:solidFill>
                  <a:schemeClr val="bg1"/>
                </a:solidFill>
              </a:rPr>
              <a:t>.</a:t>
            </a:r>
            <a:endParaRPr lang="ar-SA" sz="2800" i="0" u="sng" dirty="0">
              <a:solidFill>
                <a:schemeClr val="bg1"/>
              </a:solidFill>
            </a:endParaRPr>
          </a:p>
          <a:p>
            <a:r>
              <a:rPr lang="en-US" sz="2800" i="0" u="none" dirty="0">
                <a:solidFill>
                  <a:schemeClr val="bg1"/>
                </a:solidFill>
              </a:rPr>
              <a:t>It fuses with the adventitia of the great blood vessels.</a:t>
            </a:r>
            <a:endParaRPr lang="ar-SA" sz="2800" i="0" u="none" dirty="0">
              <a:solidFill>
                <a:schemeClr val="bg1"/>
              </a:solidFill>
            </a:endParaRPr>
          </a:p>
          <a:p>
            <a:r>
              <a:rPr lang="en-US" sz="2800" i="0" u="none" dirty="0">
                <a:solidFill>
                  <a:schemeClr val="bg1"/>
                </a:solidFill>
              </a:rPr>
              <a:t>It attaches in front of the sternum by fibrous</a:t>
            </a:r>
            <a:r>
              <a:rPr lang="it-IT" sz="2800" dirty="0">
                <a:solidFill>
                  <a:schemeClr val="bg1"/>
                </a:solidFill>
              </a:rPr>
              <a:t> </a:t>
            </a:r>
            <a:r>
              <a:rPr lang="en-US" sz="2800" i="0" u="none" dirty="0">
                <a:solidFill>
                  <a:schemeClr val="bg1"/>
                </a:solidFill>
              </a:rPr>
              <a:t>bands called the </a:t>
            </a:r>
            <a:r>
              <a:rPr lang="en-US" sz="2800" b="1" i="0" u="sng" dirty="0">
                <a:solidFill>
                  <a:schemeClr val="bg1"/>
                </a:solidFill>
              </a:rPr>
              <a:t>sternopericardial ligaments</a:t>
            </a:r>
            <a:r>
              <a:rPr lang="en-US" sz="2800" i="0" u="none" dirty="0">
                <a:solidFill>
                  <a:schemeClr val="bg1"/>
                </a:solidFill>
              </a:rPr>
              <a:t>.</a:t>
            </a:r>
            <a:endParaRPr lang="ar-SA" sz="2800" i="0" u="none" dirty="0">
              <a:solidFill>
                <a:schemeClr val="bg1"/>
              </a:solidFill>
            </a:endParaRPr>
          </a:p>
        </p:txBody>
      </p:sp>
      <p:pic>
        <p:nvPicPr>
          <p:cNvPr id="2097179" name="صورة 2097178"/>
          <p:cNvPicPr>
            <a:picLocks/>
          </p:cNvPicPr>
          <p:nvPr/>
        </p:nvPicPr>
        <p:blipFill>
          <a:blip r:embed="rId2"/>
          <a:stretch>
            <a:fillRect/>
          </a:stretch>
        </p:blipFill>
        <p:spPr>
          <a:xfrm>
            <a:off x="6235867" y="972571"/>
            <a:ext cx="5273766" cy="4921247"/>
          </a:xfrm>
          <a:prstGeom prst="rect">
            <a:avLst/>
          </a:prstGeom>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36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Serous Pericardium</a:t>
            </a:r>
            <a:endParaRPr lang="ar-SA" sz="2800" dirty="0">
              <a:solidFill>
                <a:schemeClr val="bg1"/>
              </a:solidFill>
            </a:endParaRPr>
          </a:p>
        </p:txBody>
      </p:sp>
      <p:sp>
        <p:nvSpPr>
          <p:cNvPr id="1049368" name="TextBox 6"/>
          <p:cNvSpPr txBox="1"/>
          <p:nvPr/>
        </p:nvSpPr>
        <p:spPr>
          <a:xfrm>
            <a:off x="518776" y="1476256"/>
            <a:ext cx="5408515" cy="4832092"/>
          </a:xfrm>
          <a:prstGeom prst="rect">
            <a:avLst/>
          </a:prstGeom>
          <a:noFill/>
        </p:spPr>
        <p:txBody>
          <a:bodyPr wrap="square" rtlCol="1">
            <a:spAutoFit/>
          </a:bodyPr>
          <a:lstStyle/>
          <a:p>
            <a:r>
              <a:rPr lang="en-US" sz="2800" i="0" u="none" dirty="0">
                <a:solidFill>
                  <a:schemeClr val="bg1"/>
                </a:solidFill>
              </a:rPr>
              <a:t>It is divided into parietal and visceral layers.</a:t>
            </a:r>
            <a:endParaRPr lang="ar-SA" sz="2800" i="0" u="none" dirty="0">
              <a:solidFill>
                <a:schemeClr val="bg1"/>
              </a:solidFill>
            </a:endParaRPr>
          </a:p>
          <a:p>
            <a:endParaRPr lang="ar-SA" sz="2800" i="0" u="none" dirty="0">
              <a:solidFill>
                <a:schemeClr val="bg1"/>
              </a:solidFill>
            </a:endParaRPr>
          </a:p>
          <a:p>
            <a:r>
              <a:rPr lang="en-US" sz="2800" i="0" u="none" dirty="0">
                <a:solidFill>
                  <a:schemeClr val="bg1"/>
                </a:solidFill>
              </a:rPr>
              <a:t>The </a:t>
            </a:r>
            <a:r>
              <a:rPr lang="en-US" sz="2800" b="1" i="0" u="sng" dirty="0">
                <a:solidFill>
                  <a:schemeClr val="bg1"/>
                </a:solidFill>
              </a:rPr>
              <a:t>parietal layer</a:t>
            </a:r>
            <a:r>
              <a:rPr lang="en-US" sz="2800" i="0" u="none" dirty="0">
                <a:solidFill>
                  <a:schemeClr val="bg1"/>
                </a:solidFill>
              </a:rPr>
              <a:t> lines the inner surface of the fibrous pericardium and reflects around the roots of the great vessels to become continuous with the visceral layer of serous pericardium that closely covers the heart. </a:t>
            </a:r>
            <a:endParaRPr lang="ar-SA" sz="2800" i="0" u="none" dirty="0">
              <a:solidFill>
                <a:schemeClr val="bg1"/>
              </a:solidFill>
            </a:endParaRPr>
          </a:p>
        </p:txBody>
      </p:sp>
      <p:pic>
        <p:nvPicPr>
          <p:cNvPr id="2097180" name="صورة 2097179"/>
          <p:cNvPicPr>
            <a:picLocks/>
          </p:cNvPicPr>
          <p:nvPr/>
        </p:nvPicPr>
        <p:blipFill>
          <a:blip r:embed="rId2"/>
          <a:stretch>
            <a:fillRect/>
          </a:stretch>
        </p:blipFill>
        <p:spPr>
          <a:xfrm>
            <a:off x="6235867" y="972571"/>
            <a:ext cx="5273766" cy="4921247"/>
          </a:xfrm>
          <a:prstGeom prst="rect">
            <a:avLst/>
          </a:prstGeom>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39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Serous Pericardium</a:t>
            </a:r>
            <a:endParaRPr lang="ar-SA" sz="2800" dirty="0">
              <a:solidFill>
                <a:schemeClr val="bg1"/>
              </a:solidFill>
            </a:endParaRPr>
          </a:p>
        </p:txBody>
      </p:sp>
      <p:sp>
        <p:nvSpPr>
          <p:cNvPr id="1049393" name="TextBox 6"/>
          <p:cNvSpPr txBox="1"/>
          <p:nvPr/>
        </p:nvSpPr>
        <p:spPr>
          <a:xfrm>
            <a:off x="510980" y="2246097"/>
            <a:ext cx="5408515" cy="2606040"/>
          </a:xfrm>
          <a:prstGeom prst="rect">
            <a:avLst/>
          </a:prstGeom>
          <a:noFill/>
        </p:spPr>
        <p:txBody>
          <a:bodyPr wrap="square" rtlCol="1">
            <a:spAutoFit/>
          </a:bodyPr>
          <a:lstStyle/>
          <a:p>
            <a:r>
              <a:rPr lang="en-US" sz="2800" i="0" u="none" dirty="0">
                <a:solidFill>
                  <a:schemeClr val="bg1"/>
                </a:solidFill>
              </a:rPr>
              <a:t> The </a:t>
            </a:r>
            <a:r>
              <a:rPr lang="en-US" sz="2800" b="1" i="0" u="sng" dirty="0">
                <a:solidFill>
                  <a:schemeClr val="bg1"/>
                </a:solidFill>
              </a:rPr>
              <a:t>visceral layer</a:t>
            </a:r>
            <a:r>
              <a:rPr lang="en-US" sz="2800" i="0" u="none" dirty="0">
                <a:solidFill>
                  <a:schemeClr val="bg1"/>
                </a:solidFill>
              </a:rPr>
              <a:t> is closely applied to the superficial surface of the heart and is often called the </a:t>
            </a:r>
            <a:r>
              <a:rPr lang="en-US" sz="2800" b="1" i="1" u="sng" dirty="0">
                <a:solidFill>
                  <a:schemeClr val="bg1"/>
                </a:solidFill>
              </a:rPr>
              <a:t>epicardium</a:t>
            </a:r>
            <a:r>
              <a:rPr lang="en-US" sz="2800" i="0" u="none" dirty="0">
                <a:solidFill>
                  <a:schemeClr val="bg1"/>
                </a:solidFill>
              </a:rPr>
              <a:t>.</a:t>
            </a:r>
            <a:endParaRPr lang="ar-SA" sz="2800" i="0" u="none" dirty="0">
              <a:solidFill>
                <a:schemeClr val="bg1"/>
              </a:solidFill>
            </a:endParaRPr>
          </a:p>
          <a:p>
            <a:endParaRPr lang="ar-SA" sz="2800" i="0" u="none" dirty="0">
              <a:solidFill>
                <a:schemeClr val="bg1"/>
              </a:solidFill>
            </a:endParaRPr>
          </a:p>
          <a:p>
            <a:endParaRPr lang="ar-SA" sz="2800" b="1" i="1" u="sng" dirty="0">
              <a:solidFill>
                <a:schemeClr val="bg1"/>
              </a:solidFill>
            </a:endParaRPr>
          </a:p>
        </p:txBody>
      </p:sp>
      <p:pic>
        <p:nvPicPr>
          <p:cNvPr id="2097181" name="صورة 2097180"/>
          <p:cNvPicPr>
            <a:picLocks/>
          </p:cNvPicPr>
          <p:nvPr/>
        </p:nvPicPr>
        <p:blipFill>
          <a:blip r:embed="rId2"/>
          <a:stretch>
            <a:fillRect/>
          </a:stretch>
        </p:blipFill>
        <p:spPr>
          <a:xfrm>
            <a:off x="6235867" y="972571"/>
            <a:ext cx="5273766" cy="4921247"/>
          </a:xfrm>
          <a:prstGeom prst="rect">
            <a:avLst/>
          </a:prstGeom>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41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Pericardial Cavity</a:t>
            </a:r>
            <a:endParaRPr lang="ar-SA" sz="2800" dirty="0">
              <a:solidFill>
                <a:schemeClr val="bg1"/>
              </a:solidFill>
            </a:endParaRPr>
          </a:p>
        </p:txBody>
      </p:sp>
      <p:sp>
        <p:nvSpPr>
          <p:cNvPr id="1049418" name="TextBox 6"/>
          <p:cNvSpPr txBox="1"/>
          <p:nvPr/>
        </p:nvSpPr>
        <p:spPr>
          <a:xfrm>
            <a:off x="827352" y="1214646"/>
            <a:ext cx="5408515" cy="5120640"/>
          </a:xfrm>
          <a:prstGeom prst="rect">
            <a:avLst/>
          </a:prstGeom>
          <a:noFill/>
        </p:spPr>
        <p:txBody>
          <a:bodyPr wrap="square" rtlCol="1">
            <a:spAutoFit/>
          </a:bodyPr>
          <a:lstStyle/>
          <a:p>
            <a:r>
              <a:rPr lang="en-US" sz="2800" i="0" u="none" dirty="0">
                <a:solidFill>
                  <a:schemeClr val="bg1"/>
                </a:solidFill>
              </a:rPr>
              <a:t> </a:t>
            </a:r>
            <a:endParaRPr lang="ar-SA" sz="2800" i="0" u="none" dirty="0">
              <a:solidFill>
                <a:schemeClr val="bg1"/>
              </a:solidFill>
            </a:endParaRPr>
          </a:p>
          <a:p>
            <a:r>
              <a:rPr lang="en-US" sz="2800" i="0" u="none" dirty="0">
                <a:solidFill>
                  <a:schemeClr val="bg1"/>
                </a:solidFill>
              </a:rPr>
              <a:t>The slitlike space between the parietal and visceral layers is referred to as the </a:t>
            </a:r>
            <a:r>
              <a:rPr lang="en-US" sz="2800" b="1" i="1" u="sng" dirty="0">
                <a:solidFill>
                  <a:schemeClr val="bg1"/>
                </a:solidFill>
              </a:rPr>
              <a:t>pericardial cavity.</a:t>
            </a:r>
            <a:endParaRPr lang="ar-SA" sz="2800" b="1" i="1" u="sng" dirty="0">
              <a:solidFill>
                <a:schemeClr val="bg1"/>
              </a:solidFill>
            </a:endParaRPr>
          </a:p>
          <a:p>
            <a:r>
              <a:rPr lang="en-US" sz="2800" b="1" i="1" u="sng" dirty="0">
                <a:solidFill>
                  <a:schemeClr val="bg1"/>
                </a:solidFill>
              </a:rPr>
              <a:t> </a:t>
            </a:r>
            <a:endParaRPr lang="ar-SA" sz="2800" b="1" i="1" u="sng" dirty="0">
              <a:solidFill>
                <a:schemeClr val="bg1"/>
              </a:solidFill>
            </a:endParaRPr>
          </a:p>
          <a:p>
            <a:r>
              <a:rPr lang="en-US" sz="2800" b="0" i="0" u="none" dirty="0">
                <a:solidFill>
                  <a:schemeClr val="bg1"/>
                </a:solidFill>
              </a:rPr>
              <a:t>Normally, the cavity contains a small amount of tissue fluid (about 50 mL), the pericardial</a:t>
            </a:r>
            <a:endParaRPr lang="ar-SA" sz="2800" b="0" i="0" u="none" dirty="0">
              <a:solidFill>
                <a:schemeClr val="bg1"/>
              </a:solidFill>
            </a:endParaRPr>
          </a:p>
          <a:p>
            <a:r>
              <a:rPr lang="en-US" sz="2800" b="0" i="0" u="none" dirty="0">
                <a:solidFill>
                  <a:schemeClr val="bg1"/>
                </a:solidFill>
              </a:rPr>
              <a:t>fluid, which acts as a lubricant to facilitate movements of the heart.</a:t>
            </a:r>
            <a:endParaRPr lang="ar-SA" sz="2800" b="0" i="0" u="none" dirty="0">
              <a:solidFill>
                <a:schemeClr val="bg1"/>
              </a:solidFill>
            </a:endParaRPr>
          </a:p>
        </p:txBody>
      </p:sp>
      <p:pic>
        <p:nvPicPr>
          <p:cNvPr id="2097182" name="صورة 2097181"/>
          <p:cNvPicPr>
            <a:picLocks/>
          </p:cNvPicPr>
          <p:nvPr/>
        </p:nvPicPr>
        <p:blipFill>
          <a:blip r:embed="rId2"/>
          <a:stretch>
            <a:fillRect/>
          </a:stretch>
        </p:blipFill>
        <p:spPr>
          <a:xfrm>
            <a:off x="6235867" y="972571"/>
            <a:ext cx="5273766" cy="4921247"/>
          </a:xfrm>
          <a:prstGeom prst="rect">
            <a:avLst/>
          </a:prstGeom>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44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Pericardial Sinuses</a:t>
            </a:r>
            <a:endParaRPr lang="ar-SA" sz="2800" dirty="0">
              <a:solidFill>
                <a:schemeClr val="bg1"/>
              </a:solidFill>
            </a:endParaRPr>
          </a:p>
        </p:txBody>
      </p:sp>
      <p:sp>
        <p:nvSpPr>
          <p:cNvPr id="1049443" name="TextBox 6"/>
          <p:cNvSpPr txBox="1"/>
          <p:nvPr/>
        </p:nvSpPr>
        <p:spPr>
          <a:xfrm>
            <a:off x="709461" y="2382017"/>
            <a:ext cx="5429878" cy="2606040"/>
          </a:xfrm>
          <a:prstGeom prst="rect">
            <a:avLst/>
          </a:prstGeom>
          <a:noFill/>
        </p:spPr>
        <p:txBody>
          <a:bodyPr wrap="square" rtlCol="1">
            <a:spAutoFit/>
          </a:bodyPr>
          <a:lstStyle/>
          <a:p>
            <a:r>
              <a:rPr lang="en-US" sz="2800" i="0" u="none" dirty="0">
                <a:solidFill>
                  <a:schemeClr val="bg1"/>
                </a:solidFill>
              </a:rPr>
              <a:t>These are spaces posterior to the heart, formed by the reflections of the serous pericardium around the great vessels.</a:t>
            </a:r>
            <a:endParaRPr lang="ar-SA" sz="2800" i="0" u="none" dirty="0">
              <a:solidFill>
                <a:schemeClr val="bg1"/>
              </a:solidFill>
            </a:endParaRPr>
          </a:p>
          <a:p>
            <a:endParaRPr lang="ar-SA" sz="2800" b="1" i="1" u="sng" dirty="0">
              <a:solidFill>
                <a:schemeClr val="bg1"/>
              </a:solidFill>
            </a:endParaRPr>
          </a:p>
        </p:txBody>
      </p:sp>
      <p:pic>
        <p:nvPicPr>
          <p:cNvPr id="2097183" name="صورة 2097182"/>
          <p:cNvPicPr>
            <a:picLocks/>
          </p:cNvPicPr>
          <p:nvPr/>
        </p:nvPicPr>
        <p:blipFill>
          <a:blip r:embed="rId2"/>
          <a:stretch>
            <a:fillRect/>
          </a:stretch>
        </p:blipFill>
        <p:spPr>
          <a:xfrm>
            <a:off x="6139339" y="1814171"/>
            <a:ext cx="5233002" cy="3741730"/>
          </a:xfrm>
          <a:prstGeom prst="rect">
            <a:avLst/>
          </a:prstGeom>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46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Oblique Pericardial Sinus </a:t>
            </a:r>
            <a:endParaRPr lang="ar-SA" sz="2800" dirty="0">
              <a:solidFill>
                <a:schemeClr val="bg1"/>
              </a:solidFill>
            </a:endParaRPr>
          </a:p>
        </p:txBody>
      </p:sp>
      <p:sp>
        <p:nvSpPr>
          <p:cNvPr id="1049468" name="TextBox 6"/>
          <p:cNvSpPr txBox="1"/>
          <p:nvPr/>
        </p:nvSpPr>
        <p:spPr>
          <a:xfrm>
            <a:off x="709460" y="1814170"/>
            <a:ext cx="5429878" cy="4401205"/>
          </a:xfrm>
          <a:prstGeom prst="rect">
            <a:avLst/>
          </a:prstGeom>
          <a:noFill/>
        </p:spPr>
        <p:txBody>
          <a:bodyPr wrap="square" rtlCol="1">
            <a:spAutoFit/>
          </a:bodyPr>
          <a:lstStyle/>
          <a:p>
            <a:r>
              <a:rPr lang="ar-SA" sz="2800" b="0" i="0" u="none" dirty="0">
                <a:solidFill>
                  <a:schemeClr val="bg1"/>
                </a:solidFill>
              </a:rPr>
              <a:t>The reflection around</a:t>
            </a:r>
            <a:r>
              <a:rPr lang="en-US" sz="2800" b="0" i="0" u="none" dirty="0">
                <a:solidFill>
                  <a:schemeClr val="bg1"/>
                </a:solidFill>
              </a:rPr>
              <a:t> </a:t>
            </a:r>
            <a:r>
              <a:rPr lang="ar-SA" sz="2800" b="0" i="0" u="none" dirty="0">
                <a:solidFill>
                  <a:schemeClr val="bg1"/>
                </a:solidFill>
              </a:rPr>
              <a:t>the large veins</a:t>
            </a:r>
            <a:r>
              <a:rPr lang="en-US" sz="2800" b="0" i="0" u="none" dirty="0">
                <a:solidFill>
                  <a:schemeClr val="bg1"/>
                </a:solidFill>
              </a:rPr>
              <a:t> that </a:t>
            </a:r>
            <a:r>
              <a:rPr lang="ar-SA" sz="2800" b="0" i="0" u="none" dirty="0">
                <a:solidFill>
                  <a:schemeClr val="bg1"/>
                </a:solidFill>
              </a:rPr>
              <a:t>forms an inverted U-</a:t>
            </a:r>
            <a:r>
              <a:rPr lang="ar-SA" sz="2800" b="0" i="0" u="none" dirty="0" err="1">
                <a:solidFill>
                  <a:schemeClr val="bg1"/>
                </a:solidFill>
              </a:rPr>
              <a:t>shaped</a:t>
            </a:r>
            <a:r>
              <a:rPr lang="ar-SA" sz="2800" b="0" i="0" u="none" dirty="0">
                <a:solidFill>
                  <a:schemeClr val="bg1"/>
                </a:solidFill>
              </a:rPr>
              <a:t> </a:t>
            </a:r>
            <a:r>
              <a:rPr lang="en-US" sz="2800" b="0" i="0" u="none" dirty="0" err="1">
                <a:solidFill>
                  <a:schemeClr val="bg1"/>
                </a:solidFill>
              </a:rPr>
              <a:t>ccul</a:t>
            </a:r>
            <a:r>
              <a:rPr lang="en-US" sz="2800" b="0" i="0" u="none" dirty="0">
                <a:solidFill>
                  <a:schemeClr val="bg1"/>
                </a:solidFill>
              </a:rPr>
              <a:t>-de-sac.</a:t>
            </a:r>
            <a:endParaRPr lang="ar-SA" sz="2800" b="0" i="0" u="none" dirty="0">
              <a:solidFill>
                <a:schemeClr val="bg1"/>
              </a:solidFill>
            </a:endParaRPr>
          </a:p>
          <a:p>
            <a:r>
              <a:rPr lang="en-US" sz="2800" b="0" i="0" u="none" dirty="0">
                <a:solidFill>
                  <a:schemeClr val="bg1"/>
                </a:solidFill>
              </a:rPr>
              <a:t>It runs </a:t>
            </a:r>
            <a:r>
              <a:rPr lang="ar-SA" sz="2800" b="0" i="0" u="none" dirty="0">
                <a:solidFill>
                  <a:schemeClr val="bg1"/>
                </a:solidFill>
              </a:rPr>
              <a:t>along the long axis of the heart, from the apex to</a:t>
            </a:r>
            <a:r>
              <a:rPr lang="en-US" sz="2800" b="0" i="0" u="none" dirty="0">
                <a:solidFill>
                  <a:schemeClr val="bg1"/>
                </a:solidFill>
              </a:rPr>
              <a:t> </a:t>
            </a:r>
            <a:r>
              <a:rPr lang="ar-SA" sz="2800" b="0" i="0" u="none" dirty="0">
                <a:solidFill>
                  <a:schemeClr val="bg1"/>
                </a:solidFill>
              </a:rPr>
              <a:t>the ascending aorta</a:t>
            </a:r>
            <a:r>
              <a:rPr lang="en-US" sz="2800" b="0" i="0" u="none" dirty="0">
                <a:solidFill>
                  <a:schemeClr val="bg1"/>
                </a:solidFill>
              </a:rPr>
              <a:t>, located posterior to the left atrium and between the left and right superior pulmonary veins. </a:t>
            </a:r>
            <a:endParaRPr lang="ar-SA" sz="2800" b="0" i="0" u="none" dirty="0">
              <a:solidFill>
                <a:schemeClr val="bg1"/>
              </a:solidFill>
            </a:endParaRPr>
          </a:p>
        </p:txBody>
      </p:sp>
      <p:pic>
        <p:nvPicPr>
          <p:cNvPr id="2097184" name="صورة 2097183"/>
          <p:cNvPicPr>
            <a:picLocks/>
          </p:cNvPicPr>
          <p:nvPr/>
        </p:nvPicPr>
        <p:blipFill>
          <a:blip r:embed="rId2"/>
          <a:stretch>
            <a:fillRect/>
          </a:stretch>
        </p:blipFill>
        <p:spPr>
          <a:xfrm>
            <a:off x="6139339" y="1814171"/>
            <a:ext cx="5233002" cy="3741730"/>
          </a:xfrm>
          <a:prstGeom prst="rect">
            <a:avLst/>
          </a:prstGeom>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85" name="صورة 2097184"/>
          <p:cNvPicPr>
            <a:picLocks/>
          </p:cNvPicPr>
          <p:nvPr/>
        </p:nvPicPr>
        <p:blipFill>
          <a:blip r:embed="rId2"/>
          <a:stretch>
            <a:fillRect/>
          </a:stretch>
        </p:blipFill>
        <p:spPr>
          <a:xfrm>
            <a:off x="2206009" y="647558"/>
            <a:ext cx="7779980" cy="5562885"/>
          </a:xfrm>
          <a:prstGeom prst="rect">
            <a:avLst/>
          </a:prstGeom>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515"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Transverse Pericardial Sinus </a:t>
            </a:r>
            <a:endParaRPr lang="ar-SA" sz="2800" dirty="0">
              <a:solidFill>
                <a:schemeClr val="bg1"/>
              </a:solidFill>
            </a:endParaRPr>
          </a:p>
        </p:txBody>
      </p:sp>
      <p:sp>
        <p:nvSpPr>
          <p:cNvPr id="1049516" name="TextBox 6"/>
          <p:cNvSpPr txBox="1"/>
          <p:nvPr/>
        </p:nvSpPr>
        <p:spPr>
          <a:xfrm>
            <a:off x="709460" y="1814170"/>
            <a:ext cx="5429878" cy="3025140"/>
          </a:xfrm>
          <a:prstGeom prst="rect">
            <a:avLst/>
          </a:prstGeom>
          <a:noFill/>
        </p:spPr>
        <p:txBody>
          <a:bodyPr wrap="square" rtlCol="1">
            <a:spAutoFit/>
          </a:bodyPr>
          <a:lstStyle/>
          <a:p>
            <a:r>
              <a:rPr lang="en-US" sz="2800" b="0" i="0" u="none" dirty="0">
                <a:solidFill>
                  <a:schemeClr val="bg1"/>
                </a:solidFill>
              </a:rPr>
              <a:t>It is the passage between the two sites of reflected serous</a:t>
            </a:r>
            <a:endParaRPr lang="ar-SA" sz="2800" b="0" i="0" u="none" dirty="0">
              <a:solidFill>
                <a:schemeClr val="bg1"/>
              </a:solidFill>
            </a:endParaRPr>
          </a:p>
          <a:p>
            <a:r>
              <a:rPr lang="en-US" sz="2800" b="0" i="0" u="none" dirty="0">
                <a:solidFill>
                  <a:schemeClr val="bg1"/>
                </a:solidFill>
              </a:rPr>
              <a:t>pericardium. This sinus lies posterior to the ascending aorta and the pulmonary trunk, anterior to the superior vena cava, and superior to the left atrium.</a:t>
            </a:r>
            <a:endParaRPr lang="ar-SA" sz="2800" b="0" i="0" u="none" dirty="0">
              <a:solidFill>
                <a:schemeClr val="bg1"/>
              </a:solidFill>
            </a:endParaRPr>
          </a:p>
        </p:txBody>
      </p:sp>
      <p:pic>
        <p:nvPicPr>
          <p:cNvPr id="2097186" name="صورة 2097185"/>
          <p:cNvPicPr>
            <a:picLocks/>
          </p:cNvPicPr>
          <p:nvPr/>
        </p:nvPicPr>
        <p:blipFill>
          <a:blip r:embed="rId2"/>
          <a:stretch>
            <a:fillRect/>
          </a:stretch>
        </p:blipFill>
        <p:spPr>
          <a:xfrm>
            <a:off x="6096000" y="1814170"/>
            <a:ext cx="5194529" cy="3640078"/>
          </a:xfrm>
          <a:prstGeom prst="rect">
            <a:avLst/>
          </a:prstGeom>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87" name="صورة 2097186"/>
          <p:cNvPicPr>
            <a:picLocks/>
          </p:cNvPicPr>
          <p:nvPr/>
        </p:nvPicPr>
        <p:blipFill>
          <a:blip r:embed="rId2"/>
          <a:stretch>
            <a:fillRect/>
          </a:stretch>
        </p:blipFill>
        <p:spPr>
          <a:xfrm>
            <a:off x="2206009" y="647558"/>
            <a:ext cx="7779980" cy="5562885"/>
          </a:xfrm>
          <a:prstGeom prst="rect">
            <a:avLst/>
          </a:prstGeom>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88" name="صورة 2097187"/>
          <p:cNvPicPr>
            <a:picLocks/>
          </p:cNvPicPr>
          <p:nvPr/>
        </p:nvPicPr>
        <p:blipFill>
          <a:blip r:embed="rId2"/>
          <a:stretch>
            <a:fillRect/>
          </a:stretch>
        </p:blipFill>
        <p:spPr>
          <a:xfrm>
            <a:off x="1560869" y="796075"/>
            <a:ext cx="9070261" cy="5265849"/>
          </a:xfrm>
          <a:prstGeom prst="rect">
            <a:avLst/>
          </a:prstGeom>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586"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Vessels of the Pericardium </a:t>
            </a:r>
            <a:endParaRPr lang="ar-SA" sz="2800" dirty="0">
              <a:solidFill>
                <a:schemeClr val="bg1"/>
              </a:solidFill>
            </a:endParaRPr>
          </a:p>
        </p:txBody>
      </p:sp>
      <p:sp>
        <p:nvSpPr>
          <p:cNvPr id="1049587" name="TextBox 6"/>
          <p:cNvSpPr txBox="1"/>
          <p:nvPr/>
        </p:nvSpPr>
        <p:spPr>
          <a:xfrm>
            <a:off x="709460" y="1814170"/>
            <a:ext cx="5429878" cy="4154984"/>
          </a:xfrm>
          <a:prstGeom prst="rect">
            <a:avLst/>
          </a:prstGeom>
          <a:noFill/>
        </p:spPr>
        <p:txBody>
          <a:bodyPr wrap="square" rtlCol="1">
            <a:spAutoFit/>
          </a:bodyPr>
          <a:lstStyle/>
          <a:p>
            <a:r>
              <a:rPr lang="en-US" sz="2400" b="1" i="0" u="none" dirty="0">
                <a:solidFill>
                  <a:schemeClr val="bg1"/>
                </a:solidFill>
              </a:rPr>
              <a:t>Arterial supply </a:t>
            </a:r>
            <a:r>
              <a:rPr lang="ar-SA" sz="2400" b="0" i="0" u="none" dirty="0">
                <a:solidFill>
                  <a:schemeClr val="bg1"/>
                </a:solidFill>
              </a:rPr>
              <a:t> by branches from the internal</a:t>
            </a:r>
            <a:r>
              <a:rPr lang="en-US" sz="2400" b="0" i="0" u="none" dirty="0">
                <a:solidFill>
                  <a:schemeClr val="bg1"/>
                </a:solidFill>
              </a:rPr>
              <a:t> </a:t>
            </a:r>
            <a:r>
              <a:rPr lang="ar-SA" sz="2400" b="0" i="0" u="none" dirty="0">
                <a:solidFill>
                  <a:schemeClr val="bg1"/>
                </a:solidFill>
              </a:rPr>
              <a:t>thoracic</a:t>
            </a:r>
            <a:r>
              <a:rPr lang="en-US" sz="2400" b="0" i="0" u="none" dirty="0">
                <a:solidFill>
                  <a:schemeClr val="bg1"/>
                </a:solidFill>
              </a:rPr>
              <a:t>, </a:t>
            </a:r>
            <a:r>
              <a:rPr lang="ar-SA" sz="2400" b="0" i="0" u="none" dirty="0">
                <a:solidFill>
                  <a:schemeClr val="bg1"/>
                </a:solidFill>
              </a:rPr>
              <a:t>pericardiacophrenic, musculophrenic, and inferior phrenic arteries, and the thoracic aorta.</a:t>
            </a:r>
          </a:p>
          <a:p>
            <a:endParaRPr lang="ar-SA" sz="2400" b="0" i="0" u="none" dirty="0">
              <a:solidFill>
                <a:schemeClr val="bg1"/>
              </a:solidFill>
            </a:endParaRPr>
          </a:p>
          <a:p>
            <a:r>
              <a:rPr lang="ar-SA" sz="2400" b="1" i="0" u="none" dirty="0" err="1">
                <a:solidFill>
                  <a:schemeClr val="bg1"/>
                </a:solidFill>
              </a:rPr>
              <a:t>Veins</a:t>
            </a:r>
            <a:r>
              <a:rPr lang="it-IT" sz="2400" b="1" i="0" u="none" dirty="0">
                <a:solidFill>
                  <a:schemeClr val="bg1"/>
                </a:solidFill>
              </a:rPr>
              <a:t> </a:t>
            </a:r>
            <a:r>
              <a:rPr lang="ar-SA" sz="2400" b="0" i="0" u="none" dirty="0">
                <a:solidFill>
                  <a:schemeClr val="bg1"/>
                </a:solidFill>
              </a:rPr>
              <a:t> from the pericardium enter the azygos system of</a:t>
            </a:r>
            <a:r>
              <a:rPr lang="en-US" sz="2400" b="0" i="0" u="none" dirty="0">
                <a:solidFill>
                  <a:schemeClr val="bg1"/>
                </a:solidFill>
              </a:rPr>
              <a:t> ve</a:t>
            </a:r>
            <a:r>
              <a:rPr lang="ar-SA" sz="2400" b="0" i="0" u="none" dirty="0">
                <a:solidFill>
                  <a:schemeClr val="bg1"/>
                </a:solidFill>
              </a:rPr>
              <a:t>ins and the internal thoracic and superior phrenic veins.</a:t>
            </a:r>
          </a:p>
        </p:txBody>
      </p:sp>
      <p:pic>
        <p:nvPicPr>
          <p:cNvPr id="2097189" name="صورة 2097188"/>
          <p:cNvPicPr>
            <a:picLocks/>
          </p:cNvPicPr>
          <p:nvPr/>
        </p:nvPicPr>
        <p:blipFill>
          <a:blip r:embed="rId2"/>
          <a:stretch>
            <a:fillRect/>
          </a:stretch>
        </p:blipFill>
        <p:spPr>
          <a:xfrm>
            <a:off x="6520419" y="1214647"/>
            <a:ext cx="4860503" cy="4799758"/>
          </a:xfrm>
          <a:prstGeom prst="rect">
            <a:avLst/>
          </a:prstGeom>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11"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 Nerves of the Pericardium </a:t>
            </a:r>
            <a:endParaRPr lang="ar-SA" sz="2800" dirty="0">
              <a:solidFill>
                <a:schemeClr val="bg1"/>
              </a:solidFill>
            </a:endParaRPr>
          </a:p>
        </p:txBody>
      </p:sp>
      <p:sp>
        <p:nvSpPr>
          <p:cNvPr id="1049612" name="TextBox 6"/>
          <p:cNvSpPr txBox="1"/>
          <p:nvPr/>
        </p:nvSpPr>
        <p:spPr>
          <a:xfrm>
            <a:off x="709460" y="1814170"/>
            <a:ext cx="5429878" cy="1513841"/>
          </a:xfrm>
          <a:prstGeom prst="rect">
            <a:avLst/>
          </a:prstGeom>
          <a:noFill/>
        </p:spPr>
        <p:txBody>
          <a:bodyPr wrap="square" rtlCol="1">
            <a:spAutoFit/>
          </a:bodyPr>
          <a:lstStyle/>
          <a:p>
            <a:r>
              <a:rPr lang="ar-SA" sz="2400" b="0" i="0" u="none" dirty="0">
                <a:solidFill>
                  <a:schemeClr val="bg1"/>
                </a:solidFill>
              </a:rPr>
              <a:t>Nerves supplying the pericardium arise from the</a:t>
            </a:r>
            <a:r>
              <a:rPr lang="en-US" sz="2400" b="0" i="0" u="none" dirty="0">
                <a:solidFill>
                  <a:schemeClr val="bg1"/>
                </a:solidFill>
              </a:rPr>
              <a:t> </a:t>
            </a:r>
            <a:r>
              <a:rPr lang="en-US" sz="2400" b="0" i="0" u="sng" dirty="0">
                <a:solidFill>
                  <a:schemeClr val="bg1"/>
                </a:solidFill>
              </a:rPr>
              <a:t>va</a:t>
            </a:r>
            <a:r>
              <a:rPr lang="ar-SA" sz="2400" b="0" i="0" u="sng" dirty="0">
                <a:solidFill>
                  <a:schemeClr val="bg1"/>
                </a:solidFill>
              </a:rPr>
              <a:t>gus nerve</a:t>
            </a:r>
            <a:r>
              <a:rPr lang="ar-SA" sz="2400" b="0" i="0" u="none" dirty="0">
                <a:solidFill>
                  <a:schemeClr val="bg1"/>
                </a:solidFill>
              </a:rPr>
              <a:t> </a:t>
            </a:r>
            <a:r>
              <a:rPr lang="en-US" sz="2400" b="0" i="0" u="none" dirty="0">
                <a:solidFill>
                  <a:schemeClr val="bg1"/>
                </a:solidFill>
              </a:rPr>
              <a:t> [X],</a:t>
            </a:r>
            <a:r>
              <a:rPr lang="ar-SA" sz="2400" b="0" i="0" u="none" dirty="0">
                <a:solidFill>
                  <a:schemeClr val="bg1"/>
                </a:solidFill>
              </a:rPr>
              <a:t>the </a:t>
            </a:r>
            <a:r>
              <a:rPr lang="ar-SA" sz="2400" b="0" i="0" u="sng" dirty="0">
                <a:solidFill>
                  <a:schemeClr val="bg1"/>
                </a:solidFill>
              </a:rPr>
              <a:t>sympathetic trunks</a:t>
            </a:r>
            <a:r>
              <a:rPr lang="ar-SA" sz="2400" b="0" i="0" u="none" dirty="0">
                <a:solidFill>
                  <a:schemeClr val="bg1"/>
                </a:solidFill>
              </a:rPr>
              <a:t>, and the </a:t>
            </a:r>
            <a:r>
              <a:rPr lang="ar-SA" sz="2400" b="0" i="0" u="sng" dirty="0">
                <a:solidFill>
                  <a:schemeClr val="bg1"/>
                </a:solidFill>
              </a:rPr>
              <a:t>phrenic</a:t>
            </a:r>
          </a:p>
          <a:p>
            <a:r>
              <a:rPr lang="ar-SA" sz="2400" b="0" i="0" u="sng" dirty="0">
                <a:solidFill>
                  <a:schemeClr val="bg1"/>
                </a:solidFill>
              </a:rPr>
              <a:t>nerves.</a:t>
            </a:r>
          </a:p>
        </p:txBody>
      </p:sp>
      <p:pic>
        <p:nvPicPr>
          <p:cNvPr id="2097190" name="صورة 2097189"/>
          <p:cNvPicPr>
            <a:picLocks/>
          </p:cNvPicPr>
          <p:nvPr/>
        </p:nvPicPr>
        <p:blipFill>
          <a:blip r:embed="rId2"/>
          <a:stretch>
            <a:fillRect/>
          </a:stretch>
        </p:blipFill>
        <p:spPr>
          <a:xfrm>
            <a:off x="6523968" y="1214647"/>
            <a:ext cx="4897173" cy="4835968"/>
          </a:xfrm>
          <a:prstGeom prst="rect">
            <a:avLst/>
          </a:prstGeom>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36"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HEART </a:t>
            </a:r>
            <a:endParaRPr lang="ar-SA" sz="3600" dirty="0">
              <a:solidFill>
                <a:schemeClr val="bg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60" name="TextBox 4"/>
          <p:cNvSpPr txBox="1"/>
          <p:nvPr/>
        </p:nvSpPr>
        <p:spPr>
          <a:xfrm>
            <a:off x="1744762" y="565583"/>
            <a:ext cx="8216721" cy="523220"/>
          </a:xfrm>
          <a:prstGeom prst="rect">
            <a:avLst/>
          </a:prstGeom>
          <a:noFill/>
        </p:spPr>
        <p:txBody>
          <a:bodyPr wrap="square" rtlCol="1">
            <a:spAutoFit/>
          </a:bodyPr>
          <a:lstStyle/>
          <a:p>
            <a:pPr algn="ctr"/>
            <a:r>
              <a:rPr lang="en-US" altLang="it" sz="2800" b="1" dirty="0">
                <a:solidFill>
                  <a:srgbClr val="FFFF00"/>
                </a:solidFill>
              </a:rPr>
              <a:t> Heart </a:t>
            </a:r>
            <a:endParaRPr lang="ar-SA" sz="2800" dirty="0">
              <a:solidFill>
                <a:schemeClr val="bg1"/>
              </a:solidFill>
            </a:endParaRPr>
          </a:p>
        </p:txBody>
      </p:sp>
      <p:sp>
        <p:nvSpPr>
          <p:cNvPr id="1049661" name="TextBox 6"/>
          <p:cNvSpPr txBox="1"/>
          <p:nvPr/>
        </p:nvSpPr>
        <p:spPr>
          <a:xfrm>
            <a:off x="952337" y="1427480"/>
            <a:ext cx="10287326" cy="4585871"/>
          </a:xfrm>
          <a:prstGeom prst="rect">
            <a:avLst/>
          </a:prstGeom>
          <a:noFill/>
        </p:spPr>
        <p:txBody>
          <a:bodyPr wrap="square" rtlCol="1">
            <a:spAutoFit/>
          </a:bodyPr>
          <a:lstStyle/>
          <a:p>
            <a:r>
              <a:rPr lang="en-US" sz="2400" b="0" i="0" u="none" dirty="0">
                <a:solidFill>
                  <a:schemeClr val="bg1"/>
                </a:solidFill>
              </a:rPr>
              <a:t>The heart, slightly larger than one's loosely clenched fist, is a double, self-adjusting suction and pressure pump. The parts of the pump work in unison to propel blood to all parts of the body:</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 The right side of the </a:t>
            </a:r>
            <a:r>
              <a:rPr lang="en-US" sz="2400" i="0" dirty="0">
                <a:solidFill>
                  <a:schemeClr val="bg1"/>
                </a:solidFill>
              </a:rPr>
              <a:t>heart </a:t>
            </a:r>
            <a:r>
              <a:rPr lang="en-US" sz="2400" b="1" i="0" u="sng" dirty="0">
                <a:solidFill>
                  <a:schemeClr val="bg1"/>
                </a:solidFill>
              </a:rPr>
              <a:t>(right heart)</a:t>
            </a:r>
            <a:r>
              <a:rPr lang="en-US" sz="2400" b="0" i="0" u="none" dirty="0">
                <a:solidFill>
                  <a:schemeClr val="bg1"/>
                </a:solidFill>
              </a:rPr>
              <a:t> receives poorly oxygenated (venous) blood from the body through the SVC and IVC and pumps it through the pulmonary trunk and arteries to the lungs for oxygenation.</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 The left side of the heart </a:t>
            </a:r>
            <a:r>
              <a:rPr lang="en-US" sz="2400" b="1" i="0" u="sng" dirty="0">
                <a:solidFill>
                  <a:schemeClr val="bg1"/>
                </a:solidFill>
              </a:rPr>
              <a:t>(left heart) </a:t>
            </a:r>
            <a:r>
              <a:rPr lang="en-US" sz="2400" b="0" i="0" u="none" dirty="0">
                <a:solidFill>
                  <a:schemeClr val="bg1"/>
                </a:solidFill>
              </a:rPr>
              <a:t>receives well-oxygenated (arterial) blood from the lungs through the pulmonary veins and pumps it into the aorta for distribution to the body.</a:t>
            </a:r>
            <a:r>
              <a:rPr lang="en-US" sz="2800" b="0" i="0" u="none" dirty="0">
                <a:solidFill>
                  <a:schemeClr val="bg1"/>
                </a:solidFill>
              </a:rPr>
              <a:t> </a:t>
            </a:r>
            <a:endParaRPr lang="ar-SA" sz="2400" b="0" i="0" u="none" dirty="0">
              <a:solidFill>
                <a:schemeClr val="bg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191" name="صورة 2097190"/>
          <p:cNvPicPr>
            <a:picLocks/>
          </p:cNvPicPr>
          <p:nvPr/>
        </p:nvPicPr>
        <p:blipFill>
          <a:blip r:embed="rId2"/>
          <a:stretch>
            <a:fillRect/>
          </a:stretch>
        </p:blipFill>
        <p:spPr>
          <a:xfrm>
            <a:off x="2154558" y="891796"/>
            <a:ext cx="7393152" cy="4961556"/>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08"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External Configuration of the Heart </a:t>
            </a:r>
            <a:endParaRPr lang="ar-SA" sz="3600" dirty="0">
              <a:solidFill>
                <a:schemeClr val="bg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3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Morphology of the Heart </a:t>
            </a:r>
            <a:endParaRPr lang="ar-SA" sz="2800" dirty="0">
              <a:solidFill>
                <a:schemeClr val="bg1"/>
              </a:solidFill>
            </a:endParaRPr>
          </a:p>
        </p:txBody>
      </p:sp>
      <p:sp>
        <p:nvSpPr>
          <p:cNvPr id="1049733" name="TextBox 6"/>
          <p:cNvSpPr txBox="1"/>
          <p:nvPr/>
        </p:nvSpPr>
        <p:spPr>
          <a:xfrm>
            <a:off x="709460" y="1814170"/>
            <a:ext cx="5429878" cy="4154984"/>
          </a:xfrm>
          <a:prstGeom prst="rect">
            <a:avLst/>
          </a:prstGeom>
          <a:noFill/>
        </p:spPr>
        <p:txBody>
          <a:bodyPr wrap="square" rtlCol="1">
            <a:spAutoFit/>
          </a:bodyPr>
          <a:lstStyle/>
          <a:p>
            <a:pPr marL="342900" indent="-342900">
              <a:buFontTx/>
              <a:buChar char="-"/>
            </a:pPr>
            <a:r>
              <a:rPr lang="en-US" sz="2400" b="0" i="0" u="none" dirty="0">
                <a:solidFill>
                  <a:schemeClr val="bg1"/>
                </a:solidFill>
              </a:rPr>
              <a:t>slightly larger than one's loosely clenched fist</a:t>
            </a:r>
          </a:p>
          <a:p>
            <a:pPr marL="342900" indent="-342900">
              <a:buFontTx/>
              <a:buChar char="-"/>
            </a:pPr>
            <a:endParaRPr lang="ar-SA" sz="2400" b="0" i="0" u="none" dirty="0">
              <a:solidFill>
                <a:schemeClr val="bg1"/>
              </a:solidFill>
            </a:endParaRPr>
          </a:p>
          <a:p>
            <a:pPr marL="342900" indent="-342900">
              <a:buFontTx/>
              <a:buChar char="-"/>
            </a:pPr>
            <a:r>
              <a:rPr lang="en-US" sz="2400" b="0" i="0" u="none" dirty="0">
                <a:solidFill>
                  <a:schemeClr val="bg1"/>
                </a:solidFill>
              </a:rPr>
              <a:t>weight : in the adult about 0.45% of body weight (about 300 gr), in the neonate about 0,7% of body weight (about 70 gr)</a:t>
            </a:r>
          </a:p>
          <a:p>
            <a:pPr marL="342900" indent="-342900">
              <a:buFontTx/>
              <a:buChar char="-"/>
            </a:pPr>
            <a:endParaRPr lang="ar-SA" sz="2400" b="0" i="0" u="none" dirty="0">
              <a:solidFill>
                <a:schemeClr val="bg1"/>
              </a:solidFill>
            </a:endParaRPr>
          </a:p>
          <a:p>
            <a:r>
              <a:rPr lang="en-US" sz="2400" b="0" i="0" u="none" dirty="0">
                <a:solidFill>
                  <a:schemeClr val="bg1"/>
                </a:solidFill>
              </a:rPr>
              <a:t>- diameters : 13 cm longitudinal, 10 cm transversal, 5 cm anteroposterior     </a:t>
            </a:r>
            <a:endParaRPr lang="ar-SA" sz="2400" b="0" i="0" u="none" dirty="0">
              <a:solidFill>
                <a:schemeClr val="bg1"/>
              </a:solidFill>
            </a:endParaRPr>
          </a:p>
        </p:txBody>
      </p:sp>
      <p:pic>
        <p:nvPicPr>
          <p:cNvPr id="2097192" name="صورة 2097191"/>
          <p:cNvPicPr>
            <a:picLocks/>
          </p:cNvPicPr>
          <p:nvPr/>
        </p:nvPicPr>
        <p:blipFill>
          <a:blip r:embed="rId2"/>
          <a:stretch>
            <a:fillRect/>
          </a:stretch>
        </p:blipFill>
        <p:spPr>
          <a:xfrm>
            <a:off x="6831187" y="953037"/>
            <a:ext cx="4152032" cy="5262725"/>
          </a:xfrm>
          <a:prstGeom prst="rect">
            <a:avLst/>
          </a:prstGeom>
        </p:spPr>
      </p:pic>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57" name="TextBox 4"/>
          <p:cNvSpPr txBox="1"/>
          <p:nvPr/>
        </p:nvSpPr>
        <p:spPr>
          <a:xfrm>
            <a:off x="-310139" y="779180"/>
            <a:ext cx="8216721" cy="523220"/>
          </a:xfrm>
          <a:prstGeom prst="rect">
            <a:avLst/>
          </a:prstGeom>
          <a:noFill/>
        </p:spPr>
        <p:txBody>
          <a:bodyPr wrap="square" rtlCol="1">
            <a:spAutoFit/>
          </a:bodyPr>
          <a:lstStyle/>
          <a:p>
            <a:pPr algn="ctr"/>
            <a:r>
              <a:rPr lang="en-US" altLang="it" sz="2800" b="1" dirty="0">
                <a:solidFill>
                  <a:srgbClr val="FFFF00"/>
                </a:solidFill>
              </a:rPr>
              <a:t> Heart Surface </a:t>
            </a:r>
            <a:endParaRPr lang="ar-SA" sz="2800" dirty="0">
              <a:solidFill>
                <a:schemeClr val="bg1"/>
              </a:solidFill>
            </a:endParaRPr>
          </a:p>
        </p:txBody>
      </p:sp>
      <p:sp>
        <p:nvSpPr>
          <p:cNvPr id="1049758" name="TextBox 6"/>
          <p:cNvSpPr txBox="1"/>
          <p:nvPr/>
        </p:nvSpPr>
        <p:spPr>
          <a:xfrm>
            <a:off x="781977" y="1427480"/>
            <a:ext cx="5788639" cy="4524315"/>
          </a:xfrm>
          <a:prstGeom prst="rect">
            <a:avLst/>
          </a:prstGeom>
          <a:noFill/>
        </p:spPr>
        <p:txBody>
          <a:bodyPr wrap="square" rtlCol="1">
            <a:spAutoFit/>
          </a:bodyPr>
          <a:lstStyle/>
          <a:p>
            <a:r>
              <a:rPr lang="en-US" sz="2400" b="0" i="0" u="none" dirty="0">
                <a:solidFill>
                  <a:schemeClr val="bg1"/>
                </a:solidFill>
              </a:rPr>
              <a:t>The general shape and orientation of the heart are that of a </a:t>
            </a:r>
            <a:r>
              <a:rPr lang="en-US" sz="2400" b="1" i="0" u="none" dirty="0">
                <a:solidFill>
                  <a:schemeClr val="bg1"/>
                </a:solidFill>
              </a:rPr>
              <a:t>pyramid</a:t>
            </a:r>
            <a:r>
              <a:rPr lang="en-US" sz="2400" b="0" i="0" u="none" dirty="0">
                <a:solidFill>
                  <a:schemeClr val="bg1"/>
                </a:solidFill>
              </a:rPr>
              <a:t> that has fallen over and is resting on one of its sides. </a:t>
            </a:r>
            <a:endParaRPr lang="ar-SA" sz="2400" b="0" i="0" u="none" dirty="0">
              <a:solidFill>
                <a:schemeClr val="bg1"/>
              </a:solidFill>
            </a:endParaRPr>
          </a:p>
          <a:p>
            <a:r>
              <a:rPr lang="en-US" sz="2400" b="0" i="0" u="none" dirty="0">
                <a:solidFill>
                  <a:schemeClr val="bg1"/>
                </a:solidFill>
              </a:rPr>
              <a:t>Placed in the thoracic cavity, the </a:t>
            </a:r>
            <a:r>
              <a:rPr lang="en-US" sz="2400" b="1" i="0" u="sng" dirty="0">
                <a:solidFill>
                  <a:schemeClr val="bg1"/>
                </a:solidFill>
              </a:rPr>
              <a:t>apex</a:t>
            </a:r>
            <a:r>
              <a:rPr lang="en-US" sz="2400" b="0" i="0" u="none" dirty="0">
                <a:solidFill>
                  <a:schemeClr val="bg1"/>
                </a:solidFill>
              </a:rPr>
              <a:t> of this pyramid projects forward, downward, and to the left, whereas the</a:t>
            </a:r>
            <a:endParaRPr lang="ar-SA" sz="2400" b="0" i="0" u="none" dirty="0">
              <a:solidFill>
                <a:schemeClr val="bg1"/>
              </a:solidFill>
            </a:endParaRPr>
          </a:p>
          <a:p>
            <a:r>
              <a:rPr lang="en-US" sz="2400" b="1" i="0" u="sng" dirty="0">
                <a:solidFill>
                  <a:schemeClr val="bg1"/>
                </a:solidFill>
              </a:rPr>
              <a:t>base</a:t>
            </a:r>
            <a:r>
              <a:rPr lang="en-US" sz="2400" b="0" i="0" u="none" dirty="0">
                <a:solidFill>
                  <a:schemeClr val="bg1"/>
                </a:solidFill>
              </a:rPr>
              <a:t> is opposite the apex and faces in a posterior direction.</a:t>
            </a:r>
            <a:endParaRPr lang="ar-SA" sz="2400" b="0" i="0" u="none" dirty="0">
              <a:solidFill>
                <a:schemeClr val="bg1"/>
              </a:solidFill>
            </a:endParaRPr>
          </a:p>
          <a:p>
            <a:r>
              <a:rPr lang="en-US" sz="2400" b="0" i="0" u="none" dirty="0">
                <a:solidFill>
                  <a:schemeClr val="bg1"/>
                </a:solidFill>
              </a:rPr>
              <a:t>One third of the heart to the right of the midline and 2 thirds to the left.</a:t>
            </a:r>
            <a:endParaRPr lang="ar-SA" sz="2400" b="0" i="0" u="none" dirty="0">
              <a:solidFill>
                <a:schemeClr val="bg1"/>
              </a:solidFill>
            </a:endParaRPr>
          </a:p>
        </p:txBody>
      </p:sp>
      <p:pic>
        <p:nvPicPr>
          <p:cNvPr id="2097193" name="صورة 2097192"/>
          <p:cNvPicPr>
            <a:picLocks/>
          </p:cNvPicPr>
          <p:nvPr/>
        </p:nvPicPr>
        <p:blipFill>
          <a:blip r:embed="rId2"/>
          <a:stretch>
            <a:fillRect/>
          </a:stretch>
        </p:blipFill>
        <p:spPr>
          <a:xfrm>
            <a:off x="6941281" y="1066655"/>
            <a:ext cx="3757576" cy="2595858"/>
          </a:xfrm>
          <a:prstGeom prst="rect">
            <a:avLst/>
          </a:prstGeom>
        </p:spPr>
      </p:pic>
      <p:pic>
        <p:nvPicPr>
          <p:cNvPr id="2097194" name="صورة 2097193"/>
          <p:cNvPicPr>
            <a:picLocks/>
          </p:cNvPicPr>
          <p:nvPr/>
        </p:nvPicPr>
        <p:blipFill>
          <a:blip r:embed="rId3"/>
          <a:stretch>
            <a:fillRect/>
          </a:stretch>
        </p:blipFill>
        <p:spPr>
          <a:xfrm>
            <a:off x="6764026" y="3801623"/>
            <a:ext cx="4345550" cy="2412535"/>
          </a:xfrm>
          <a:prstGeom prst="rect">
            <a:avLst/>
          </a:prstGeom>
        </p:spPr>
      </p:pic>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78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 Apex of the Heart </a:t>
            </a:r>
            <a:endParaRPr lang="ar-SA" sz="2800" dirty="0">
              <a:solidFill>
                <a:schemeClr val="bg1"/>
              </a:solidFill>
            </a:endParaRPr>
          </a:p>
        </p:txBody>
      </p:sp>
      <p:sp>
        <p:nvSpPr>
          <p:cNvPr id="1049783" name="TextBox 6"/>
          <p:cNvSpPr txBox="1"/>
          <p:nvPr/>
        </p:nvSpPr>
        <p:spPr>
          <a:xfrm>
            <a:off x="666121" y="2128857"/>
            <a:ext cx="5992280" cy="3025140"/>
          </a:xfrm>
          <a:prstGeom prst="rect">
            <a:avLst/>
          </a:prstGeom>
          <a:noFill/>
        </p:spPr>
        <p:txBody>
          <a:bodyPr wrap="square" rtlCol="1">
            <a:spAutoFit/>
          </a:bodyPr>
          <a:lstStyle/>
          <a:p>
            <a:r>
              <a:rPr lang="en-US" sz="2800" b="0" i="0" u="none" dirty="0">
                <a:solidFill>
                  <a:schemeClr val="bg1"/>
                </a:solidFill>
              </a:rPr>
              <a:t>The apex of the heart: </a:t>
            </a:r>
            <a:endParaRPr lang="ar-SA" sz="2800" b="0" i="0" u="none" dirty="0">
              <a:solidFill>
                <a:schemeClr val="bg1"/>
              </a:solidFill>
            </a:endParaRPr>
          </a:p>
          <a:p>
            <a:r>
              <a:rPr lang="en-US" sz="2800" b="0" i="0" u="none" dirty="0">
                <a:solidFill>
                  <a:schemeClr val="bg1"/>
                </a:solidFill>
              </a:rPr>
              <a:t>• is formed by the inferolateral part of the left ventricle.</a:t>
            </a:r>
            <a:endParaRPr lang="ar-SA" sz="2800" b="0" i="0" u="none" dirty="0">
              <a:solidFill>
                <a:schemeClr val="bg1"/>
              </a:solidFill>
            </a:endParaRPr>
          </a:p>
          <a:p>
            <a:r>
              <a:rPr lang="en-US" sz="2800" b="0" i="0" u="none" dirty="0">
                <a:solidFill>
                  <a:schemeClr val="bg1"/>
                </a:solidFill>
              </a:rPr>
              <a:t>• lies posterior to the left 5th intercostal space in adults, usually approximately 9 cm (a hand's breadth) from the median plane.</a:t>
            </a:r>
            <a:r>
              <a:rPr lang="en-US" sz="2000" b="0" i="0" u="none" dirty="0">
                <a:solidFill>
                  <a:schemeClr val="bg1"/>
                </a:solidFill>
              </a:rPr>
              <a:t> </a:t>
            </a:r>
            <a:endParaRPr lang="ar-SA" sz="2000" b="0" i="0" u="none" dirty="0">
              <a:solidFill>
                <a:schemeClr val="bg1"/>
              </a:solidFill>
            </a:endParaRPr>
          </a:p>
        </p:txBody>
      </p:sp>
      <p:pic>
        <p:nvPicPr>
          <p:cNvPr id="2097195" name="صورة 2097194"/>
          <p:cNvPicPr>
            <a:picLocks/>
          </p:cNvPicPr>
          <p:nvPr/>
        </p:nvPicPr>
        <p:blipFill>
          <a:blip r:embed="rId2"/>
          <a:stretch>
            <a:fillRect/>
          </a:stretch>
        </p:blipFill>
        <p:spPr>
          <a:xfrm>
            <a:off x="6813975" y="1214646"/>
            <a:ext cx="3694158" cy="4689312"/>
          </a:xfrm>
          <a:prstGeom prst="rect">
            <a:avLst/>
          </a:prstGeom>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0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 Base of the Heart </a:t>
            </a:r>
            <a:endParaRPr lang="ar-SA" sz="2800" dirty="0">
              <a:solidFill>
                <a:schemeClr val="bg1"/>
              </a:solidFill>
            </a:endParaRPr>
          </a:p>
        </p:txBody>
      </p:sp>
      <p:sp>
        <p:nvSpPr>
          <p:cNvPr id="1049808" name="TextBox 6"/>
          <p:cNvSpPr txBox="1"/>
          <p:nvPr/>
        </p:nvSpPr>
        <p:spPr>
          <a:xfrm>
            <a:off x="692751" y="1822557"/>
            <a:ext cx="7120890" cy="4216539"/>
          </a:xfrm>
          <a:prstGeom prst="rect">
            <a:avLst/>
          </a:prstGeom>
          <a:noFill/>
        </p:spPr>
        <p:txBody>
          <a:bodyPr wrap="square" rtlCol="1">
            <a:spAutoFit/>
          </a:bodyPr>
          <a:lstStyle/>
          <a:p>
            <a:r>
              <a:rPr lang="en-US" sz="2000" b="0" i="0" u="none" dirty="0">
                <a:solidFill>
                  <a:schemeClr val="bg1"/>
                </a:solidFill>
              </a:rPr>
              <a:t>The base ofthe heart : </a:t>
            </a:r>
            <a:endParaRPr lang="ar-SA" sz="2000" b="0" i="0" u="none" dirty="0">
              <a:solidFill>
                <a:schemeClr val="bg1"/>
              </a:solidFill>
            </a:endParaRPr>
          </a:p>
          <a:p>
            <a:r>
              <a:rPr lang="en-US" sz="2000" b="0" i="0" u="none" dirty="0">
                <a:solidFill>
                  <a:schemeClr val="bg1"/>
                </a:solidFill>
              </a:rPr>
              <a:t>• is the heart's posterior aspect (opposite the apex).</a:t>
            </a:r>
            <a:endParaRPr lang="ar-SA" sz="2000" b="0" i="0" u="none" dirty="0">
              <a:solidFill>
                <a:schemeClr val="bg1"/>
              </a:solidFill>
            </a:endParaRPr>
          </a:p>
          <a:p>
            <a:r>
              <a:rPr lang="en-US" sz="2000" b="0" i="0" u="none" dirty="0">
                <a:solidFill>
                  <a:schemeClr val="bg1"/>
                </a:solidFill>
              </a:rPr>
              <a:t>• is formed mainly by the </a:t>
            </a:r>
            <a:r>
              <a:rPr lang="en-US" sz="2000" b="1" i="0" u="sng" dirty="0">
                <a:solidFill>
                  <a:schemeClr val="bg1"/>
                </a:solidFill>
              </a:rPr>
              <a:t>left atrium</a:t>
            </a:r>
            <a:r>
              <a:rPr lang="en-US" sz="2000" b="0" i="0" u="none" dirty="0">
                <a:solidFill>
                  <a:schemeClr val="bg1"/>
                </a:solidFill>
              </a:rPr>
              <a:t>, with a lesser contribution by the right atrium.</a:t>
            </a:r>
            <a:endParaRPr lang="ar-SA" sz="2000" b="0" i="0" u="none" dirty="0">
              <a:solidFill>
                <a:schemeClr val="bg1"/>
              </a:solidFill>
            </a:endParaRPr>
          </a:p>
          <a:p>
            <a:r>
              <a:rPr lang="en-US" sz="2000" b="0" i="0" u="none" dirty="0">
                <a:solidFill>
                  <a:schemeClr val="bg1"/>
                </a:solidFill>
              </a:rPr>
              <a:t>• faces posteriorly toward the bodies of vertebrae T6 - T9</a:t>
            </a:r>
            <a:r>
              <a:rPr lang="it-IT" sz="2000" dirty="0">
                <a:solidFill>
                  <a:schemeClr val="bg1"/>
                </a:solidFill>
              </a:rPr>
              <a:t> </a:t>
            </a:r>
            <a:r>
              <a:rPr lang="en-US" sz="2000" b="0" i="0" u="none" dirty="0">
                <a:solidFill>
                  <a:schemeClr val="bg1"/>
                </a:solidFill>
              </a:rPr>
              <a:t>and is separated from them by the pericardium, oblique</a:t>
            </a:r>
            <a:r>
              <a:rPr lang="it-IT" sz="2000" dirty="0">
                <a:solidFill>
                  <a:schemeClr val="bg1"/>
                </a:solidFill>
              </a:rPr>
              <a:t> </a:t>
            </a:r>
            <a:r>
              <a:rPr lang="en-US" sz="2000" b="0" i="0" u="none" dirty="0">
                <a:solidFill>
                  <a:schemeClr val="bg1"/>
                </a:solidFill>
              </a:rPr>
              <a:t>pericardial sinus, esophagus, and aorta.</a:t>
            </a:r>
            <a:endParaRPr lang="ar-SA" sz="2000" b="0" i="0" u="none" dirty="0">
              <a:solidFill>
                <a:schemeClr val="bg1"/>
              </a:solidFill>
            </a:endParaRPr>
          </a:p>
          <a:p>
            <a:r>
              <a:rPr lang="en-US" sz="2000" b="0" i="0" u="none" dirty="0">
                <a:solidFill>
                  <a:schemeClr val="bg1"/>
                </a:solidFill>
              </a:rPr>
              <a:t>• extends superiorly to the bifurcation of the pulmonary</a:t>
            </a:r>
            <a:endParaRPr lang="ar-SA" sz="2000" b="0" i="0" u="none" dirty="0">
              <a:solidFill>
                <a:schemeClr val="bg1"/>
              </a:solidFill>
            </a:endParaRPr>
          </a:p>
          <a:p>
            <a:r>
              <a:rPr lang="en-US" sz="2000" b="0" i="0" u="none" dirty="0">
                <a:solidFill>
                  <a:schemeClr val="bg1"/>
                </a:solidFill>
              </a:rPr>
              <a:t>trunk and inferiorly to the coronary sulcus.</a:t>
            </a:r>
            <a:endParaRPr lang="ar-SA" sz="2000" b="0" i="0" u="none" dirty="0">
              <a:solidFill>
                <a:schemeClr val="bg1"/>
              </a:solidFill>
            </a:endParaRPr>
          </a:p>
          <a:p>
            <a:r>
              <a:rPr lang="en-US" sz="2000" b="0" i="0" u="none" dirty="0">
                <a:solidFill>
                  <a:schemeClr val="bg1"/>
                </a:solidFill>
              </a:rPr>
              <a:t>• receives the pulmonary veins on the right and left sides of its left atrial portion and the superior and inferior venae cavae at the superior and inferior ends of its right atrial portion.</a:t>
            </a:r>
            <a:r>
              <a:rPr lang="en-US" sz="2800" b="0" i="0" u="none" dirty="0">
                <a:solidFill>
                  <a:schemeClr val="bg1"/>
                </a:solidFill>
              </a:rPr>
              <a:t> </a:t>
            </a:r>
            <a:endParaRPr lang="ar-SA" sz="2000" b="0" i="0" u="none" dirty="0">
              <a:solidFill>
                <a:schemeClr val="bg1"/>
              </a:solidFill>
            </a:endParaRPr>
          </a:p>
        </p:txBody>
      </p:sp>
      <p:pic>
        <p:nvPicPr>
          <p:cNvPr id="2097196" name="صورة 2097195"/>
          <p:cNvPicPr>
            <a:picLocks/>
          </p:cNvPicPr>
          <p:nvPr/>
        </p:nvPicPr>
        <p:blipFill>
          <a:blip r:embed="rId2"/>
          <a:stretch>
            <a:fillRect/>
          </a:stretch>
        </p:blipFill>
        <p:spPr>
          <a:xfrm>
            <a:off x="7813642" y="981600"/>
            <a:ext cx="3318282" cy="4894798"/>
          </a:xfrm>
          <a:prstGeom prst="rect">
            <a:avLst/>
          </a:prstGeom>
        </p:spPr>
      </p:pic>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3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 Surfaces of the Heart </a:t>
            </a:r>
            <a:endParaRPr lang="ar-SA" sz="2800" dirty="0">
              <a:solidFill>
                <a:schemeClr val="bg1"/>
              </a:solidFill>
            </a:endParaRPr>
          </a:p>
        </p:txBody>
      </p:sp>
      <p:sp>
        <p:nvSpPr>
          <p:cNvPr id="1049833" name="TextBox 6"/>
          <p:cNvSpPr txBox="1"/>
          <p:nvPr/>
        </p:nvSpPr>
        <p:spPr>
          <a:xfrm>
            <a:off x="766131" y="1531275"/>
            <a:ext cx="5672780" cy="4358640"/>
          </a:xfrm>
          <a:prstGeom prst="rect">
            <a:avLst/>
          </a:prstGeom>
          <a:noFill/>
        </p:spPr>
        <p:txBody>
          <a:bodyPr wrap="square" rtlCol="1">
            <a:spAutoFit/>
          </a:bodyPr>
          <a:lstStyle/>
          <a:p>
            <a:r>
              <a:rPr lang="en-US" sz="2400" b="0" i="0" u="none" dirty="0">
                <a:solidFill>
                  <a:schemeClr val="bg1"/>
                </a:solidFill>
              </a:rPr>
              <a:t>The heart has 4 surfaces: </a:t>
            </a:r>
            <a:endParaRPr lang="ar-SA" sz="2400" b="0" i="0" u="none" dirty="0">
              <a:solidFill>
                <a:schemeClr val="bg1"/>
              </a:solidFill>
            </a:endParaRPr>
          </a:p>
          <a:p>
            <a:r>
              <a:rPr lang="en-US" sz="2400" b="0" i="0" u="none" dirty="0">
                <a:solidFill>
                  <a:schemeClr val="bg1"/>
                </a:solidFill>
              </a:rPr>
              <a:t>1. </a:t>
            </a:r>
            <a:r>
              <a:rPr lang="en-US" sz="2400" b="0" i="0" u="sng" dirty="0">
                <a:solidFill>
                  <a:schemeClr val="bg1"/>
                </a:solidFill>
              </a:rPr>
              <a:t>anterior (sternocostal) surface</a:t>
            </a:r>
            <a:r>
              <a:rPr lang="en-US" sz="2400" b="0" i="0" u="none" dirty="0">
                <a:solidFill>
                  <a:schemeClr val="bg1"/>
                </a:solidFill>
              </a:rPr>
              <a:t>:  formed mainly by the RV.</a:t>
            </a:r>
            <a:endParaRPr lang="ar-SA" sz="2400" b="0" i="0" u="none" dirty="0">
              <a:solidFill>
                <a:schemeClr val="bg1"/>
              </a:solidFill>
            </a:endParaRPr>
          </a:p>
          <a:p>
            <a:r>
              <a:rPr lang="en-US" sz="2400" b="0" i="0" u="none" dirty="0">
                <a:solidFill>
                  <a:schemeClr val="bg1"/>
                </a:solidFill>
              </a:rPr>
              <a:t>2. </a:t>
            </a:r>
            <a:r>
              <a:rPr lang="en-US" sz="2400" b="0" i="0" u="sng" dirty="0">
                <a:solidFill>
                  <a:schemeClr val="bg1"/>
                </a:solidFill>
              </a:rPr>
              <a:t>diaphragmatic (inferior) surface</a:t>
            </a:r>
            <a:r>
              <a:rPr lang="en-US" sz="2400" b="0" i="0" u="none" dirty="0">
                <a:solidFill>
                  <a:schemeClr val="bg1"/>
                </a:solidFill>
              </a:rPr>
              <a:t>: formed LV and partly by the RV; it is</a:t>
            </a:r>
            <a:endParaRPr lang="ar-SA" sz="2400" b="0" i="0" u="none" dirty="0">
              <a:solidFill>
                <a:schemeClr val="bg1"/>
              </a:solidFill>
            </a:endParaRPr>
          </a:p>
          <a:p>
            <a:r>
              <a:rPr lang="en-US" sz="2400" b="0" i="0" u="none" dirty="0">
                <a:solidFill>
                  <a:schemeClr val="bg1"/>
                </a:solidFill>
              </a:rPr>
              <a:t>related mainly to the central tendon of the diaphragm.</a:t>
            </a:r>
            <a:endParaRPr lang="ar-SA" sz="2400" b="0" i="0" u="none" dirty="0">
              <a:solidFill>
                <a:schemeClr val="bg1"/>
              </a:solidFill>
            </a:endParaRPr>
          </a:p>
          <a:p>
            <a:r>
              <a:rPr lang="en-US" sz="2400" b="0" i="0" u="none" dirty="0">
                <a:solidFill>
                  <a:schemeClr val="bg1"/>
                </a:solidFill>
              </a:rPr>
              <a:t>3. </a:t>
            </a:r>
            <a:r>
              <a:rPr lang="en-US" sz="2400" b="0" i="0" u="sng" dirty="0">
                <a:solidFill>
                  <a:schemeClr val="bg1"/>
                </a:solidFill>
              </a:rPr>
              <a:t>right pulmonary surface</a:t>
            </a:r>
            <a:r>
              <a:rPr lang="en-US" sz="2400" b="0" i="0" u="none" dirty="0">
                <a:solidFill>
                  <a:schemeClr val="bg1"/>
                </a:solidFill>
              </a:rPr>
              <a:t>: formed mainly by the RA.</a:t>
            </a:r>
            <a:endParaRPr lang="ar-SA" sz="2400" b="0" i="0" u="none" dirty="0">
              <a:solidFill>
                <a:schemeClr val="bg1"/>
              </a:solidFill>
            </a:endParaRPr>
          </a:p>
          <a:p>
            <a:r>
              <a:rPr lang="en-US" sz="2400" b="0" i="0" u="none" dirty="0">
                <a:solidFill>
                  <a:schemeClr val="bg1"/>
                </a:solidFill>
              </a:rPr>
              <a:t>4. </a:t>
            </a:r>
            <a:r>
              <a:rPr lang="en-US" sz="2400" b="0" i="0" u="sng" dirty="0">
                <a:solidFill>
                  <a:schemeClr val="bg1"/>
                </a:solidFill>
              </a:rPr>
              <a:t>left pulmonary surface</a:t>
            </a:r>
            <a:r>
              <a:rPr lang="en-US" sz="2400" b="0" i="0" u="none" dirty="0">
                <a:solidFill>
                  <a:schemeClr val="bg1"/>
                </a:solidFill>
              </a:rPr>
              <a:t>: formed mainly by the LV; it forms the cardiac impression in the left lung</a:t>
            </a:r>
            <a:endParaRPr lang="ar-SA" sz="2400" b="0" i="0" u="none" dirty="0">
              <a:solidFill>
                <a:schemeClr val="bg1"/>
              </a:solidFill>
            </a:endParaRPr>
          </a:p>
        </p:txBody>
      </p:sp>
      <p:pic>
        <p:nvPicPr>
          <p:cNvPr id="2097197" name="صورة 2097196"/>
          <p:cNvPicPr>
            <a:picLocks/>
          </p:cNvPicPr>
          <p:nvPr/>
        </p:nvPicPr>
        <p:blipFill>
          <a:blip r:embed="rId2"/>
          <a:stretch>
            <a:fillRect/>
          </a:stretch>
        </p:blipFill>
        <p:spPr>
          <a:xfrm>
            <a:off x="6688497" y="968082"/>
            <a:ext cx="4480065" cy="4921834"/>
          </a:xfrm>
          <a:prstGeom prst="rect">
            <a:avLst/>
          </a:prstGeom>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57"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Borders (margins) of the Heart </a:t>
            </a:r>
            <a:endParaRPr lang="ar-SA" sz="2800" dirty="0">
              <a:solidFill>
                <a:schemeClr val="bg1"/>
              </a:solidFill>
            </a:endParaRPr>
          </a:p>
        </p:txBody>
      </p:sp>
      <p:sp>
        <p:nvSpPr>
          <p:cNvPr id="1049858" name="TextBox 6"/>
          <p:cNvSpPr txBox="1"/>
          <p:nvPr/>
        </p:nvSpPr>
        <p:spPr>
          <a:xfrm>
            <a:off x="815143" y="1691567"/>
            <a:ext cx="5494876" cy="3416320"/>
          </a:xfrm>
          <a:prstGeom prst="rect">
            <a:avLst/>
          </a:prstGeom>
          <a:noFill/>
        </p:spPr>
        <p:txBody>
          <a:bodyPr wrap="square" rtlCol="1">
            <a:spAutoFit/>
          </a:bodyPr>
          <a:lstStyle/>
          <a:p>
            <a:r>
              <a:rPr lang="en-US" sz="2400" b="0" i="0" u="none" dirty="0">
                <a:solidFill>
                  <a:schemeClr val="bg1"/>
                </a:solidFill>
              </a:rPr>
              <a:t>The heart has 4 borders:   </a:t>
            </a:r>
            <a:endParaRPr lang="ar-SA" sz="2400" b="0" i="0" u="none" dirty="0">
              <a:solidFill>
                <a:schemeClr val="bg1"/>
              </a:solidFill>
            </a:endParaRPr>
          </a:p>
          <a:p>
            <a:r>
              <a:rPr lang="en-US" sz="2400" b="0" i="0" u="none" dirty="0">
                <a:solidFill>
                  <a:schemeClr val="bg1"/>
                </a:solidFill>
              </a:rPr>
              <a:t>1. </a:t>
            </a:r>
            <a:r>
              <a:rPr lang="en-US" sz="2400" b="0" i="0" u="sng" dirty="0">
                <a:solidFill>
                  <a:schemeClr val="bg1"/>
                </a:solidFill>
              </a:rPr>
              <a:t>right border</a:t>
            </a:r>
            <a:r>
              <a:rPr lang="en-US" sz="2400" b="0" i="0" u="none" dirty="0">
                <a:solidFill>
                  <a:schemeClr val="bg1"/>
                </a:solidFill>
              </a:rPr>
              <a:t> (slightly convex), formed by the RA and extending between the SVC and the IVC.</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2. </a:t>
            </a:r>
            <a:r>
              <a:rPr lang="en-US" sz="2400" b="0" i="0" u="sng" dirty="0">
                <a:solidFill>
                  <a:schemeClr val="bg1"/>
                </a:solidFill>
              </a:rPr>
              <a:t>inferior border</a:t>
            </a:r>
            <a:r>
              <a:rPr lang="en-US" sz="2400" b="0" i="0" u="none" dirty="0">
                <a:solidFill>
                  <a:schemeClr val="bg1"/>
                </a:solidFill>
              </a:rPr>
              <a:t> (nearly horizontal,</a:t>
            </a:r>
            <a:r>
              <a:rPr lang="en-US" sz="2400" dirty="0">
                <a:solidFill>
                  <a:schemeClr val="bg1"/>
                </a:solidFill>
              </a:rPr>
              <a:t> ca</a:t>
            </a:r>
            <a:r>
              <a:rPr lang="en-US" sz="2400" b="0" i="0" u="none" dirty="0">
                <a:solidFill>
                  <a:schemeClr val="bg1"/>
                </a:solidFill>
              </a:rPr>
              <a:t>lled </a:t>
            </a:r>
            <a:r>
              <a:rPr lang="en-US" sz="2400" b="1" i="1" u="none" dirty="0">
                <a:solidFill>
                  <a:schemeClr val="bg1"/>
                </a:solidFill>
              </a:rPr>
              <a:t>acute margin</a:t>
            </a:r>
            <a:r>
              <a:rPr lang="en-US" sz="2400" b="0" i="0" u="none" dirty="0">
                <a:solidFill>
                  <a:schemeClr val="bg1"/>
                </a:solidFill>
              </a:rPr>
              <a:t>), formed mainly by the RV and slightly by the LV.</a:t>
            </a:r>
            <a:endParaRPr lang="ar-SA" sz="2400" b="0" i="0" u="none" dirty="0">
              <a:solidFill>
                <a:schemeClr val="bg1"/>
              </a:solidFill>
            </a:endParaRPr>
          </a:p>
        </p:txBody>
      </p:sp>
      <p:pic>
        <p:nvPicPr>
          <p:cNvPr id="2097198" name="صورة 2097197"/>
          <p:cNvPicPr>
            <a:picLocks/>
          </p:cNvPicPr>
          <p:nvPr/>
        </p:nvPicPr>
        <p:blipFill>
          <a:blip r:embed="rId2"/>
          <a:stretch>
            <a:fillRect/>
          </a:stretch>
        </p:blipFill>
        <p:spPr>
          <a:xfrm>
            <a:off x="6813975" y="1214646"/>
            <a:ext cx="3694158" cy="4689312"/>
          </a:xfrm>
          <a:prstGeom prst="rect">
            <a:avLst/>
          </a:prstGeom>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882"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Borders (margins) of the Heart </a:t>
            </a:r>
            <a:endParaRPr lang="ar-SA" sz="2800" dirty="0">
              <a:solidFill>
                <a:schemeClr val="bg1"/>
              </a:solidFill>
            </a:endParaRPr>
          </a:p>
        </p:txBody>
      </p:sp>
      <p:sp>
        <p:nvSpPr>
          <p:cNvPr id="1049883" name="TextBox 6"/>
          <p:cNvSpPr txBox="1"/>
          <p:nvPr/>
        </p:nvSpPr>
        <p:spPr>
          <a:xfrm>
            <a:off x="677512" y="1626783"/>
            <a:ext cx="6947595" cy="2936240"/>
          </a:xfrm>
          <a:prstGeom prst="rect">
            <a:avLst/>
          </a:prstGeom>
          <a:noFill/>
        </p:spPr>
        <p:txBody>
          <a:bodyPr wrap="square" rtlCol="1">
            <a:spAutoFit/>
          </a:bodyPr>
          <a:lstStyle/>
          <a:p>
            <a:r>
              <a:rPr lang="en-US" sz="2400" b="0" i="0" u="none" dirty="0">
                <a:solidFill>
                  <a:schemeClr val="bg1"/>
                </a:solidFill>
              </a:rPr>
              <a:t>3. </a:t>
            </a:r>
            <a:r>
              <a:rPr lang="en-US" sz="2400" b="0" i="0" u="sng" dirty="0">
                <a:solidFill>
                  <a:schemeClr val="bg1"/>
                </a:solidFill>
              </a:rPr>
              <a:t>left border</a:t>
            </a:r>
            <a:r>
              <a:rPr lang="en-US" sz="2400" b="0" i="0" u="none" dirty="0">
                <a:solidFill>
                  <a:schemeClr val="bg1"/>
                </a:solidFill>
              </a:rPr>
              <a:t> (oblique, nearly vertical, called </a:t>
            </a:r>
            <a:r>
              <a:rPr lang="en-US" sz="2400" b="1" i="1" u="none" dirty="0">
                <a:solidFill>
                  <a:schemeClr val="bg1"/>
                </a:solidFill>
              </a:rPr>
              <a:t>obtuse margin</a:t>
            </a:r>
            <a:r>
              <a:rPr lang="en-US" sz="2400" b="0" i="0" u="none" dirty="0">
                <a:solidFill>
                  <a:schemeClr val="bg1"/>
                </a:solidFill>
              </a:rPr>
              <a:t>) formed mainly by the LV and slightly by the left auricle.</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4. </a:t>
            </a:r>
            <a:r>
              <a:rPr lang="en-US" sz="2400" b="0" i="0" u="sng" dirty="0">
                <a:solidFill>
                  <a:schemeClr val="bg1"/>
                </a:solidFill>
              </a:rPr>
              <a:t>superior border</a:t>
            </a:r>
            <a:r>
              <a:rPr lang="en-US" sz="2400" b="0" i="0" u="none" dirty="0">
                <a:solidFill>
                  <a:schemeClr val="bg1"/>
                </a:solidFill>
              </a:rPr>
              <a:t>, formed by the right and left atria and auricles in an anterior view; the ascending aorta and pulmonary trunk emerge from this border and the SVC enters its right side. </a:t>
            </a:r>
            <a:endParaRPr lang="ar-SA" sz="2400" b="0" i="0" u="none" dirty="0">
              <a:solidFill>
                <a:schemeClr val="bg1"/>
              </a:solidFill>
            </a:endParaRPr>
          </a:p>
        </p:txBody>
      </p:sp>
      <p:pic>
        <p:nvPicPr>
          <p:cNvPr id="2097199" name="صورة 2097198"/>
          <p:cNvPicPr>
            <a:picLocks/>
          </p:cNvPicPr>
          <p:nvPr/>
        </p:nvPicPr>
        <p:blipFill>
          <a:blip r:embed="rId2"/>
          <a:stretch>
            <a:fillRect/>
          </a:stretch>
        </p:blipFill>
        <p:spPr>
          <a:xfrm>
            <a:off x="8069806" y="1360410"/>
            <a:ext cx="3289364" cy="4689312"/>
          </a:xfrm>
          <a:prstGeom prst="rect">
            <a:avLst/>
          </a:prstGeom>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07" name="TextBox 4"/>
          <p:cNvSpPr txBox="1"/>
          <p:nvPr/>
        </p:nvSpPr>
        <p:spPr>
          <a:xfrm>
            <a:off x="1987640" y="567332"/>
            <a:ext cx="8216721" cy="523220"/>
          </a:xfrm>
          <a:prstGeom prst="rect">
            <a:avLst/>
          </a:prstGeom>
          <a:noFill/>
        </p:spPr>
        <p:txBody>
          <a:bodyPr wrap="square" rtlCol="1">
            <a:spAutoFit/>
          </a:bodyPr>
          <a:lstStyle/>
          <a:p>
            <a:pPr algn="ctr"/>
            <a:r>
              <a:rPr lang="en-US" altLang="it" sz="2800" b="1" dirty="0">
                <a:solidFill>
                  <a:srgbClr val="FFFF00"/>
                </a:solidFill>
              </a:rPr>
              <a:t>Surfaces and Borders of the Heart</a:t>
            </a:r>
            <a:endParaRPr lang="ar-SA" sz="2800" dirty="0">
              <a:solidFill>
                <a:schemeClr val="bg1"/>
              </a:solidFill>
            </a:endParaRPr>
          </a:p>
        </p:txBody>
      </p:sp>
      <p:pic>
        <p:nvPicPr>
          <p:cNvPr id="2097200" name="صورة 2097199"/>
          <p:cNvPicPr>
            <a:picLocks/>
          </p:cNvPicPr>
          <p:nvPr/>
        </p:nvPicPr>
        <p:blipFill>
          <a:blip r:embed="rId2"/>
          <a:stretch>
            <a:fillRect/>
          </a:stretch>
        </p:blipFill>
        <p:spPr>
          <a:xfrm>
            <a:off x="1679614" y="1289119"/>
            <a:ext cx="8832773" cy="4818564"/>
          </a:xfrm>
          <a:prstGeom prst="rect">
            <a:avLst/>
          </a:prstGeom>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31"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Extenal Sulci of the Heart </a:t>
            </a:r>
            <a:endParaRPr lang="ar-SA" sz="2800" dirty="0">
              <a:solidFill>
                <a:schemeClr val="bg1"/>
              </a:solidFill>
            </a:endParaRPr>
          </a:p>
        </p:txBody>
      </p:sp>
      <p:sp>
        <p:nvSpPr>
          <p:cNvPr id="1049932" name="TextBox 6"/>
          <p:cNvSpPr txBox="1"/>
          <p:nvPr/>
        </p:nvSpPr>
        <p:spPr>
          <a:xfrm>
            <a:off x="677512" y="1626783"/>
            <a:ext cx="6316168" cy="3863340"/>
          </a:xfrm>
          <a:prstGeom prst="rect">
            <a:avLst/>
          </a:prstGeom>
          <a:noFill/>
        </p:spPr>
        <p:txBody>
          <a:bodyPr wrap="square" rtlCol="1">
            <a:spAutoFit/>
          </a:bodyPr>
          <a:lstStyle/>
          <a:p>
            <a:r>
              <a:rPr lang="en-US" sz="2800" b="1" i="0" u="sng" dirty="0">
                <a:solidFill>
                  <a:schemeClr val="bg1"/>
                </a:solidFill>
              </a:rPr>
              <a:t>The coronary sulcus</a:t>
            </a:r>
            <a:r>
              <a:rPr lang="en-US" sz="2800" b="0" i="0" u="none" dirty="0">
                <a:solidFill>
                  <a:schemeClr val="bg1"/>
                </a:solidFill>
              </a:rPr>
              <a:t> (artio-ventricular groove) circles the heart, separating the atria from the ventricles.</a:t>
            </a:r>
            <a:endParaRPr lang="ar-SA" sz="2800" b="0" i="0" u="none" dirty="0">
              <a:solidFill>
                <a:schemeClr val="bg1"/>
              </a:solidFill>
            </a:endParaRPr>
          </a:p>
          <a:p>
            <a:r>
              <a:rPr lang="en-US" sz="2800" b="0" i="0" u="none" dirty="0">
                <a:solidFill>
                  <a:schemeClr val="bg1"/>
                </a:solidFill>
              </a:rPr>
              <a:t> </a:t>
            </a:r>
            <a:endParaRPr lang="ar-SA" sz="2800" b="0" i="0" u="none" dirty="0">
              <a:solidFill>
                <a:schemeClr val="bg1"/>
              </a:solidFill>
            </a:endParaRPr>
          </a:p>
          <a:p>
            <a:r>
              <a:rPr lang="en-US" sz="2800" b="0" i="0" u="none" dirty="0">
                <a:solidFill>
                  <a:schemeClr val="bg1"/>
                </a:solidFill>
              </a:rPr>
              <a:t>As it circles the heart, it contains the right coronary artery, the small cardiac vein, the coronary sinus, and the circumflex branch of the left coronary artery.</a:t>
            </a:r>
            <a:endParaRPr lang="ar-SA" sz="2800" b="0" i="0" u="none" dirty="0">
              <a:solidFill>
                <a:schemeClr val="bg1"/>
              </a:solidFill>
            </a:endParaRPr>
          </a:p>
        </p:txBody>
      </p:sp>
      <p:pic>
        <p:nvPicPr>
          <p:cNvPr id="2097201" name="صورة 2097200"/>
          <p:cNvPicPr>
            <a:picLocks/>
          </p:cNvPicPr>
          <p:nvPr/>
        </p:nvPicPr>
        <p:blipFill>
          <a:blip r:embed="rId2"/>
          <a:stretch>
            <a:fillRect/>
          </a:stretch>
        </p:blipFill>
        <p:spPr>
          <a:xfrm>
            <a:off x="7368087" y="804737"/>
            <a:ext cx="3931963" cy="5447957"/>
          </a:xfrm>
          <a:prstGeom prst="rect">
            <a:avLst/>
          </a:prstGeom>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56"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Extenal Sulci of the Heart </a:t>
            </a:r>
            <a:endParaRPr lang="ar-SA" sz="2800" dirty="0">
              <a:solidFill>
                <a:schemeClr val="bg1"/>
              </a:solidFill>
            </a:endParaRPr>
          </a:p>
        </p:txBody>
      </p:sp>
      <p:sp>
        <p:nvSpPr>
          <p:cNvPr id="1049957" name="TextBox 6"/>
          <p:cNvSpPr txBox="1"/>
          <p:nvPr/>
        </p:nvSpPr>
        <p:spPr>
          <a:xfrm>
            <a:off x="677512" y="1626783"/>
            <a:ext cx="6947595" cy="4358640"/>
          </a:xfrm>
          <a:prstGeom prst="rect">
            <a:avLst/>
          </a:prstGeom>
          <a:noFill/>
        </p:spPr>
        <p:txBody>
          <a:bodyPr wrap="square" rtlCol="1">
            <a:spAutoFit/>
          </a:bodyPr>
          <a:lstStyle/>
          <a:p>
            <a:r>
              <a:rPr lang="en-US" sz="2400" b="1" i="0" u="sng" dirty="0">
                <a:solidFill>
                  <a:schemeClr val="bg1"/>
                </a:solidFill>
              </a:rPr>
              <a:t>The anterior and posterior interventricular sulci:</a:t>
            </a:r>
            <a:r>
              <a:rPr lang="en-US" sz="2400" b="0" i="0" u="none" dirty="0">
                <a:solidFill>
                  <a:schemeClr val="bg1"/>
                </a:solidFill>
              </a:rPr>
              <a:t> separate the two ventricles.</a:t>
            </a:r>
            <a:endParaRPr lang="ar-SA" sz="2400" b="1" i="0" u="sng" dirty="0">
              <a:solidFill>
                <a:schemeClr val="bg1"/>
              </a:solidFill>
            </a:endParaRPr>
          </a:p>
          <a:p>
            <a:endParaRPr lang="ar-SA" sz="2400" b="1" i="0" u="sng" dirty="0">
              <a:solidFill>
                <a:schemeClr val="bg1"/>
              </a:solidFill>
            </a:endParaRPr>
          </a:p>
          <a:p>
            <a:r>
              <a:rPr lang="en-US" altLang="en-US" sz="2400" b="0" i="0" u="none" dirty="0">
                <a:solidFill>
                  <a:schemeClr val="bg1"/>
                </a:solidFill>
              </a:rPr>
              <a:t>- The</a:t>
            </a:r>
            <a:r>
              <a:rPr lang="en-US" sz="2400" b="0" i="0" u="none" dirty="0">
                <a:solidFill>
                  <a:schemeClr val="bg1"/>
                </a:solidFill>
              </a:rPr>
              <a:t> anterior interventricular sulcus is on the anterior surface of the heart and contains the anterior interventricular artery and the great cardiac vein.</a:t>
            </a:r>
            <a:endParaRPr lang="ar-SA" sz="2400" b="1" i="0" u="sng" dirty="0">
              <a:solidFill>
                <a:schemeClr val="bg1"/>
              </a:solidFill>
            </a:endParaRPr>
          </a:p>
          <a:p>
            <a:endParaRPr lang="ar-SA" sz="2400" b="0" i="0" u="none" dirty="0">
              <a:solidFill>
                <a:schemeClr val="bg1"/>
              </a:solidFill>
            </a:endParaRPr>
          </a:p>
          <a:p>
            <a:r>
              <a:rPr lang="en-US" sz="2400" b="0" i="0" u="none" dirty="0">
                <a:solidFill>
                  <a:schemeClr val="bg1"/>
                </a:solidFill>
              </a:rPr>
              <a:t>- The posterior interventricular sulcus is on the diaphragmatic surface of the heart and contains the posterior interventricular artery and the middle cardiac vein.</a:t>
            </a:r>
            <a:endParaRPr lang="ar-SA" sz="2400" b="0" i="0" u="none" dirty="0">
              <a:solidFill>
                <a:schemeClr val="bg1"/>
              </a:solidFill>
            </a:endParaRPr>
          </a:p>
        </p:txBody>
      </p:sp>
      <p:pic>
        <p:nvPicPr>
          <p:cNvPr id="2097202" name="صورة 2097201"/>
          <p:cNvPicPr>
            <a:picLocks/>
          </p:cNvPicPr>
          <p:nvPr/>
        </p:nvPicPr>
        <p:blipFill>
          <a:blip r:embed="rId2"/>
          <a:stretch>
            <a:fillRect/>
          </a:stretch>
        </p:blipFill>
        <p:spPr>
          <a:xfrm>
            <a:off x="7477914" y="663056"/>
            <a:ext cx="3992540" cy="5531888"/>
          </a:xfrm>
          <a:prstGeom prst="rect">
            <a:avLst/>
          </a:prstGeom>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981" name="TextBox 4"/>
          <p:cNvSpPr txBox="1"/>
          <p:nvPr/>
        </p:nvSpPr>
        <p:spPr>
          <a:xfrm>
            <a:off x="1514154" y="754311"/>
            <a:ext cx="8216721" cy="523220"/>
          </a:xfrm>
          <a:prstGeom prst="rect">
            <a:avLst/>
          </a:prstGeom>
          <a:noFill/>
        </p:spPr>
        <p:txBody>
          <a:bodyPr wrap="square" rtlCol="1">
            <a:spAutoFit/>
          </a:bodyPr>
          <a:lstStyle/>
          <a:p>
            <a:pPr algn="ctr"/>
            <a:r>
              <a:rPr lang="en-US" altLang="it" sz="2800" b="1" dirty="0">
                <a:solidFill>
                  <a:srgbClr val="FFFF00"/>
                </a:solidFill>
              </a:rPr>
              <a:t>Extenal Sulci of the Heart: anterior view </a:t>
            </a:r>
            <a:endParaRPr lang="ar-SA" sz="2800" dirty="0">
              <a:solidFill>
                <a:schemeClr val="bg1"/>
              </a:solidFill>
            </a:endParaRPr>
          </a:p>
        </p:txBody>
      </p:sp>
      <p:pic>
        <p:nvPicPr>
          <p:cNvPr id="2097203" name="صورة 2097202"/>
          <p:cNvPicPr>
            <a:picLocks/>
          </p:cNvPicPr>
          <p:nvPr/>
        </p:nvPicPr>
        <p:blipFill>
          <a:blip r:embed="rId2"/>
          <a:stretch>
            <a:fillRect/>
          </a:stretch>
        </p:blipFill>
        <p:spPr>
          <a:xfrm>
            <a:off x="2167118" y="1505267"/>
            <a:ext cx="7212052" cy="4613828"/>
          </a:xfrm>
          <a:prstGeom prst="rect">
            <a:avLst/>
          </a:prstGeom>
        </p:spPr>
      </p:pic>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05" name="TextBox 4"/>
          <p:cNvSpPr txBox="1"/>
          <p:nvPr/>
        </p:nvSpPr>
        <p:spPr>
          <a:xfrm>
            <a:off x="1514154" y="754311"/>
            <a:ext cx="8216721" cy="523220"/>
          </a:xfrm>
          <a:prstGeom prst="rect">
            <a:avLst/>
          </a:prstGeom>
          <a:noFill/>
        </p:spPr>
        <p:txBody>
          <a:bodyPr wrap="square" rtlCol="1">
            <a:spAutoFit/>
          </a:bodyPr>
          <a:lstStyle/>
          <a:p>
            <a:pPr algn="ctr"/>
            <a:r>
              <a:rPr lang="en-US" altLang="it" sz="2800" b="1" dirty="0">
                <a:solidFill>
                  <a:srgbClr val="FFFF00"/>
                </a:solidFill>
              </a:rPr>
              <a:t>Extenal Sulci of the Heart: posterior view </a:t>
            </a:r>
            <a:endParaRPr lang="ar-SA" sz="2800" dirty="0">
              <a:solidFill>
                <a:schemeClr val="bg1"/>
              </a:solidFill>
            </a:endParaRPr>
          </a:p>
        </p:txBody>
      </p:sp>
      <p:pic>
        <p:nvPicPr>
          <p:cNvPr id="2097204" name="صورة 2097203"/>
          <p:cNvPicPr>
            <a:picLocks/>
          </p:cNvPicPr>
          <p:nvPr/>
        </p:nvPicPr>
        <p:blipFill>
          <a:blip r:embed="rId2"/>
          <a:stretch>
            <a:fillRect/>
          </a:stretch>
        </p:blipFill>
        <p:spPr>
          <a:xfrm>
            <a:off x="2704793" y="1398249"/>
            <a:ext cx="5835442" cy="4762885"/>
          </a:xfrm>
          <a:prstGeom prst="rect">
            <a:avLst/>
          </a:prstGeom>
        </p:spPr>
      </p:pic>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29"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Internal Configuration of the Heart </a:t>
            </a:r>
            <a:endParaRPr lang="ar-SA" sz="3600" dirty="0">
              <a:solidFill>
                <a:schemeClr val="bg1"/>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53" name="TextBox 4"/>
          <p:cNvSpPr txBox="1"/>
          <p:nvPr/>
        </p:nvSpPr>
        <p:spPr>
          <a:xfrm>
            <a:off x="1987640" y="584826"/>
            <a:ext cx="8216721" cy="523220"/>
          </a:xfrm>
          <a:prstGeom prst="rect">
            <a:avLst/>
          </a:prstGeom>
          <a:noFill/>
        </p:spPr>
        <p:txBody>
          <a:bodyPr wrap="square" rtlCol="1">
            <a:spAutoFit/>
          </a:bodyPr>
          <a:lstStyle/>
          <a:p>
            <a:pPr algn="ctr"/>
            <a:r>
              <a:rPr lang="en-US" altLang="it" sz="2800" b="1" dirty="0">
                <a:solidFill>
                  <a:srgbClr val="FFFF00"/>
                </a:solidFill>
              </a:rPr>
              <a:t>Cardiac Chambers </a:t>
            </a:r>
            <a:endParaRPr lang="ar-SA" sz="2800" dirty="0">
              <a:solidFill>
                <a:schemeClr val="bg1"/>
              </a:solidFill>
            </a:endParaRPr>
          </a:p>
        </p:txBody>
      </p:sp>
      <p:sp>
        <p:nvSpPr>
          <p:cNvPr id="1050054" name="TextBox 6"/>
          <p:cNvSpPr txBox="1"/>
          <p:nvPr/>
        </p:nvSpPr>
        <p:spPr>
          <a:xfrm>
            <a:off x="708838" y="1108045"/>
            <a:ext cx="5574396" cy="5262979"/>
          </a:xfrm>
          <a:prstGeom prst="rect">
            <a:avLst/>
          </a:prstGeom>
          <a:noFill/>
        </p:spPr>
        <p:txBody>
          <a:bodyPr wrap="square" rtlCol="1">
            <a:spAutoFit/>
          </a:bodyPr>
          <a:lstStyle/>
          <a:p>
            <a:r>
              <a:rPr lang="en-US" sz="2400" b="0" i="0" u="none" dirty="0">
                <a:solidFill>
                  <a:schemeClr val="bg1"/>
                </a:solidFill>
              </a:rPr>
              <a:t>Functionally 2 separate pumps: right and left.</a:t>
            </a:r>
            <a:endParaRPr lang="ar-SA" sz="2400" b="0" i="0" u="none" dirty="0">
              <a:solidFill>
                <a:schemeClr val="bg1"/>
              </a:solidFill>
            </a:endParaRPr>
          </a:p>
          <a:p>
            <a:endParaRPr lang="ar-SA" sz="2400" b="0" i="0" u="none" dirty="0">
              <a:solidFill>
                <a:schemeClr val="bg1"/>
              </a:solidFill>
            </a:endParaRPr>
          </a:p>
          <a:p>
            <a:r>
              <a:rPr lang="en-US" sz="2400" b="1" i="0" u="none" dirty="0">
                <a:solidFill>
                  <a:schemeClr val="bg1"/>
                </a:solidFill>
              </a:rPr>
              <a:t>The Rt pump</a:t>
            </a:r>
            <a:r>
              <a:rPr lang="en-US" sz="2400" b="0" i="0" u="none" dirty="0">
                <a:solidFill>
                  <a:schemeClr val="bg1"/>
                </a:solidFill>
              </a:rPr>
              <a:t> receives deoxygenated blood from the body and sends it to the lungs.</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1" i="0" u="none" dirty="0">
                <a:solidFill>
                  <a:schemeClr val="bg1"/>
                </a:solidFill>
              </a:rPr>
              <a:t>The Lt pump</a:t>
            </a:r>
            <a:r>
              <a:rPr lang="en-US" sz="2400" b="0" i="0" u="none" dirty="0">
                <a:solidFill>
                  <a:schemeClr val="bg1"/>
                </a:solidFill>
              </a:rPr>
              <a:t> receives oxygenated blood from the lungs and sends it to the body.</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Each pump consists of </a:t>
            </a:r>
            <a:r>
              <a:rPr lang="en-US" sz="2400" b="0" i="0" u="sng" dirty="0">
                <a:solidFill>
                  <a:schemeClr val="bg1"/>
                </a:solidFill>
              </a:rPr>
              <a:t>an atrium</a:t>
            </a:r>
            <a:r>
              <a:rPr lang="en-US" sz="2400" b="0" i="0" u="none" dirty="0">
                <a:solidFill>
                  <a:schemeClr val="bg1"/>
                </a:solidFill>
              </a:rPr>
              <a:t> and </a:t>
            </a:r>
            <a:r>
              <a:rPr lang="en-US" sz="2400" b="0" i="0" u="sng" dirty="0">
                <a:solidFill>
                  <a:schemeClr val="bg1"/>
                </a:solidFill>
              </a:rPr>
              <a:t>a ventricle</a:t>
            </a:r>
            <a:r>
              <a:rPr lang="en-US" sz="2400" b="0" i="0" u="none" dirty="0">
                <a:solidFill>
                  <a:schemeClr val="bg1"/>
                </a:solidFill>
              </a:rPr>
              <a:t> separated by </a:t>
            </a:r>
            <a:r>
              <a:rPr lang="en-US" sz="2400" b="0" i="0" u="sng" dirty="0">
                <a:solidFill>
                  <a:schemeClr val="bg1"/>
                </a:solidFill>
              </a:rPr>
              <a:t>a valve</a:t>
            </a:r>
            <a:r>
              <a:rPr lang="en-US" sz="2400" b="0" i="0" u="none" dirty="0">
                <a:solidFill>
                  <a:schemeClr val="bg1"/>
                </a:solidFill>
              </a:rPr>
              <a:t>.</a:t>
            </a:r>
            <a:endParaRPr lang="ar-SA" sz="2400" b="0" i="0" u="none" dirty="0">
              <a:solidFill>
                <a:schemeClr val="bg1"/>
              </a:solidFill>
            </a:endParaRPr>
          </a:p>
        </p:txBody>
      </p:sp>
      <p:pic>
        <p:nvPicPr>
          <p:cNvPr id="2097205" name="صورة 2097204"/>
          <p:cNvPicPr>
            <a:picLocks/>
          </p:cNvPicPr>
          <p:nvPr/>
        </p:nvPicPr>
        <p:blipFill>
          <a:blip r:embed="rId2"/>
          <a:stretch>
            <a:fillRect/>
          </a:stretch>
        </p:blipFill>
        <p:spPr>
          <a:xfrm>
            <a:off x="6724660" y="1108045"/>
            <a:ext cx="4600390" cy="5050393"/>
          </a:xfrm>
          <a:prstGeom prst="rect">
            <a:avLst/>
          </a:prstGeom>
        </p:spPr>
      </p:pic>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078" name="TextBox 4"/>
          <p:cNvSpPr txBox="1"/>
          <p:nvPr/>
        </p:nvSpPr>
        <p:spPr>
          <a:xfrm>
            <a:off x="1987640" y="584826"/>
            <a:ext cx="8216721" cy="523220"/>
          </a:xfrm>
          <a:prstGeom prst="rect">
            <a:avLst/>
          </a:prstGeom>
          <a:noFill/>
        </p:spPr>
        <p:txBody>
          <a:bodyPr wrap="square" rtlCol="1">
            <a:spAutoFit/>
          </a:bodyPr>
          <a:lstStyle/>
          <a:p>
            <a:pPr algn="ctr"/>
            <a:r>
              <a:rPr lang="en-US" altLang="it" sz="2800" b="1" dirty="0">
                <a:solidFill>
                  <a:srgbClr val="FFFF00"/>
                </a:solidFill>
              </a:rPr>
              <a:t>Cardiac Chambers </a:t>
            </a:r>
            <a:endParaRPr lang="ar-SA" sz="2800" dirty="0">
              <a:solidFill>
                <a:schemeClr val="bg1"/>
              </a:solidFill>
            </a:endParaRPr>
          </a:p>
        </p:txBody>
      </p:sp>
      <p:sp>
        <p:nvSpPr>
          <p:cNvPr id="1050079" name="TextBox 6"/>
          <p:cNvSpPr txBox="1"/>
          <p:nvPr/>
        </p:nvSpPr>
        <p:spPr>
          <a:xfrm>
            <a:off x="956807" y="1266300"/>
            <a:ext cx="6959283" cy="1200329"/>
          </a:xfrm>
          <a:prstGeom prst="rect">
            <a:avLst/>
          </a:prstGeom>
          <a:noFill/>
        </p:spPr>
        <p:txBody>
          <a:bodyPr wrap="square" rtlCol="1">
            <a:spAutoFit/>
          </a:bodyPr>
          <a:lstStyle/>
          <a:p>
            <a:r>
              <a:rPr lang="en-US" sz="2400" b="0" i="0" u="none" dirty="0">
                <a:solidFill>
                  <a:schemeClr val="bg1"/>
                </a:solidFill>
              </a:rPr>
              <a:t>Interatrial, interventricular, and atrioventricular septa</a:t>
            </a:r>
            <a:endParaRPr lang="ar-SA" sz="2400" b="0" i="0" u="none" dirty="0">
              <a:solidFill>
                <a:schemeClr val="bg1"/>
              </a:solidFill>
            </a:endParaRPr>
          </a:p>
          <a:p>
            <a:r>
              <a:rPr lang="en-US" sz="2400" b="0" i="0" u="none" dirty="0">
                <a:solidFill>
                  <a:schemeClr val="bg1"/>
                </a:solidFill>
              </a:rPr>
              <a:t>separate the four chambers of the heart </a:t>
            </a:r>
            <a:endParaRPr lang="ar-SA" sz="2400" b="0" i="0" u="none" dirty="0">
              <a:solidFill>
                <a:schemeClr val="bg1"/>
              </a:solidFill>
            </a:endParaRPr>
          </a:p>
        </p:txBody>
      </p:sp>
      <p:pic>
        <p:nvPicPr>
          <p:cNvPr id="2097206" name="صورة 2097205"/>
          <p:cNvPicPr>
            <a:picLocks/>
          </p:cNvPicPr>
          <p:nvPr/>
        </p:nvPicPr>
        <p:blipFill>
          <a:blip r:embed="rId2"/>
          <a:stretch>
            <a:fillRect/>
          </a:stretch>
        </p:blipFill>
        <p:spPr>
          <a:xfrm>
            <a:off x="2627856" y="2560224"/>
            <a:ext cx="7854114" cy="3353996"/>
          </a:xfrm>
          <a:prstGeom prst="rect">
            <a:avLst/>
          </a:prstGeom>
        </p:spPr>
      </p:pic>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103"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Right Atrium (RA) </a:t>
            </a:r>
            <a:endParaRPr lang="ar-SA" sz="3600" dirty="0">
              <a:solidFill>
                <a:schemeClr val="bg1"/>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127" name="TextBox 4"/>
          <p:cNvSpPr txBox="1"/>
          <p:nvPr/>
        </p:nvSpPr>
        <p:spPr>
          <a:xfrm>
            <a:off x="-1491155" y="933282"/>
            <a:ext cx="8216721" cy="523220"/>
          </a:xfrm>
          <a:prstGeom prst="rect">
            <a:avLst/>
          </a:prstGeom>
          <a:noFill/>
        </p:spPr>
        <p:txBody>
          <a:bodyPr wrap="square" rtlCol="1">
            <a:spAutoFit/>
          </a:bodyPr>
          <a:lstStyle/>
          <a:p>
            <a:pPr algn="ctr"/>
            <a:r>
              <a:rPr lang="en-US" altLang="it" sz="2800" b="1" dirty="0">
                <a:solidFill>
                  <a:srgbClr val="FFFF00"/>
                </a:solidFill>
              </a:rPr>
              <a:t>Right Atrium (RA) </a:t>
            </a:r>
            <a:endParaRPr lang="ar-SA" sz="2800" dirty="0">
              <a:solidFill>
                <a:schemeClr val="bg1"/>
              </a:solidFill>
            </a:endParaRPr>
          </a:p>
        </p:txBody>
      </p:sp>
      <p:sp>
        <p:nvSpPr>
          <p:cNvPr id="1050128" name="TextBox 6"/>
          <p:cNvSpPr txBox="1"/>
          <p:nvPr/>
        </p:nvSpPr>
        <p:spPr>
          <a:xfrm>
            <a:off x="573009" y="1626781"/>
            <a:ext cx="4781238" cy="4003041"/>
          </a:xfrm>
          <a:prstGeom prst="rect">
            <a:avLst/>
          </a:prstGeom>
          <a:noFill/>
        </p:spPr>
        <p:txBody>
          <a:bodyPr wrap="square" rtlCol="1">
            <a:spAutoFit/>
          </a:bodyPr>
          <a:lstStyle/>
          <a:p>
            <a:r>
              <a:rPr lang="en-US" sz="2400" b="0" i="0" u="none" dirty="0">
                <a:solidFill>
                  <a:schemeClr val="bg1"/>
                </a:solidFill>
              </a:rPr>
              <a:t>It forms the right border of the heart and receives venous blood from the SVC, IVC, and coronary sinus.</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The ear-like </a:t>
            </a:r>
            <a:r>
              <a:rPr lang="en-US" sz="2400" b="1" i="1" u="none" dirty="0">
                <a:solidFill>
                  <a:schemeClr val="bg1"/>
                </a:solidFill>
              </a:rPr>
              <a:t>right auricle</a:t>
            </a:r>
            <a:r>
              <a:rPr lang="en-US" sz="2400" b="1" i="0" u="none" dirty="0">
                <a:solidFill>
                  <a:schemeClr val="bg1"/>
                </a:solidFill>
              </a:rPr>
              <a:t> </a:t>
            </a:r>
            <a:r>
              <a:rPr lang="en-US" sz="2400" b="0" i="0" u="none" dirty="0">
                <a:solidFill>
                  <a:schemeClr val="bg1"/>
                </a:solidFill>
              </a:rPr>
              <a:t>is a conical muscular pouch that projects from this chamber like an addon room, increasing the capacity of the atrium as it overlaps the ascending aorta.</a:t>
            </a:r>
            <a:endParaRPr lang="ar-SA" sz="2400" b="0" i="0" u="none" dirty="0">
              <a:solidFill>
                <a:schemeClr val="bg1"/>
              </a:solidFill>
            </a:endParaRPr>
          </a:p>
        </p:txBody>
      </p:sp>
      <p:pic>
        <p:nvPicPr>
          <p:cNvPr id="2097207" name="صورة 2097206"/>
          <p:cNvPicPr>
            <a:picLocks/>
          </p:cNvPicPr>
          <p:nvPr/>
        </p:nvPicPr>
        <p:blipFill>
          <a:blip r:embed="rId2"/>
          <a:stretch>
            <a:fillRect/>
          </a:stretch>
        </p:blipFill>
        <p:spPr>
          <a:xfrm>
            <a:off x="5564776" y="968089"/>
            <a:ext cx="5900393" cy="5000069"/>
          </a:xfrm>
          <a:prstGeom prst="rect">
            <a:avLst/>
          </a:prstGeom>
        </p:spPr>
      </p:pic>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152" name="TextBox 4"/>
          <p:cNvSpPr txBox="1"/>
          <p:nvPr/>
        </p:nvSpPr>
        <p:spPr>
          <a:xfrm>
            <a:off x="1257394" y="980619"/>
            <a:ext cx="8216721" cy="523220"/>
          </a:xfrm>
          <a:prstGeom prst="rect">
            <a:avLst/>
          </a:prstGeom>
          <a:noFill/>
        </p:spPr>
        <p:txBody>
          <a:bodyPr wrap="square" rtlCol="1">
            <a:spAutoFit/>
          </a:bodyPr>
          <a:lstStyle/>
          <a:p>
            <a:pPr algn="ctr"/>
            <a:r>
              <a:rPr lang="en-US" altLang="it" sz="2800" b="1" dirty="0">
                <a:solidFill>
                  <a:srgbClr val="FFFF00"/>
                </a:solidFill>
              </a:rPr>
              <a:t>Right Atrium (RA) </a:t>
            </a:r>
            <a:endParaRPr lang="ar-SA" sz="2800" dirty="0">
              <a:solidFill>
                <a:schemeClr val="bg1"/>
              </a:solidFill>
            </a:endParaRPr>
          </a:p>
        </p:txBody>
      </p:sp>
      <p:sp>
        <p:nvSpPr>
          <p:cNvPr id="1050153" name="TextBox 6"/>
          <p:cNvSpPr txBox="1"/>
          <p:nvPr/>
        </p:nvSpPr>
        <p:spPr>
          <a:xfrm>
            <a:off x="658905" y="1672755"/>
            <a:ext cx="10609160" cy="3863341"/>
          </a:xfrm>
          <a:prstGeom prst="rect">
            <a:avLst/>
          </a:prstGeom>
          <a:noFill/>
        </p:spPr>
        <p:txBody>
          <a:bodyPr wrap="square" rtlCol="1">
            <a:spAutoFit/>
          </a:bodyPr>
          <a:lstStyle/>
          <a:p>
            <a:r>
              <a:rPr lang="en-US" sz="2800" b="0" i="0" u="none" dirty="0">
                <a:solidFill>
                  <a:schemeClr val="bg1"/>
                </a:solidFill>
              </a:rPr>
              <a:t>The interior of the right atrium has a :</a:t>
            </a:r>
            <a:endParaRPr lang="ar-SA" sz="2800" b="0" i="0" u="none" dirty="0">
              <a:solidFill>
                <a:schemeClr val="bg1"/>
              </a:solidFill>
            </a:endParaRPr>
          </a:p>
          <a:p>
            <a:r>
              <a:rPr lang="en-US" sz="2800" b="0" i="0" u="none" dirty="0">
                <a:solidFill>
                  <a:schemeClr val="bg1"/>
                </a:solidFill>
              </a:rPr>
              <a:t>• smooth, thin-walled, posterior part (</a:t>
            </a:r>
            <a:r>
              <a:rPr lang="en-US" sz="2800" b="0" i="1" u="sng" dirty="0">
                <a:solidFill>
                  <a:schemeClr val="bg1"/>
                </a:solidFill>
              </a:rPr>
              <a:t>the sinus venarom</a:t>
            </a:r>
            <a:r>
              <a:rPr lang="en-US" sz="2800" b="0" i="0" u="none" dirty="0">
                <a:solidFill>
                  <a:schemeClr val="bg1"/>
                </a:solidFill>
              </a:rPr>
              <a:t>)</a:t>
            </a:r>
            <a:endParaRPr lang="ar-SA" sz="2800" b="0" i="0" u="none" dirty="0">
              <a:solidFill>
                <a:schemeClr val="bg1"/>
              </a:solidFill>
            </a:endParaRPr>
          </a:p>
          <a:p>
            <a:r>
              <a:rPr lang="en-US" sz="2800" b="0" i="0" u="none" dirty="0">
                <a:solidFill>
                  <a:schemeClr val="bg1"/>
                </a:solidFill>
              </a:rPr>
              <a:t>on which the venae cavae (SVC and IVC) and coronary</a:t>
            </a:r>
            <a:endParaRPr lang="ar-SA" sz="2800" b="0" i="0" u="none" dirty="0">
              <a:solidFill>
                <a:schemeClr val="bg1"/>
              </a:solidFill>
            </a:endParaRPr>
          </a:p>
          <a:p>
            <a:r>
              <a:rPr lang="en-US" sz="2800" b="0" i="0" u="none" dirty="0">
                <a:solidFill>
                  <a:schemeClr val="bg1"/>
                </a:solidFill>
              </a:rPr>
              <a:t>sinus open, bringing poorly oxygenated blood into the</a:t>
            </a:r>
            <a:endParaRPr lang="ar-SA" sz="2800" b="0" i="0" u="none" dirty="0">
              <a:solidFill>
                <a:schemeClr val="bg1"/>
              </a:solidFill>
            </a:endParaRPr>
          </a:p>
          <a:p>
            <a:r>
              <a:rPr lang="en-US" sz="2800" b="0" i="0" u="none" dirty="0">
                <a:solidFill>
                  <a:schemeClr val="bg1"/>
                </a:solidFill>
              </a:rPr>
              <a:t>heart.</a:t>
            </a:r>
            <a:endParaRPr lang="ar-SA" sz="2800" b="0" i="0" u="none" dirty="0">
              <a:solidFill>
                <a:schemeClr val="bg1"/>
              </a:solidFill>
            </a:endParaRPr>
          </a:p>
          <a:p>
            <a:r>
              <a:rPr lang="en-US" sz="2800" b="0" i="0" u="none" dirty="0">
                <a:solidFill>
                  <a:schemeClr val="bg1"/>
                </a:solidFill>
              </a:rPr>
              <a:t>• rough, muscular anterior wall composed of pectinate</a:t>
            </a:r>
            <a:endParaRPr lang="ar-SA" sz="2800" b="0" i="0" u="none" dirty="0">
              <a:solidFill>
                <a:schemeClr val="bg1"/>
              </a:solidFill>
            </a:endParaRPr>
          </a:p>
          <a:p>
            <a:r>
              <a:rPr lang="en-US" sz="2800" b="0" i="0" u="none" dirty="0">
                <a:solidFill>
                  <a:schemeClr val="bg1"/>
                </a:solidFill>
              </a:rPr>
              <a:t>muscles (L. </a:t>
            </a:r>
            <a:r>
              <a:rPr lang="en-US" sz="2800" b="0" i="1" u="sng" dirty="0">
                <a:solidFill>
                  <a:schemeClr val="bg1"/>
                </a:solidFill>
              </a:rPr>
              <a:t>musculi pectinati</a:t>
            </a:r>
            <a:r>
              <a:rPr lang="en-US" sz="2800" b="0" i="0" u="none" dirty="0">
                <a:solidFill>
                  <a:schemeClr val="bg1"/>
                </a:solidFill>
              </a:rPr>
              <a:t>).</a:t>
            </a:r>
            <a:endParaRPr lang="ar-SA" sz="2800" b="0" i="0" u="none" dirty="0">
              <a:solidFill>
                <a:schemeClr val="bg1"/>
              </a:solidFill>
            </a:endParaRPr>
          </a:p>
          <a:p>
            <a:r>
              <a:rPr lang="en-US" sz="2800" b="0" i="0" u="none" dirty="0">
                <a:solidFill>
                  <a:schemeClr val="bg1"/>
                </a:solidFill>
              </a:rPr>
              <a:t>• right AV orifice through which the right atrium discharges</a:t>
            </a:r>
            <a:endParaRPr lang="ar-SA" sz="2800" b="0" i="0" u="none" dirty="0">
              <a:solidFill>
                <a:schemeClr val="bg1"/>
              </a:solidFill>
            </a:endParaRPr>
          </a:p>
          <a:p>
            <a:r>
              <a:rPr lang="en-US" sz="2800" b="0" i="0" u="none" dirty="0">
                <a:solidFill>
                  <a:schemeClr val="bg1"/>
                </a:solidFill>
              </a:rPr>
              <a:t>the poorly oxygenated blood it has received into the RV.</a:t>
            </a:r>
            <a:endParaRPr lang="ar-SA" sz="2800" b="0" i="0" u="none" dirty="0">
              <a:solidFill>
                <a:schemeClr val="bg1"/>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08" name="صورة 2097207"/>
          <p:cNvPicPr>
            <a:picLocks/>
          </p:cNvPicPr>
          <p:nvPr/>
        </p:nvPicPr>
        <p:blipFill>
          <a:blip r:embed="rId2"/>
          <a:stretch>
            <a:fillRect/>
          </a:stretch>
        </p:blipFill>
        <p:spPr>
          <a:xfrm>
            <a:off x="1791705" y="532756"/>
            <a:ext cx="8608588" cy="5792486"/>
          </a:xfrm>
          <a:prstGeom prst="rect">
            <a:avLst/>
          </a:prstGeom>
        </p:spPr>
      </p:pic>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00"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Right Atrium </a:t>
            </a:r>
            <a:endParaRPr lang="ar-SA" sz="2800" dirty="0">
              <a:solidFill>
                <a:schemeClr val="bg1"/>
              </a:solidFill>
            </a:endParaRPr>
          </a:p>
        </p:txBody>
      </p:sp>
      <p:sp>
        <p:nvSpPr>
          <p:cNvPr id="1050201" name="TextBox 6"/>
          <p:cNvSpPr txBox="1"/>
          <p:nvPr/>
        </p:nvSpPr>
        <p:spPr>
          <a:xfrm>
            <a:off x="677512" y="1626783"/>
            <a:ext cx="4552732" cy="3046988"/>
          </a:xfrm>
          <a:prstGeom prst="rect">
            <a:avLst/>
          </a:prstGeom>
          <a:noFill/>
        </p:spPr>
        <p:txBody>
          <a:bodyPr wrap="square" rtlCol="1">
            <a:spAutoFit/>
          </a:bodyPr>
          <a:lstStyle/>
          <a:p>
            <a:r>
              <a:rPr lang="en-US" sz="2400" b="0" i="0" u="none" dirty="0">
                <a:solidFill>
                  <a:schemeClr val="bg1"/>
                </a:solidFill>
              </a:rPr>
              <a:t>The smooth and rough parts of the atrial wall are separated externally by a shallow vertical groove, the </a:t>
            </a:r>
            <a:r>
              <a:rPr lang="en-US" sz="2400" b="0" i="1" u="sng" dirty="0">
                <a:solidFill>
                  <a:schemeClr val="bg1"/>
                </a:solidFill>
              </a:rPr>
              <a:t>sulcus</a:t>
            </a:r>
            <a:r>
              <a:rPr lang="it-IT" sz="2400" i="1" u="sng" dirty="0">
                <a:solidFill>
                  <a:schemeClr val="bg1"/>
                </a:solidFill>
              </a:rPr>
              <a:t> </a:t>
            </a:r>
            <a:r>
              <a:rPr lang="en-US" sz="2400" b="0" i="1" u="sng" dirty="0">
                <a:solidFill>
                  <a:schemeClr val="bg1"/>
                </a:solidFill>
              </a:rPr>
              <a:t>terminalis</a:t>
            </a:r>
            <a:r>
              <a:rPr lang="en-US" sz="2400" b="0" i="0" u="none" dirty="0">
                <a:solidFill>
                  <a:schemeClr val="bg1"/>
                </a:solidFill>
              </a:rPr>
              <a:t> or terminal groove, and internally by a vertical ridge, the </a:t>
            </a:r>
            <a:r>
              <a:rPr lang="en-US" sz="2400" b="0" i="1" u="sng" dirty="0">
                <a:solidFill>
                  <a:schemeClr val="bg1"/>
                </a:solidFill>
              </a:rPr>
              <a:t>crista terminalis</a:t>
            </a:r>
            <a:r>
              <a:rPr lang="en-US" sz="2400" b="0" i="0" u="none" dirty="0">
                <a:solidFill>
                  <a:schemeClr val="bg1"/>
                </a:solidFill>
              </a:rPr>
              <a:t> or terminal crest</a:t>
            </a:r>
            <a:endParaRPr lang="ar-SA" sz="2400" b="0" i="0" u="none" dirty="0">
              <a:solidFill>
                <a:schemeClr val="bg1"/>
              </a:solidFill>
            </a:endParaRPr>
          </a:p>
        </p:txBody>
      </p:sp>
      <p:pic>
        <p:nvPicPr>
          <p:cNvPr id="2097209" name="صورة 2097208"/>
          <p:cNvPicPr>
            <a:picLocks/>
          </p:cNvPicPr>
          <p:nvPr/>
        </p:nvPicPr>
        <p:blipFill>
          <a:blip r:embed="rId2"/>
          <a:stretch>
            <a:fillRect/>
          </a:stretch>
        </p:blipFill>
        <p:spPr>
          <a:xfrm>
            <a:off x="5810338" y="1214647"/>
            <a:ext cx="5679670" cy="4750945"/>
          </a:xfrm>
          <a:prstGeom prst="rect">
            <a:avLst/>
          </a:prstGeom>
        </p:spPr>
      </p:pic>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25" name="TextBox 4"/>
          <p:cNvSpPr txBox="1"/>
          <p:nvPr/>
        </p:nvSpPr>
        <p:spPr>
          <a:xfrm>
            <a:off x="-297076" y="953037"/>
            <a:ext cx="8216721" cy="523220"/>
          </a:xfrm>
          <a:prstGeom prst="rect">
            <a:avLst/>
          </a:prstGeom>
          <a:noFill/>
        </p:spPr>
        <p:txBody>
          <a:bodyPr wrap="square" rtlCol="1">
            <a:spAutoFit/>
          </a:bodyPr>
          <a:lstStyle/>
          <a:p>
            <a:pPr algn="ctr"/>
            <a:r>
              <a:rPr lang="en-US" altLang="it" sz="2800" b="1" dirty="0">
                <a:solidFill>
                  <a:srgbClr val="FFFF00"/>
                </a:solidFill>
              </a:rPr>
              <a:t>Right Atrium </a:t>
            </a:r>
            <a:endParaRPr lang="ar-SA" sz="2800" dirty="0">
              <a:solidFill>
                <a:schemeClr val="bg1"/>
              </a:solidFill>
            </a:endParaRPr>
          </a:p>
        </p:txBody>
      </p:sp>
      <p:sp>
        <p:nvSpPr>
          <p:cNvPr id="1050226" name="TextBox 6"/>
          <p:cNvSpPr txBox="1"/>
          <p:nvPr/>
        </p:nvSpPr>
        <p:spPr>
          <a:xfrm>
            <a:off x="677512" y="1626783"/>
            <a:ext cx="4781238" cy="4358639"/>
          </a:xfrm>
          <a:prstGeom prst="rect">
            <a:avLst/>
          </a:prstGeom>
          <a:noFill/>
        </p:spPr>
        <p:txBody>
          <a:bodyPr wrap="square" rtlCol="1">
            <a:spAutoFit/>
          </a:bodyPr>
          <a:lstStyle/>
          <a:p>
            <a:r>
              <a:rPr lang="en-US" sz="2400" b="0" i="0" u="none" dirty="0">
                <a:solidFill>
                  <a:schemeClr val="bg1"/>
                </a:solidFill>
              </a:rPr>
              <a:t>The opening of the </a:t>
            </a:r>
            <a:r>
              <a:rPr lang="en-US" sz="2400" b="1" i="0" u="sng" dirty="0">
                <a:solidFill>
                  <a:schemeClr val="bg1"/>
                </a:solidFill>
              </a:rPr>
              <a:t>coronary sinus</a:t>
            </a:r>
            <a:r>
              <a:rPr lang="en-US" sz="2400" b="0" i="0" u="none" dirty="0">
                <a:solidFill>
                  <a:schemeClr val="bg1"/>
                </a:solidFill>
              </a:rPr>
              <a:t>, a short venous trunk receiving most of the cardiac veins, is betweenthe right AV orifice and the IVC orifice.</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The </a:t>
            </a:r>
            <a:r>
              <a:rPr lang="en-US" sz="2400" b="1" i="0" u="sng" dirty="0">
                <a:solidFill>
                  <a:schemeClr val="bg1"/>
                </a:solidFill>
              </a:rPr>
              <a:t>interatrial septum</a:t>
            </a:r>
            <a:r>
              <a:rPr lang="en-US" sz="2400" b="0" i="0" u="none" dirty="0">
                <a:solidFill>
                  <a:schemeClr val="bg1"/>
                </a:solidFill>
              </a:rPr>
              <a:t> separating the atria has an oval, thumbprint-size depression, the oval fossa (L. </a:t>
            </a:r>
            <a:r>
              <a:rPr lang="en-US" sz="2400" b="0" i="1" u="sng" dirty="0">
                <a:solidFill>
                  <a:schemeClr val="bg1"/>
                </a:solidFill>
              </a:rPr>
              <a:t>fossa ovalis</a:t>
            </a:r>
            <a:r>
              <a:rPr lang="en-US" sz="2400" b="0" i="0" u="none" dirty="0">
                <a:solidFill>
                  <a:schemeClr val="bg1"/>
                </a:solidFill>
              </a:rPr>
              <a:t>), which is a remnant of the oval foramen (L.</a:t>
            </a:r>
            <a:r>
              <a:rPr lang="en-US" sz="2400" b="0" i="1" u="none" dirty="0">
                <a:solidFill>
                  <a:schemeClr val="bg1"/>
                </a:solidFill>
              </a:rPr>
              <a:t>foramen ovale</a:t>
            </a:r>
            <a:r>
              <a:rPr lang="en-US" sz="2400" b="0" i="0" u="none" dirty="0">
                <a:solidFill>
                  <a:schemeClr val="bg1"/>
                </a:solidFill>
              </a:rPr>
              <a:t>) and its valve in the fetus. </a:t>
            </a:r>
            <a:endParaRPr lang="ar-SA" sz="2400" b="0" i="0" u="none" dirty="0">
              <a:solidFill>
                <a:schemeClr val="bg1"/>
              </a:solidFill>
            </a:endParaRPr>
          </a:p>
        </p:txBody>
      </p:sp>
      <p:pic>
        <p:nvPicPr>
          <p:cNvPr id="2097210" name="صورة 2097209"/>
          <p:cNvPicPr>
            <a:picLocks/>
          </p:cNvPicPr>
          <p:nvPr/>
        </p:nvPicPr>
        <p:blipFill>
          <a:blip r:embed="rId2"/>
          <a:stretch>
            <a:fillRect/>
          </a:stretch>
        </p:blipFill>
        <p:spPr>
          <a:xfrm>
            <a:off x="5678011" y="1136543"/>
            <a:ext cx="5796749" cy="4848880"/>
          </a:xfrm>
          <a:prstGeom prst="rect">
            <a:avLst/>
          </a:prstGeom>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11" name="صورة 2097210"/>
          <p:cNvPicPr>
            <a:picLocks/>
          </p:cNvPicPr>
          <p:nvPr/>
        </p:nvPicPr>
        <p:blipFill>
          <a:blip r:embed="rId2"/>
          <a:stretch>
            <a:fillRect/>
          </a:stretch>
        </p:blipFill>
        <p:spPr>
          <a:xfrm>
            <a:off x="241657" y="228177"/>
            <a:ext cx="11708685" cy="6401646"/>
          </a:xfrm>
          <a:prstGeom prst="rect">
            <a:avLst/>
          </a:prstGeom>
        </p:spPr>
      </p:pic>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73" name="TextBox 4"/>
          <p:cNvSpPr txBox="1"/>
          <p:nvPr/>
        </p:nvSpPr>
        <p:spPr>
          <a:xfrm>
            <a:off x="1987639" y="2470824"/>
            <a:ext cx="8216721" cy="624839"/>
          </a:xfrm>
          <a:prstGeom prst="rect">
            <a:avLst/>
          </a:prstGeom>
          <a:noFill/>
        </p:spPr>
        <p:txBody>
          <a:bodyPr wrap="square" rtlCol="1">
            <a:spAutoFit/>
          </a:bodyPr>
          <a:lstStyle/>
          <a:p>
            <a:pPr algn="ctr"/>
            <a:r>
              <a:rPr lang="en-US" altLang="it" sz="3600" b="1" dirty="0">
                <a:solidFill>
                  <a:srgbClr val="FFFF00"/>
                </a:solidFill>
              </a:rPr>
              <a:t>Right Ventricle (RV) </a:t>
            </a:r>
            <a:endParaRPr lang="ar-SA" sz="3600" dirty="0">
              <a:solidFill>
                <a:schemeClr val="bg1"/>
              </a:solidFill>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297"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Right Ventricle (RV)  </a:t>
            </a:r>
            <a:endParaRPr lang="ar-SA" sz="2800" dirty="0">
              <a:solidFill>
                <a:schemeClr val="bg1"/>
              </a:solidFill>
            </a:endParaRPr>
          </a:p>
        </p:txBody>
      </p:sp>
      <p:sp>
        <p:nvSpPr>
          <p:cNvPr id="1050298" name="TextBox 6"/>
          <p:cNvSpPr txBox="1"/>
          <p:nvPr/>
        </p:nvSpPr>
        <p:spPr>
          <a:xfrm>
            <a:off x="677512" y="1626783"/>
            <a:ext cx="4781238" cy="3025140"/>
          </a:xfrm>
          <a:prstGeom prst="rect">
            <a:avLst/>
          </a:prstGeom>
          <a:noFill/>
        </p:spPr>
        <p:txBody>
          <a:bodyPr wrap="square" rtlCol="1">
            <a:spAutoFit/>
          </a:bodyPr>
          <a:lstStyle/>
          <a:p>
            <a:r>
              <a:rPr lang="en-US" sz="2800" b="0" i="0" u="none" dirty="0">
                <a:solidFill>
                  <a:schemeClr val="bg1"/>
                </a:solidFill>
              </a:rPr>
              <a:t>It forms the largest part of the anterior surface of the heart, a small part of the diaphragmatic surface, and almost the entire inferior border of the heart</a:t>
            </a:r>
            <a:endParaRPr lang="ar-SA" sz="2800" b="0" i="0" u="none" dirty="0">
              <a:solidFill>
                <a:schemeClr val="bg1"/>
              </a:solidFill>
            </a:endParaRPr>
          </a:p>
          <a:p>
            <a:endParaRPr lang="ar-SA" sz="2800" b="0" i="0" u="none" dirty="0">
              <a:solidFill>
                <a:schemeClr val="bg1"/>
              </a:solidFill>
            </a:endParaRPr>
          </a:p>
        </p:txBody>
      </p:sp>
      <p:pic>
        <p:nvPicPr>
          <p:cNvPr id="2097212" name="صورة 2097211"/>
          <p:cNvPicPr>
            <a:picLocks/>
          </p:cNvPicPr>
          <p:nvPr/>
        </p:nvPicPr>
        <p:blipFill>
          <a:blip r:embed="rId2"/>
          <a:stretch>
            <a:fillRect/>
          </a:stretch>
        </p:blipFill>
        <p:spPr>
          <a:xfrm>
            <a:off x="6281459" y="1054751"/>
            <a:ext cx="3933824" cy="4993540"/>
          </a:xfrm>
          <a:prstGeom prst="rect">
            <a:avLst/>
          </a:prstGeom>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22"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Right Ventricle (RV)  </a:t>
            </a:r>
            <a:endParaRPr lang="ar-SA" sz="2800" dirty="0">
              <a:solidFill>
                <a:schemeClr val="bg1"/>
              </a:solidFill>
            </a:endParaRPr>
          </a:p>
        </p:txBody>
      </p:sp>
      <p:sp>
        <p:nvSpPr>
          <p:cNvPr id="1050323" name="TextBox 6"/>
          <p:cNvSpPr txBox="1"/>
          <p:nvPr/>
        </p:nvSpPr>
        <p:spPr>
          <a:xfrm>
            <a:off x="677512" y="1626783"/>
            <a:ext cx="4781238" cy="2186940"/>
          </a:xfrm>
          <a:prstGeom prst="rect">
            <a:avLst/>
          </a:prstGeom>
          <a:noFill/>
        </p:spPr>
        <p:txBody>
          <a:bodyPr wrap="square" rtlCol="1">
            <a:spAutoFit/>
          </a:bodyPr>
          <a:lstStyle/>
          <a:p>
            <a:r>
              <a:rPr lang="en-US" sz="2800" b="0" i="0" u="none" dirty="0">
                <a:solidFill>
                  <a:schemeClr val="bg1"/>
                </a:solidFill>
              </a:rPr>
              <a:t>Superiorly, it tapers into an arterial cone, the conus arteriosus (</a:t>
            </a:r>
            <a:r>
              <a:rPr lang="en-US" sz="2800" b="0" i="1" u="sng" dirty="0">
                <a:solidFill>
                  <a:schemeClr val="bg1"/>
                </a:solidFill>
              </a:rPr>
              <a:t>infundibulum</a:t>
            </a:r>
            <a:r>
              <a:rPr lang="en-US" sz="2800" b="0" i="0" u="none" dirty="0">
                <a:solidFill>
                  <a:schemeClr val="bg1"/>
                </a:solidFill>
              </a:rPr>
              <a:t>), which leads into the pulmonary trunk.   </a:t>
            </a:r>
            <a:endParaRPr lang="ar-SA" sz="2800" b="0" i="0" u="none" dirty="0">
              <a:solidFill>
                <a:schemeClr val="bg1"/>
              </a:solidFill>
            </a:endParaRPr>
          </a:p>
        </p:txBody>
      </p:sp>
      <p:pic>
        <p:nvPicPr>
          <p:cNvPr id="2097213" name="صورة 2097212"/>
          <p:cNvPicPr>
            <a:picLocks/>
          </p:cNvPicPr>
          <p:nvPr/>
        </p:nvPicPr>
        <p:blipFill>
          <a:blip r:embed="rId2"/>
          <a:stretch>
            <a:fillRect/>
          </a:stretch>
        </p:blipFill>
        <p:spPr>
          <a:xfrm>
            <a:off x="5173002" y="1519715"/>
            <a:ext cx="6110681" cy="4093385"/>
          </a:xfrm>
          <a:prstGeom prst="rect">
            <a:avLst/>
          </a:prstGeom>
        </p:spPr>
      </p:pic>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47"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Right Ventricle (RV)  </a:t>
            </a:r>
            <a:endParaRPr lang="ar-SA" sz="2800" dirty="0">
              <a:solidFill>
                <a:schemeClr val="bg1"/>
              </a:solidFill>
            </a:endParaRPr>
          </a:p>
        </p:txBody>
      </p:sp>
      <p:sp>
        <p:nvSpPr>
          <p:cNvPr id="1050348" name="TextBox 6"/>
          <p:cNvSpPr txBox="1"/>
          <p:nvPr/>
        </p:nvSpPr>
        <p:spPr>
          <a:xfrm>
            <a:off x="677512" y="1626783"/>
            <a:ext cx="5032569" cy="3647441"/>
          </a:xfrm>
          <a:prstGeom prst="rect">
            <a:avLst/>
          </a:prstGeom>
          <a:noFill/>
        </p:spPr>
        <p:txBody>
          <a:bodyPr wrap="square" rtlCol="1">
            <a:spAutoFit/>
          </a:bodyPr>
          <a:lstStyle/>
          <a:p>
            <a:r>
              <a:rPr lang="en-US" sz="2400" b="0" i="0" u="none" dirty="0">
                <a:solidFill>
                  <a:schemeClr val="bg1"/>
                </a:solidFill>
              </a:rPr>
              <a:t>The interior of the RV has irregular muscular elevations (</a:t>
            </a:r>
            <a:r>
              <a:rPr lang="en-US" sz="2400" b="0" i="1" u="sng" dirty="0">
                <a:solidFill>
                  <a:schemeClr val="bg1"/>
                </a:solidFill>
              </a:rPr>
              <a:t>trabeculae carneae</a:t>
            </a:r>
            <a:r>
              <a:rPr lang="en-US" sz="2400" b="0" i="0" u="none" dirty="0">
                <a:solidFill>
                  <a:schemeClr val="bg1"/>
                </a:solidFill>
              </a:rPr>
              <a:t>). </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A thick muscular ridge, the </a:t>
            </a:r>
            <a:r>
              <a:rPr lang="en-US" sz="2400" b="0" i="1" u="sng" dirty="0">
                <a:solidFill>
                  <a:schemeClr val="bg1"/>
                </a:solidFill>
              </a:rPr>
              <a:t>supraventricular crest</a:t>
            </a:r>
            <a:r>
              <a:rPr lang="en-US" sz="2400" b="0" i="0" u="none" dirty="0">
                <a:solidFill>
                  <a:schemeClr val="bg1"/>
                </a:solidFill>
              </a:rPr>
              <a:t>, separates</a:t>
            </a:r>
            <a:endParaRPr lang="ar-SA" sz="2400" b="0" i="0" u="none" dirty="0">
              <a:solidFill>
                <a:schemeClr val="bg1"/>
              </a:solidFill>
            </a:endParaRPr>
          </a:p>
          <a:p>
            <a:r>
              <a:rPr lang="en-US" sz="2400" b="0" i="0" u="none" dirty="0">
                <a:solidFill>
                  <a:schemeClr val="bg1"/>
                </a:solidFill>
              </a:rPr>
              <a:t>the ridged muscular wall of the </a:t>
            </a:r>
            <a:r>
              <a:rPr lang="en-US" sz="2400" b="1" i="0" u="none" dirty="0">
                <a:solidFill>
                  <a:schemeClr val="bg1"/>
                </a:solidFill>
              </a:rPr>
              <a:t>inflow</a:t>
            </a:r>
            <a:r>
              <a:rPr lang="en-US" sz="2400" b="0" i="0" u="none" dirty="0">
                <a:solidFill>
                  <a:schemeClr val="bg1"/>
                </a:solidFill>
              </a:rPr>
              <a:t> part of the chamber</a:t>
            </a:r>
            <a:endParaRPr lang="ar-SA" sz="2400" b="0" i="0" u="none" dirty="0">
              <a:solidFill>
                <a:schemeClr val="bg1"/>
              </a:solidFill>
            </a:endParaRPr>
          </a:p>
          <a:p>
            <a:r>
              <a:rPr lang="en-US" sz="2400" b="0" i="0" u="none" dirty="0">
                <a:solidFill>
                  <a:schemeClr val="bg1"/>
                </a:solidFill>
              </a:rPr>
              <a:t>from the smooth wall of the conus arteriosus or </a:t>
            </a:r>
            <a:r>
              <a:rPr lang="en-US" sz="2400" b="1" i="0" u="none" dirty="0">
                <a:solidFill>
                  <a:schemeClr val="bg1"/>
                </a:solidFill>
              </a:rPr>
              <a:t>outflow</a:t>
            </a:r>
            <a:r>
              <a:rPr lang="en-US" sz="2400" b="0" i="0" u="none" dirty="0">
                <a:solidFill>
                  <a:schemeClr val="bg1"/>
                </a:solidFill>
              </a:rPr>
              <a:t> part.</a:t>
            </a:r>
            <a:endParaRPr lang="ar-SA" sz="2400" b="0" i="0" u="none" dirty="0">
              <a:solidFill>
                <a:schemeClr val="bg1"/>
              </a:solidFill>
            </a:endParaRPr>
          </a:p>
        </p:txBody>
      </p:sp>
      <p:pic>
        <p:nvPicPr>
          <p:cNvPr id="2097214" name="صورة 2097213"/>
          <p:cNvPicPr>
            <a:picLocks/>
          </p:cNvPicPr>
          <p:nvPr/>
        </p:nvPicPr>
        <p:blipFill>
          <a:blip r:embed="rId2"/>
          <a:stretch>
            <a:fillRect/>
          </a:stretch>
        </p:blipFill>
        <p:spPr>
          <a:xfrm>
            <a:off x="5774376" y="1591405"/>
            <a:ext cx="5747974" cy="3686179"/>
          </a:xfrm>
          <a:prstGeom prst="rect">
            <a:avLst/>
          </a:prstGeom>
        </p:spPr>
      </p:pic>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15" name="صورة 2097214"/>
          <p:cNvPicPr>
            <a:picLocks/>
          </p:cNvPicPr>
          <p:nvPr/>
        </p:nvPicPr>
        <p:blipFill>
          <a:blip r:embed="rId2"/>
          <a:stretch>
            <a:fillRect/>
          </a:stretch>
        </p:blipFill>
        <p:spPr>
          <a:xfrm>
            <a:off x="1111879" y="459559"/>
            <a:ext cx="9429847" cy="5938882"/>
          </a:xfrm>
          <a:prstGeom prst="rect">
            <a:avLst/>
          </a:prstGeom>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395"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Right Ventricle (RV)  </a:t>
            </a:r>
            <a:endParaRPr lang="ar-SA" sz="2800" dirty="0">
              <a:solidFill>
                <a:schemeClr val="bg1"/>
              </a:solidFill>
            </a:endParaRPr>
          </a:p>
        </p:txBody>
      </p:sp>
      <p:sp>
        <p:nvSpPr>
          <p:cNvPr id="1050396" name="TextBox 6"/>
          <p:cNvSpPr txBox="1"/>
          <p:nvPr/>
        </p:nvSpPr>
        <p:spPr>
          <a:xfrm>
            <a:off x="677512" y="1626783"/>
            <a:ext cx="5032569" cy="1513840"/>
          </a:xfrm>
          <a:prstGeom prst="rect">
            <a:avLst/>
          </a:prstGeom>
          <a:noFill/>
        </p:spPr>
        <p:txBody>
          <a:bodyPr wrap="square" rtlCol="1">
            <a:spAutoFit/>
          </a:bodyPr>
          <a:lstStyle/>
          <a:p>
            <a:r>
              <a:rPr lang="en-US" sz="2400" b="0" i="0" u="none" dirty="0">
                <a:solidFill>
                  <a:schemeClr val="bg1"/>
                </a:solidFill>
              </a:rPr>
              <a:t>The inflow part of the RV receives blood from the RA through the right AV (tricuspid) orifice.</a:t>
            </a:r>
            <a:endParaRPr lang="ar-SA" sz="2400" b="0" i="0" u="none" dirty="0">
              <a:solidFill>
                <a:schemeClr val="bg1"/>
              </a:solidFill>
            </a:endParaRPr>
          </a:p>
          <a:p>
            <a:endParaRPr lang="ar-SA" sz="2400" b="0" i="0" u="none" dirty="0">
              <a:solidFill>
                <a:schemeClr val="bg1"/>
              </a:solidFill>
            </a:endParaRPr>
          </a:p>
        </p:txBody>
      </p:sp>
      <p:pic>
        <p:nvPicPr>
          <p:cNvPr id="2097216" name="صورة 2097215"/>
          <p:cNvPicPr>
            <a:picLocks/>
          </p:cNvPicPr>
          <p:nvPr/>
        </p:nvPicPr>
        <p:blipFill>
          <a:blip r:embed="rId2"/>
          <a:stretch>
            <a:fillRect/>
          </a:stretch>
        </p:blipFill>
        <p:spPr>
          <a:xfrm>
            <a:off x="5774376" y="1591405"/>
            <a:ext cx="5747974" cy="3686179"/>
          </a:xfrm>
          <a:prstGeom prst="rect">
            <a:avLst/>
          </a:prstGeom>
        </p:spPr>
      </p:pic>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420"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Right Ventricle (RV)  </a:t>
            </a:r>
            <a:endParaRPr lang="ar-SA" sz="2800" dirty="0">
              <a:solidFill>
                <a:schemeClr val="bg1"/>
              </a:solidFill>
            </a:endParaRPr>
          </a:p>
        </p:txBody>
      </p:sp>
      <p:sp>
        <p:nvSpPr>
          <p:cNvPr id="1050421" name="TextBox 6"/>
          <p:cNvSpPr txBox="1"/>
          <p:nvPr/>
        </p:nvSpPr>
        <p:spPr>
          <a:xfrm>
            <a:off x="677512" y="1626783"/>
            <a:ext cx="5032569" cy="3647441"/>
          </a:xfrm>
          <a:prstGeom prst="rect">
            <a:avLst/>
          </a:prstGeom>
          <a:noFill/>
        </p:spPr>
        <p:txBody>
          <a:bodyPr wrap="square" rtlCol="1">
            <a:spAutoFit/>
          </a:bodyPr>
          <a:lstStyle/>
          <a:p>
            <a:r>
              <a:rPr lang="en-US" sz="2400" b="0" i="0" u="none" dirty="0">
                <a:solidFill>
                  <a:schemeClr val="bg1"/>
                </a:solidFill>
              </a:rPr>
              <a:t>The interior of the RV has irregular muscular elevations (</a:t>
            </a:r>
            <a:r>
              <a:rPr lang="en-US" sz="2400" b="0" i="1" u="sng" dirty="0">
                <a:solidFill>
                  <a:schemeClr val="bg1"/>
                </a:solidFill>
              </a:rPr>
              <a:t>trabeculae carneae</a:t>
            </a:r>
            <a:r>
              <a:rPr lang="en-US" sz="2400" b="0" i="0" u="none" dirty="0">
                <a:solidFill>
                  <a:schemeClr val="bg1"/>
                </a:solidFill>
              </a:rPr>
              <a:t>). </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A thick muscular ridge, the </a:t>
            </a:r>
            <a:r>
              <a:rPr lang="en-US" sz="2400" b="0" i="1" u="sng" dirty="0">
                <a:solidFill>
                  <a:schemeClr val="bg1"/>
                </a:solidFill>
              </a:rPr>
              <a:t>supraventricular crest</a:t>
            </a:r>
            <a:r>
              <a:rPr lang="en-US" sz="2400" b="0" i="0" u="none" dirty="0">
                <a:solidFill>
                  <a:schemeClr val="bg1"/>
                </a:solidFill>
              </a:rPr>
              <a:t>, separates</a:t>
            </a:r>
            <a:endParaRPr lang="ar-SA" sz="2400" b="0" i="0" u="none" dirty="0">
              <a:solidFill>
                <a:schemeClr val="bg1"/>
              </a:solidFill>
            </a:endParaRPr>
          </a:p>
          <a:p>
            <a:r>
              <a:rPr lang="en-US" sz="2400" b="0" i="0" u="none" dirty="0">
                <a:solidFill>
                  <a:schemeClr val="bg1"/>
                </a:solidFill>
              </a:rPr>
              <a:t>the ridged muscular wall of the </a:t>
            </a:r>
            <a:r>
              <a:rPr lang="en-US" sz="2400" b="1" i="0" u="none" dirty="0">
                <a:solidFill>
                  <a:schemeClr val="bg1"/>
                </a:solidFill>
              </a:rPr>
              <a:t>inflow</a:t>
            </a:r>
            <a:r>
              <a:rPr lang="en-US" sz="2400" b="0" i="0" u="none" dirty="0">
                <a:solidFill>
                  <a:schemeClr val="bg1"/>
                </a:solidFill>
              </a:rPr>
              <a:t> part of the chamber</a:t>
            </a:r>
            <a:endParaRPr lang="ar-SA" sz="2400" b="0" i="0" u="none" dirty="0">
              <a:solidFill>
                <a:schemeClr val="bg1"/>
              </a:solidFill>
            </a:endParaRPr>
          </a:p>
          <a:p>
            <a:r>
              <a:rPr lang="en-US" sz="2400" b="0" i="0" u="none" dirty="0">
                <a:solidFill>
                  <a:schemeClr val="bg1"/>
                </a:solidFill>
              </a:rPr>
              <a:t>from the smooth wall of the conus arteriosus or </a:t>
            </a:r>
            <a:r>
              <a:rPr lang="en-US" sz="2400" b="1" i="0" u="none" dirty="0">
                <a:solidFill>
                  <a:schemeClr val="bg1"/>
                </a:solidFill>
              </a:rPr>
              <a:t>outflow</a:t>
            </a:r>
            <a:r>
              <a:rPr lang="en-US" sz="2400" b="0" i="0" u="none" dirty="0">
                <a:solidFill>
                  <a:schemeClr val="bg1"/>
                </a:solidFill>
              </a:rPr>
              <a:t> part.</a:t>
            </a:r>
            <a:endParaRPr lang="ar-SA" sz="2400" b="0" i="0" u="none" dirty="0">
              <a:solidFill>
                <a:schemeClr val="bg1"/>
              </a:solidFill>
            </a:endParaRPr>
          </a:p>
        </p:txBody>
      </p:sp>
      <p:pic>
        <p:nvPicPr>
          <p:cNvPr id="2097217" name="صورة 2097216"/>
          <p:cNvPicPr>
            <a:picLocks/>
          </p:cNvPicPr>
          <p:nvPr/>
        </p:nvPicPr>
        <p:blipFill>
          <a:blip r:embed="rId2"/>
          <a:stretch>
            <a:fillRect/>
          </a:stretch>
        </p:blipFill>
        <p:spPr>
          <a:xfrm>
            <a:off x="5774376" y="1591405"/>
            <a:ext cx="5747974" cy="3686179"/>
          </a:xfrm>
          <a:prstGeom prst="rect">
            <a:avLst/>
          </a:prstGeom>
        </p:spPr>
      </p:pic>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445" name="TextBox 4"/>
          <p:cNvSpPr txBox="1"/>
          <p:nvPr/>
        </p:nvSpPr>
        <p:spPr>
          <a:xfrm>
            <a:off x="1450963" y="649690"/>
            <a:ext cx="8216721" cy="510540"/>
          </a:xfrm>
          <a:prstGeom prst="rect">
            <a:avLst/>
          </a:prstGeom>
          <a:noFill/>
        </p:spPr>
        <p:txBody>
          <a:bodyPr wrap="square" rtlCol="1">
            <a:spAutoFit/>
          </a:bodyPr>
          <a:lstStyle/>
          <a:p>
            <a:pPr algn="ctr"/>
            <a:r>
              <a:rPr lang="en-US" altLang="it" sz="2800" b="1" dirty="0">
                <a:solidFill>
                  <a:srgbClr val="FFFF00"/>
                </a:solidFill>
              </a:rPr>
              <a:t>Tricuspid Valve  </a:t>
            </a:r>
            <a:endParaRPr lang="ar-SA" sz="2800" dirty="0">
              <a:solidFill>
                <a:schemeClr val="bg1"/>
              </a:solidFill>
            </a:endParaRPr>
          </a:p>
        </p:txBody>
      </p:sp>
      <p:sp>
        <p:nvSpPr>
          <p:cNvPr id="1050446" name="TextBox 6"/>
          <p:cNvSpPr txBox="1"/>
          <p:nvPr/>
        </p:nvSpPr>
        <p:spPr>
          <a:xfrm>
            <a:off x="741807" y="1310021"/>
            <a:ext cx="5032569" cy="4893647"/>
          </a:xfrm>
          <a:prstGeom prst="rect">
            <a:avLst/>
          </a:prstGeom>
          <a:noFill/>
        </p:spPr>
        <p:txBody>
          <a:bodyPr wrap="square" rtlCol="1">
            <a:spAutoFit/>
          </a:bodyPr>
          <a:lstStyle/>
          <a:p>
            <a:r>
              <a:rPr lang="en-US" sz="2400" b="0" i="0" u="none" dirty="0">
                <a:solidFill>
                  <a:schemeClr val="bg1"/>
                </a:solidFill>
              </a:rPr>
              <a:t>- It guards the Rt AV orifice. The bases of the valve cusps are attached to the fibrous ring around the orifice.</a:t>
            </a:r>
            <a:endParaRPr lang="ar-SA" sz="2400" b="0" i="0" u="none" dirty="0">
              <a:solidFill>
                <a:schemeClr val="bg1"/>
              </a:solidFill>
            </a:endParaRPr>
          </a:p>
          <a:p>
            <a:r>
              <a:rPr lang="en-US" sz="2400" b="0" i="0" u="none" dirty="0">
                <a:solidFill>
                  <a:schemeClr val="bg1"/>
                </a:solidFill>
              </a:rPr>
              <a:t>- Three cusps (leaflets):</a:t>
            </a:r>
            <a:endParaRPr lang="ar-SA" sz="2400" b="0" i="0" u="none" dirty="0">
              <a:solidFill>
                <a:schemeClr val="bg1"/>
              </a:solidFill>
            </a:endParaRPr>
          </a:p>
          <a:p>
            <a:r>
              <a:rPr lang="en-US" sz="2400" b="0" i="0" u="none" dirty="0">
                <a:solidFill>
                  <a:schemeClr val="bg1"/>
                </a:solidFill>
              </a:rPr>
              <a:t>anterior (the largest), posterior, septal.</a:t>
            </a:r>
            <a:endParaRPr lang="ar-SA" sz="2400" b="0" i="0" u="none" dirty="0">
              <a:solidFill>
                <a:schemeClr val="bg1"/>
              </a:solidFill>
            </a:endParaRPr>
          </a:p>
          <a:p>
            <a:r>
              <a:rPr lang="en-US" sz="2400" b="0" i="0" u="none" dirty="0">
                <a:solidFill>
                  <a:schemeClr val="bg1"/>
                </a:solidFill>
              </a:rPr>
              <a:t>- With corrrisponding papillary muscles.</a:t>
            </a:r>
            <a:endParaRPr lang="ar-SA" sz="2400" b="0" i="0" u="none" dirty="0">
              <a:solidFill>
                <a:schemeClr val="bg1"/>
              </a:solidFill>
            </a:endParaRPr>
          </a:p>
          <a:p>
            <a:r>
              <a:rPr lang="en-US" sz="2400" b="0" i="0" u="none" dirty="0">
                <a:solidFill>
                  <a:schemeClr val="bg1"/>
                </a:solidFill>
              </a:rPr>
              <a:t>- Tendinous cords (</a:t>
            </a:r>
            <a:r>
              <a:rPr lang="en-US" sz="2400" b="0" i="1" u="sng" dirty="0">
                <a:solidFill>
                  <a:schemeClr val="bg1"/>
                </a:solidFill>
              </a:rPr>
              <a:t>chordae tendineae</a:t>
            </a:r>
            <a:r>
              <a:rPr lang="en-US" sz="2400" b="0" i="0" u="none" dirty="0">
                <a:solidFill>
                  <a:schemeClr val="bg1"/>
                </a:solidFill>
              </a:rPr>
              <a:t>) attach to the free edges and ventricular surfaces of the cusps, like a parachute.   </a:t>
            </a:r>
            <a:endParaRPr lang="ar-SA" sz="2400" b="0" i="0" u="none" dirty="0">
              <a:solidFill>
                <a:schemeClr val="bg1"/>
              </a:solidFill>
            </a:endParaRPr>
          </a:p>
        </p:txBody>
      </p:sp>
      <p:pic>
        <p:nvPicPr>
          <p:cNvPr id="2097218" name="صورة 2097217"/>
          <p:cNvPicPr>
            <a:picLocks/>
          </p:cNvPicPr>
          <p:nvPr/>
        </p:nvPicPr>
        <p:blipFill>
          <a:blip r:embed="rId2"/>
          <a:stretch>
            <a:fillRect/>
          </a:stretch>
        </p:blipFill>
        <p:spPr>
          <a:xfrm>
            <a:off x="5774376" y="1591405"/>
            <a:ext cx="5747974" cy="3686179"/>
          </a:xfrm>
          <a:prstGeom prst="rect">
            <a:avLst/>
          </a:prstGeom>
        </p:spPr>
      </p:pic>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19" name="صورة 2097218"/>
          <p:cNvPicPr>
            <a:picLocks/>
          </p:cNvPicPr>
          <p:nvPr/>
        </p:nvPicPr>
        <p:blipFill>
          <a:blip r:embed="rId2"/>
          <a:stretch>
            <a:fillRect/>
          </a:stretch>
        </p:blipFill>
        <p:spPr>
          <a:xfrm>
            <a:off x="935447" y="508882"/>
            <a:ext cx="10321105" cy="5840235"/>
          </a:xfrm>
          <a:prstGeom prst="rect">
            <a:avLst/>
          </a:prstGeom>
        </p:spPr>
      </p:pic>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493"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Interventricular Septum (IVS)  </a:t>
            </a:r>
            <a:endParaRPr lang="ar-SA" sz="2800" dirty="0">
              <a:solidFill>
                <a:schemeClr val="bg1"/>
              </a:solidFill>
            </a:endParaRPr>
          </a:p>
        </p:txBody>
      </p:sp>
      <p:sp>
        <p:nvSpPr>
          <p:cNvPr id="1050494" name="TextBox 6"/>
          <p:cNvSpPr txBox="1"/>
          <p:nvPr/>
        </p:nvSpPr>
        <p:spPr>
          <a:xfrm>
            <a:off x="677512" y="1626783"/>
            <a:ext cx="5032569" cy="2936240"/>
          </a:xfrm>
          <a:prstGeom prst="rect">
            <a:avLst/>
          </a:prstGeom>
          <a:noFill/>
        </p:spPr>
        <p:txBody>
          <a:bodyPr wrap="square" rtlCol="1">
            <a:spAutoFit/>
          </a:bodyPr>
          <a:lstStyle/>
          <a:p>
            <a:r>
              <a:rPr lang="en-US" sz="2400" b="0" i="0" u="none" dirty="0">
                <a:solidFill>
                  <a:schemeClr val="bg1"/>
                </a:solidFill>
              </a:rPr>
              <a:t>It is composed of </a:t>
            </a:r>
            <a:r>
              <a:rPr lang="en-US" sz="2400" b="0" i="0" u="sng" dirty="0">
                <a:solidFill>
                  <a:schemeClr val="bg1"/>
                </a:solidFill>
              </a:rPr>
              <a:t>muscular</a:t>
            </a:r>
            <a:r>
              <a:rPr lang="en-US" sz="2400" b="0" i="0" u="none" dirty="0">
                <a:solidFill>
                  <a:schemeClr val="bg1"/>
                </a:solidFill>
              </a:rPr>
              <a:t> and </a:t>
            </a:r>
            <a:r>
              <a:rPr lang="en-US" sz="2400" b="0" i="0" u="sng" dirty="0">
                <a:solidFill>
                  <a:schemeClr val="bg1"/>
                </a:solidFill>
              </a:rPr>
              <a:t>membranous</a:t>
            </a:r>
            <a:r>
              <a:rPr lang="en-US" sz="2400" b="0" i="0" u="none" dirty="0">
                <a:solidFill>
                  <a:schemeClr val="bg1"/>
                </a:solidFill>
              </a:rPr>
              <a:t> parts, is a strong, obliquely placed</a:t>
            </a:r>
            <a:endParaRPr lang="ar-SA" sz="2400" b="0" i="0" u="none" dirty="0">
              <a:solidFill>
                <a:schemeClr val="bg1"/>
              </a:solidFill>
            </a:endParaRPr>
          </a:p>
          <a:p>
            <a:r>
              <a:rPr lang="en-US" sz="2400" b="0" i="0" u="none" dirty="0">
                <a:solidFill>
                  <a:schemeClr val="bg1"/>
                </a:solidFill>
              </a:rPr>
              <a:t>partition between the right and left ventricles forming part of the walls of each.</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20" name="صورة 2097219"/>
          <p:cNvPicPr>
            <a:picLocks/>
          </p:cNvPicPr>
          <p:nvPr/>
        </p:nvPicPr>
        <p:blipFill>
          <a:blip r:embed="rId2"/>
          <a:stretch>
            <a:fillRect/>
          </a:stretch>
        </p:blipFill>
        <p:spPr>
          <a:xfrm>
            <a:off x="5774376" y="1591405"/>
            <a:ext cx="5747974" cy="4080588"/>
          </a:xfrm>
          <a:prstGeom prst="rect">
            <a:avLst/>
          </a:prstGeom>
        </p:spPr>
      </p:pic>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18"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Interventricular Septum (IVS)  </a:t>
            </a:r>
            <a:endParaRPr lang="ar-SA" sz="2800" dirty="0">
              <a:solidFill>
                <a:schemeClr val="bg1"/>
              </a:solidFill>
            </a:endParaRPr>
          </a:p>
        </p:txBody>
      </p:sp>
      <p:sp>
        <p:nvSpPr>
          <p:cNvPr id="1050519" name="TextBox 6"/>
          <p:cNvSpPr txBox="1"/>
          <p:nvPr/>
        </p:nvSpPr>
        <p:spPr>
          <a:xfrm>
            <a:off x="669650" y="1452379"/>
            <a:ext cx="5032569" cy="4358640"/>
          </a:xfrm>
          <a:prstGeom prst="rect">
            <a:avLst/>
          </a:prstGeom>
          <a:noFill/>
        </p:spPr>
        <p:txBody>
          <a:bodyPr wrap="square" rtlCol="1">
            <a:spAutoFit/>
          </a:bodyPr>
          <a:lstStyle/>
          <a:p>
            <a:r>
              <a:rPr lang="en-US" sz="2400" b="0" i="0" u="none" dirty="0">
                <a:solidFill>
                  <a:schemeClr val="bg1"/>
                </a:solidFill>
              </a:rPr>
              <a:t>The </a:t>
            </a:r>
            <a:r>
              <a:rPr lang="en-US" sz="2400" b="1" i="0" u="sng" dirty="0">
                <a:solidFill>
                  <a:schemeClr val="bg1"/>
                </a:solidFill>
              </a:rPr>
              <a:t>muscular</a:t>
            </a:r>
            <a:r>
              <a:rPr lang="en-US" sz="2400" b="0" i="0" u="none" dirty="0">
                <a:solidFill>
                  <a:schemeClr val="bg1"/>
                </a:solidFill>
              </a:rPr>
              <a:t> part of the IVS, which forms the majority of the septum, has the thickness of the remainder of the wall of the LV (two to three times as thick as the wall of the right ventricle) and bulges into the cavity of the RV. </a:t>
            </a:r>
            <a:endParaRPr lang="ar-SA" sz="2400" b="0" i="0" u="none" dirty="0">
              <a:solidFill>
                <a:schemeClr val="bg1"/>
              </a:solidFill>
            </a:endParaRPr>
          </a:p>
          <a:p>
            <a:r>
              <a:rPr lang="en-US" sz="2400" b="0" i="0" u="none" dirty="0">
                <a:solidFill>
                  <a:schemeClr val="bg1"/>
                </a:solidFill>
              </a:rPr>
              <a:t>Superiorly and posteriorly, a thin membrane, part ofthe fibrous skeleton of the heart, forms</a:t>
            </a:r>
            <a:endParaRPr lang="ar-SA" sz="2400" b="0" i="0" u="none" dirty="0">
              <a:solidFill>
                <a:schemeClr val="bg1"/>
              </a:solidFill>
            </a:endParaRPr>
          </a:p>
          <a:p>
            <a:r>
              <a:rPr lang="en-US" sz="2400" b="0" i="0" u="none" dirty="0">
                <a:solidFill>
                  <a:schemeClr val="bg1"/>
                </a:solidFill>
              </a:rPr>
              <a:t>the much smaller </a:t>
            </a:r>
            <a:r>
              <a:rPr lang="en-US" sz="2400" b="1" i="0" u="sng" dirty="0">
                <a:solidFill>
                  <a:schemeClr val="bg1"/>
                </a:solidFill>
              </a:rPr>
              <a:t>membranous</a:t>
            </a:r>
            <a:r>
              <a:rPr lang="en-US" sz="2400" b="0" i="0" u="none" dirty="0">
                <a:solidFill>
                  <a:schemeClr val="bg1"/>
                </a:solidFill>
              </a:rPr>
              <a:t> part of the IVS.</a:t>
            </a:r>
            <a:endParaRPr lang="ar-SA" sz="2400" b="0" i="0" u="none" dirty="0">
              <a:solidFill>
                <a:schemeClr val="bg1"/>
              </a:solidFill>
            </a:endParaRPr>
          </a:p>
        </p:txBody>
      </p:sp>
      <p:pic>
        <p:nvPicPr>
          <p:cNvPr id="2097221" name="صورة 2097220"/>
          <p:cNvPicPr>
            <a:picLocks/>
          </p:cNvPicPr>
          <p:nvPr/>
        </p:nvPicPr>
        <p:blipFill>
          <a:blip r:embed="rId2"/>
          <a:stretch>
            <a:fillRect/>
          </a:stretch>
        </p:blipFill>
        <p:spPr>
          <a:xfrm>
            <a:off x="5774376" y="1591405"/>
            <a:ext cx="5747974" cy="4080588"/>
          </a:xfrm>
          <a:prstGeom prst="rect">
            <a:avLst/>
          </a:prstGeom>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43"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Interventricular Septum (IVS)  </a:t>
            </a:r>
            <a:endParaRPr lang="ar-SA" sz="2800" dirty="0">
              <a:solidFill>
                <a:schemeClr val="bg1"/>
              </a:solidFill>
            </a:endParaRPr>
          </a:p>
        </p:txBody>
      </p:sp>
      <p:sp>
        <p:nvSpPr>
          <p:cNvPr id="1050544" name="TextBox 6"/>
          <p:cNvSpPr txBox="1"/>
          <p:nvPr/>
        </p:nvSpPr>
        <p:spPr>
          <a:xfrm>
            <a:off x="677512" y="1626783"/>
            <a:ext cx="5032569" cy="4003040"/>
          </a:xfrm>
          <a:prstGeom prst="rect">
            <a:avLst/>
          </a:prstGeom>
          <a:noFill/>
        </p:spPr>
        <p:txBody>
          <a:bodyPr wrap="square" rtlCol="1">
            <a:spAutoFit/>
          </a:bodyPr>
          <a:lstStyle/>
          <a:p>
            <a:r>
              <a:rPr lang="en-US" sz="2400" b="0" i="0" u="none" dirty="0">
                <a:solidFill>
                  <a:schemeClr val="bg1"/>
                </a:solidFill>
              </a:rPr>
              <a:t>On the right side, the septal cusp of the tricuspid valve is attached to the middle of this membranous part of the fibrous skeleton. This means that inferior to the cusp, the</a:t>
            </a:r>
            <a:endParaRPr lang="ar-SA" sz="2400" b="0" i="0" u="none" dirty="0">
              <a:solidFill>
                <a:schemeClr val="bg1"/>
              </a:solidFill>
            </a:endParaRPr>
          </a:p>
          <a:p>
            <a:r>
              <a:rPr lang="en-US" sz="2400" b="0" i="0" u="none" dirty="0">
                <a:solidFill>
                  <a:schemeClr val="bg1"/>
                </a:solidFill>
              </a:rPr>
              <a:t>membrane is an interventricular septum, but superior to</a:t>
            </a:r>
            <a:endParaRPr lang="ar-SA" sz="2400" b="0" i="0" u="none" dirty="0">
              <a:solidFill>
                <a:schemeClr val="bg1"/>
              </a:solidFill>
            </a:endParaRPr>
          </a:p>
          <a:p>
            <a:r>
              <a:rPr lang="en-US" sz="2400" b="0" i="0" u="none" dirty="0">
                <a:solidFill>
                  <a:schemeClr val="bg1"/>
                </a:solidFill>
              </a:rPr>
              <a:t>the cusp, it is an atrioventricular septum, separating the</a:t>
            </a:r>
            <a:endParaRPr lang="ar-SA" sz="2400" b="0" i="0" u="none" dirty="0">
              <a:solidFill>
                <a:schemeClr val="bg1"/>
              </a:solidFill>
            </a:endParaRPr>
          </a:p>
          <a:p>
            <a:r>
              <a:rPr lang="en-US" sz="2400" b="0" i="0" u="none" dirty="0">
                <a:solidFill>
                  <a:schemeClr val="bg1"/>
                </a:solidFill>
              </a:rPr>
              <a:t>right atrium from the left ventricle.</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22" name="صورة 2097221"/>
          <p:cNvPicPr>
            <a:picLocks/>
          </p:cNvPicPr>
          <p:nvPr/>
        </p:nvPicPr>
        <p:blipFill>
          <a:blip r:embed="rId2"/>
          <a:stretch>
            <a:fillRect/>
          </a:stretch>
        </p:blipFill>
        <p:spPr>
          <a:xfrm>
            <a:off x="5569764" y="1626782"/>
            <a:ext cx="6003892" cy="3941762"/>
          </a:xfrm>
          <a:prstGeom prst="rect">
            <a:avLst/>
          </a:prstGeom>
        </p:spPr>
      </p:pic>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23" name="صورة 2097222"/>
          <p:cNvPicPr>
            <a:picLocks/>
          </p:cNvPicPr>
          <p:nvPr/>
        </p:nvPicPr>
        <p:blipFill>
          <a:blip r:embed="rId2"/>
          <a:stretch>
            <a:fillRect/>
          </a:stretch>
        </p:blipFill>
        <p:spPr>
          <a:xfrm>
            <a:off x="1383942" y="414401"/>
            <a:ext cx="9183366" cy="6029196"/>
          </a:xfrm>
          <a:prstGeom prst="rect">
            <a:avLst/>
          </a:prstGeom>
        </p:spPr>
      </p:pic>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748" name="TextBox 4"/>
          <p:cNvSpPr txBox="1"/>
          <p:nvPr/>
        </p:nvSpPr>
        <p:spPr>
          <a:xfrm>
            <a:off x="1045694" y="713711"/>
            <a:ext cx="8216721" cy="510540"/>
          </a:xfrm>
          <a:prstGeom prst="rect">
            <a:avLst/>
          </a:prstGeom>
          <a:noFill/>
        </p:spPr>
        <p:txBody>
          <a:bodyPr wrap="square" rtlCol="1">
            <a:spAutoFit/>
          </a:bodyPr>
          <a:lstStyle/>
          <a:p>
            <a:pPr algn="ctr"/>
            <a:r>
              <a:rPr lang="en-US" altLang="it" sz="2800" b="1" dirty="0">
                <a:solidFill>
                  <a:srgbClr val="FFFF00"/>
                </a:solidFill>
              </a:rPr>
              <a:t>Moderator Band (septomarginal trabecula)  </a:t>
            </a:r>
            <a:endParaRPr lang="ar-SA" sz="2800" dirty="0">
              <a:solidFill>
                <a:schemeClr val="bg1"/>
              </a:solidFill>
            </a:endParaRPr>
          </a:p>
        </p:txBody>
      </p:sp>
      <p:sp>
        <p:nvSpPr>
          <p:cNvPr id="1048749" name="TextBox 6"/>
          <p:cNvSpPr txBox="1"/>
          <p:nvPr/>
        </p:nvSpPr>
        <p:spPr>
          <a:xfrm>
            <a:off x="677512" y="1626783"/>
            <a:ext cx="5032569" cy="4154984"/>
          </a:xfrm>
          <a:prstGeom prst="rect">
            <a:avLst/>
          </a:prstGeom>
          <a:noFill/>
        </p:spPr>
        <p:txBody>
          <a:bodyPr wrap="square" rtlCol="1">
            <a:spAutoFit/>
          </a:bodyPr>
          <a:lstStyle/>
          <a:p>
            <a:endParaRPr lang="ar-SA" sz="2400" b="0" i="0" u="none" dirty="0">
              <a:solidFill>
                <a:schemeClr val="bg1"/>
              </a:solidFill>
            </a:endParaRPr>
          </a:p>
          <a:p>
            <a:r>
              <a:rPr lang="en-US" sz="2400" b="0" i="0" u="none" dirty="0">
                <a:solidFill>
                  <a:schemeClr val="bg1"/>
                </a:solidFill>
              </a:rPr>
              <a:t>- a curved muscular bundle that traverses the right ventricular</a:t>
            </a:r>
            <a:endParaRPr lang="ar-SA" sz="2400" b="0" i="0" u="none" dirty="0">
              <a:solidFill>
                <a:schemeClr val="bg1"/>
              </a:solidFill>
            </a:endParaRPr>
          </a:p>
          <a:p>
            <a:r>
              <a:rPr lang="en-US" sz="2400" b="0" i="0" u="none" dirty="0">
                <a:solidFill>
                  <a:schemeClr val="bg1"/>
                </a:solidFill>
              </a:rPr>
              <a:t>chamber from the inferior part ofthe IVS to the base of the</a:t>
            </a:r>
            <a:endParaRPr lang="ar-SA" sz="2400" b="0" i="0" u="none" dirty="0">
              <a:solidFill>
                <a:schemeClr val="bg1"/>
              </a:solidFill>
            </a:endParaRPr>
          </a:p>
          <a:p>
            <a:r>
              <a:rPr lang="en-US" sz="2400" b="0" i="0" u="none" dirty="0">
                <a:solidFill>
                  <a:schemeClr val="bg1"/>
                </a:solidFill>
              </a:rPr>
              <a:t>anterior papillary muscle.</a:t>
            </a:r>
            <a:endParaRPr lang="ar-SA" sz="2400" b="0" i="0" u="none" dirty="0">
              <a:solidFill>
                <a:schemeClr val="bg1"/>
              </a:solidFill>
            </a:endParaRPr>
          </a:p>
          <a:p>
            <a:r>
              <a:rPr lang="en-US" sz="2400" b="0" i="0" u="none" dirty="0">
                <a:solidFill>
                  <a:schemeClr val="bg1"/>
                </a:solidFill>
              </a:rPr>
              <a:t>- it carries part of the right branch of the AV bundle</a:t>
            </a:r>
            <a:endParaRPr lang="ar-SA" sz="2400" b="0" i="0" u="none" dirty="0">
              <a:solidFill>
                <a:schemeClr val="bg1"/>
              </a:solidFill>
            </a:endParaRPr>
          </a:p>
          <a:p>
            <a:r>
              <a:rPr lang="en-US" sz="2400" b="0" i="0" u="none" dirty="0">
                <a:solidFill>
                  <a:schemeClr val="bg1"/>
                </a:solidFill>
              </a:rPr>
              <a:t>- this "shortcut" across the chamber</a:t>
            </a:r>
            <a:r>
              <a:rPr lang="it-IT" sz="2400" dirty="0">
                <a:solidFill>
                  <a:schemeClr val="bg1"/>
                </a:solidFill>
              </a:rPr>
              <a:t> </a:t>
            </a:r>
            <a:r>
              <a:rPr lang="en-US" sz="2400" b="0" i="0" u="none" dirty="0">
                <a:solidFill>
                  <a:schemeClr val="bg1"/>
                </a:solidFill>
              </a:rPr>
              <a:t>seems to facilitate conduction time.</a:t>
            </a:r>
            <a:endParaRPr lang="ar-SA" sz="2400" b="0" i="0" u="none" dirty="0">
              <a:solidFill>
                <a:schemeClr val="bg1"/>
              </a:solidFill>
            </a:endParaRPr>
          </a:p>
        </p:txBody>
      </p:sp>
      <p:pic>
        <p:nvPicPr>
          <p:cNvPr id="2097157" name="صورة 2097156"/>
          <p:cNvPicPr>
            <a:picLocks/>
          </p:cNvPicPr>
          <p:nvPr/>
        </p:nvPicPr>
        <p:blipFill>
          <a:blip r:embed="rId2"/>
          <a:stretch>
            <a:fillRect/>
          </a:stretch>
        </p:blipFill>
        <p:spPr>
          <a:xfrm>
            <a:off x="5774376" y="1591405"/>
            <a:ext cx="5747974" cy="4080588"/>
          </a:xfrm>
          <a:prstGeom prst="rect">
            <a:avLst/>
          </a:prstGeom>
        </p:spPr>
      </p:pic>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98"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Pulmonary Valve  </a:t>
            </a:r>
            <a:endParaRPr lang="ar-SA" sz="2800" dirty="0">
              <a:solidFill>
                <a:schemeClr val="bg1"/>
              </a:solidFill>
            </a:endParaRPr>
          </a:p>
        </p:txBody>
      </p:sp>
      <p:sp>
        <p:nvSpPr>
          <p:cNvPr id="1048699" name="TextBox 6"/>
          <p:cNvSpPr txBox="1"/>
          <p:nvPr/>
        </p:nvSpPr>
        <p:spPr>
          <a:xfrm>
            <a:off x="677512" y="1626783"/>
            <a:ext cx="5032569" cy="4524315"/>
          </a:xfrm>
          <a:prstGeom prst="rect">
            <a:avLst/>
          </a:prstGeom>
          <a:noFill/>
        </p:spPr>
        <p:txBody>
          <a:bodyPr wrap="square" rtlCol="1">
            <a:spAutoFit/>
          </a:bodyPr>
          <a:lstStyle/>
          <a:p>
            <a:r>
              <a:rPr lang="en-US" sz="2400" b="0" i="0" u="none" dirty="0">
                <a:solidFill>
                  <a:schemeClr val="bg1"/>
                </a:solidFill>
              </a:rPr>
              <a:t>consists of three semilunar cusps  (anterior, right, left) with free edges projecting upward into the lumen of the pulmonary trunk.</a:t>
            </a:r>
            <a:endParaRPr lang="ar-SA" sz="2400" b="0" i="0" u="none" dirty="0">
              <a:solidFill>
                <a:schemeClr val="bg1"/>
              </a:solidFill>
            </a:endParaRPr>
          </a:p>
          <a:p>
            <a:r>
              <a:rPr lang="en-US" sz="2400" b="0" i="0" u="none" dirty="0">
                <a:solidFill>
                  <a:schemeClr val="bg1"/>
                </a:solidFill>
              </a:rPr>
              <a:t>The free superior edge of each cusp has a middle, thickened portion, the </a:t>
            </a:r>
            <a:r>
              <a:rPr lang="en-US" sz="2400" b="0" i="1" u="sng" dirty="0">
                <a:solidFill>
                  <a:schemeClr val="bg1"/>
                </a:solidFill>
              </a:rPr>
              <a:t>nodule</a:t>
            </a:r>
            <a:r>
              <a:rPr lang="en-US" sz="2400" b="0" i="0" u="none" dirty="0">
                <a:solidFill>
                  <a:schemeClr val="bg1"/>
                </a:solidFill>
              </a:rPr>
              <a:t> of the semilunar cusp, and a thin lateral portion, the </a:t>
            </a:r>
            <a:r>
              <a:rPr lang="en-US" sz="2400" b="0" i="1" u="sng" dirty="0">
                <a:solidFill>
                  <a:schemeClr val="bg1"/>
                </a:solidFill>
              </a:rPr>
              <a:t>lunula</a:t>
            </a:r>
            <a:r>
              <a:rPr lang="en-US" sz="2400" b="0" i="0" u="none" dirty="0">
                <a:solidFill>
                  <a:schemeClr val="bg1"/>
                </a:solidFill>
              </a:rPr>
              <a:t> of the semilunar cusp</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155" name="صورة 2097154"/>
          <p:cNvPicPr>
            <a:picLocks/>
          </p:cNvPicPr>
          <p:nvPr/>
        </p:nvPicPr>
        <p:blipFill>
          <a:blip r:embed="rId2"/>
          <a:stretch>
            <a:fillRect/>
          </a:stretch>
        </p:blipFill>
        <p:spPr>
          <a:xfrm>
            <a:off x="6538714" y="1068233"/>
            <a:ext cx="4154910" cy="4897106"/>
          </a:xfrm>
          <a:prstGeom prst="rect">
            <a:avLst/>
          </a:prstGeom>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49" name="TextBox 4"/>
          <p:cNvSpPr txBox="1"/>
          <p:nvPr/>
        </p:nvSpPr>
        <p:spPr>
          <a:xfrm>
            <a:off x="1712726" y="2436931"/>
            <a:ext cx="8216721" cy="510540"/>
          </a:xfrm>
          <a:prstGeom prst="rect">
            <a:avLst/>
          </a:prstGeom>
          <a:noFill/>
        </p:spPr>
        <p:txBody>
          <a:bodyPr wrap="square" rtlCol="1">
            <a:spAutoFit/>
          </a:bodyPr>
          <a:lstStyle/>
          <a:p>
            <a:pPr algn="ctr"/>
            <a:r>
              <a:rPr lang="en-US" altLang="it" sz="2800" b="1" dirty="0">
                <a:solidFill>
                  <a:srgbClr val="FFFF00"/>
                </a:solidFill>
              </a:rPr>
              <a:t>Left Atrium (LA)  </a:t>
            </a:r>
            <a:endParaRPr lang="ar-SA" sz="2800" dirty="0">
              <a:solidFill>
                <a:schemeClr val="bg1"/>
              </a:solidFill>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99"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Left Atrium (LA)  </a:t>
            </a:r>
            <a:endParaRPr lang="ar-SA" sz="2800" dirty="0">
              <a:solidFill>
                <a:schemeClr val="bg1"/>
              </a:solidFill>
            </a:endParaRPr>
          </a:p>
        </p:txBody>
      </p:sp>
      <p:sp>
        <p:nvSpPr>
          <p:cNvPr id="1048600" name="TextBox 6"/>
          <p:cNvSpPr txBox="1"/>
          <p:nvPr/>
        </p:nvSpPr>
        <p:spPr>
          <a:xfrm>
            <a:off x="677512" y="1626783"/>
            <a:ext cx="5032569" cy="4358639"/>
          </a:xfrm>
          <a:prstGeom prst="rect">
            <a:avLst/>
          </a:prstGeom>
          <a:noFill/>
        </p:spPr>
        <p:txBody>
          <a:bodyPr wrap="square" rtlCol="1">
            <a:spAutoFit/>
          </a:bodyPr>
          <a:lstStyle/>
          <a:p>
            <a:r>
              <a:rPr lang="en-US" sz="2400" b="0" i="0" u="none" dirty="0">
                <a:solidFill>
                  <a:schemeClr val="bg1"/>
                </a:solidFill>
              </a:rPr>
              <a:t>LA forms most of the base of the heart. The valveless pairs of right and left pulmonary veins enter the smooth-walled atrium.</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The tubular, muscular left </a:t>
            </a:r>
            <a:r>
              <a:rPr lang="en-US" sz="2400" b="0" i="0" u="sng" dirty="0">
                <a:solidFill>
                  <a:schemeClr val="bg1"/>
                </a:solidFill>
              </a:rPr>
              <a:t>auricle</a:t>
            </a:r>
            <a:r>
              <a:rPr lang="en-US" sz="2400" b="0" i="0" u="none" dirty="0">
                <a:solidFill>
                  <a:schemeClr val="bg1"/>
                </a:solidFill>
              </a:rPr>
              <a:t>, its wall trabeculated with </a:t>
            </a:r>
            <a:r>
              <a:rPr lang="en-US" sz="2400" b="0" i="0" u="sng" dirty="0">
                <a:solidFill>
                  <a:schemeClr val="bg1"/>
                </a:solidFill>
              </a:rPr>
              <a:t>pectinate muscles</a:t>
            </a:r>
            <a:r>
              <a:rPr lang="en-US" sz="2400" b="0" i="0" u="none" dirty="0">
                <a:solidFill>
                  <a:schemeClr val="bg1"/>
                </a:solidFill>
              </a:rPr>
              <a:t>, forms the superior part of the left border of the heart and overlaps the root of the </a:t>
            </a:r>
            <a:r>
              <a:rPr lang="en-US" sz="2400" b="0" i="0" u="sng" dirty="0">
                <a:solidFill>
                  <a:schemeClr val="bg1"/>
                </a:solidFill>
              </a:rPr>
              <a:t>pulmonary trunk. </a:t>
            </a:r>
            <a:endParaRPr lang="ar-SA" sz="2400" b="0" i="0" u="sng"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35" name="صورة 2097234"/>
          <p:cNvPicPr>
            <a:picLocks/>
          </p:cNvPicPr>
          <p:nvPr/>
        </p:nvPicPr>
        <p:blipFill>
          <a:blip r:embed="rId2"/>
          <a:stretch>
            <a:fillRect/>
          </a:stretch>
        </p:blipFill>
        <p:spPr>
          <a:xfrm>
            <a:off x="5705337" y="1957297"/>
            <a:ext cx="5866639" cy="3529522"/>
          </a:xfrm>
          <a:prstGeom prst="rect">
            <a:avLst/>
          </a:prstGeom>
        </p:spPr>
      </p:pic>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24"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Left Atrium (LA)  </a:t>
            </a:r>
            <a:endParaRPr lang="ar-SA" sz="2800" dirty="0">
              <a:solidFill>
                <a:schemeClr val="bg1"/>
              </a:solidFill>
            </a:endParaRPr>
          </a:p>
        </p:txBody>
      </p:sp>
      <p:sp>
        <p:nvSpPr>
          <p:cNvPr id="1048625" name="TextBox 6"/>
          <p:cNvSpPr txBox="1"/>
          <p:nvPr/>
        </p:nvSpPr>
        <p:spPr>
          <a:xfrm>
            <a:off x="677512" y="1626783"/>
            <a:ext cx="5032569" cy="1869441"/>
          </a:xfrm>
          <a:prstGeom prst="rect">
            <a:avLst/>
          </a:prstGeom>
          <a:noFill/>
        </p:spPr>
        <p:txBody>
          <a:bodyPr wrap="square" rtlCol="1">
            <a:spAutoFit/>
          </a:bodyPr>
          <a:lstStyle/>
          <a:p>
            <a:r>
              <a:rPr lang="en-US" sz="2400" b="0" i="0" u="none" dirty="0">
                <a:solidFill>
                  <a:schemeClr val="bg1"/>
                </a:solidFill>
              </a:rPr>
              <a:t>A semilunar depression in the interatrial septum indicates the floor of the oval fossa.</a:t>
            </a:r>
            <a:endParaRPr lang="ar-SA" sz="2400" b="0" i="0" u="none" dirty="0">
              <a:solidFill>
                <a:schemeClr val="bg1"/>
              </a:solidFill>
            </a:endParaRPr>
          </a:p>
          <a:p>
            <a:r>
              <a:rPr lang="en-US" sz="2400" b="0" i="0" u="none" dirty="0">
                <a:solidFill>
                  <a:schemeClr val="bg1"/>
                </a:solidFill>
              </a:rPr>
              <a:t>The surrounding ridge is the valve of the oval fossa.</a:t>
            </a:r>
            <a:endParaRPr lang="ar-SA" sz="2400" b="0" i="0" u="none" dirty="0">
              <a:solidFill>
                <a:schemeClr val="bg1"/>
              </a:solidFill>
            </a:endParaRPr>
          </a:p>
        </p:txBody>
      </p:sp>
      <p:pic>
        <p:nvPicPr>
          <p:cNvPr id="2097236" name="صورة 2097235"/>
          <p:cNvPicPr>
            <a:picLocks/>
          </p:cNvPicPr>
          <p:nvPr/>
        </p:nvPicPr>
        <p:blipFill>
          <a:blip r:embed="rId2"/>
          <a:stretch>
            <a:fillRect/>
          </a:stretch>
        </p:blipFill>
        <p:spPr>
          <a:xfrm>
            <a:off x="5504667" y="1674323"/>
            <a:ext cx="6009821" cy="3643801"/>
          </a:xfrm>
          <a:prstGeom prst="rect">
            <a:avLst/>
          </a:prstGeom>
        </p:spPr>
      </p:pic>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673"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Left Atrium (LA)  </a:t>
            </a:r>
            <a:endParaRPr lang="ar-SA" sz="2800" dirty="0">
              <a:solidFill>
                <a:schemeClr val="bg1"/>
              </a:solidFill>
            </a:endParaRPr>
          </a:p>
        </p:txBody>
      </p:sp>
      <p:sp>
        <p:nvSpPr>
          <p:cNvPr id="1048674" name="TextBox 6"/>
          <p:cNvSpPr txBox="1"/>
          <p:nvPr/>
        </p:nvSpPr>
        <p:spPr>
          <a:xfrm>
            <a:off x="677512" y="1626783"/>
            <a:ext cx="5032569" cy="4358639"/>
          </a:xfrm>
          <a:prstGeom prst="rect">
            <a:avLst/>
          </a:prstGeom>
          <a:noFill/>
        </p:spPr>
        <p:txBody>
          <a:bodyPr wrap="square" rtlCol="1">
            <a:spAutoFit/>
          </a:bodyPr>
          <a:lstStyle/>
          <a:p>
            <a:r>
              <a:rPr lang="en-US" sz="2400" b="0" i="0" u="none" dirty="0">
                <a:solidFill>
                  <a:schemeClr val="bg1"/>
                </a:solidFill>
              </a:rPr>
              <a:t>The interior of the LA has: </a:t>
            </a:r>
            <a:endParaRPr lang="ar-SA" sz="2400" b="0" i="0" u="none" dirty="0">
              <a:solidFill>
                <a:schemeClr val="bg1"/>
              </a:solidFill>
            </a:endParaRPr>
          </a:p>
          <a:p>
            <a:r>
              <a:rPr lang="en-US" sz="2400" b="0" i="0" u="none" dirty="0">
                <a:solidFill>
                  <a:schemeClr val="bg1"/>
                </a:solidFill>
              </a:rPr>
              <a:t>• a larger smooth-walled part and a smaller muscular auricle containing pectinate muscles.</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 four pulmonary veins (two superior and two inferior)</a:t>
            </a:r>
            <a:endParaRPr lang="ar-SA" sz="2400" b="0" i="0" u="none" dirty="0">
              <a:solidFill>
                <a:schemeClr val="bg1"/>
              </a:solidFill>
            </a:endParaRPr>
          </a:p>
          <a:p>
            <a:r>
              <a:rPr lang="en-US" sz="2400" b="0" i="0" u="none" dirty="0">
                <a:solidFill>
                  <a:schemeClr val="bg1"/>
                </a:solidFill>
              </a:rPr>
              <a:t>entering its smooth posterior wall.</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 a slightly thicker wall than that of the RA.</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37" name="صورة 2097236"/>
          <p:cNvPicPr>
            <a:picLocks/>
          </p:cNvPicPr>
          <p:nvPr/>
        </p:nvPicPr>
        <p:blipFill>
          <a:blip r:embed="rId2"/>
          <a:stretch>
            <a:fillRect/>
          </a:stretch>
        </p:blipFill>
        <p:spPr>
          <a:xfrm>
            <a:off x="5710080" y="1844404"/>
            <a:ext cx="5798357" cy="3515589"/>
          </a:xfrm>
          <a:prstGeom prst="rect">
            <a:avLst/>
          </a:prstGeom>
        </p:spPr>
      </p:pic>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38" name="صورة 2097237"/>
          <p:cNvPicPr>
            <a:picLocks/>
          </p:cNvPicPr>
          <p:nvPr/>
        </p:nvPicPr>
        <p:blipFill>
          <a:blip r:embed="rId2"/>
          <a:stretch>
            <a:fillRect/>
          </a:stretch>
        </p:blipFill>
        <p:spPr>
          <a:xfrm>
            <a:off x="1383051" y="714470"/>
            <a:ext cx="8954298" cy="5429061"/>
          </a:xfrm>
          <a:prstGeom prst="rect">
            <a:avLst/>
          </a:prstGeom>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591" name="TextBox 4"/>
          <p:cNvSpPr txBox="1"/>
          <p:nvPr/>
        </p:nvSpPr>
        <p:spPr>
          <a:xfrm>
            <a:off x="1834113" y="2040937"/>
            <a:ext cx="8216721" cy="510540"/>
          </a:xfrm>
          <a:prstGeom prst="rect">
            <a:avLst/>
          </a:prstGeom>
          <a:noFill/>
        </p:spPr>
        <p:txBody>
          <a:bodyPr wrap="square" rtlCol="1">
            <a:spAutoFit/>
          </a:bodyPr>
          <a:lstStyle/>
          <a:p>
            <a:pPr algn="ctr"/>
            <a:r>
              <a:rPr lang="en-US" altLang="it" sz="2800" b="1" dirty="0">
                <a:solidFill>
                  <a:srgbClr val="FFFF00"/>
                </a:solidFill>
              </a:rPr>
              <a:t>Left Ventricle (LV)  </a:t>
            </a:r>
            <a:endParaRPr lang="ar-SA" sz="2800" dirty="0">
              <a:solidFill>
                <a:schemeClr val="bg1"/>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16"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Left Ventricle (LV)  </a:t>
            </a:r>
            <a:endParaRPr lang="ar-SA" sz="2800" dirty="0">
              <a:solidFill>
                <a:schemeClr val="bg1"/>
              </a:solidFill>
            </a:endParaRPr>
          </a:p>
        </p:txBody>
      </p:sp>
      <p:sp>
        <p:nvSpPr>
          <p:cNvPr id="1050617" name="TextBox 6"/>
          <p:cNvSpPr txBox="1"/>
          <p:nvPr/>
        </p:nvSpPr>
        <p:spPr>
          <a:xfrm>
            <a:off x="677512" y="1626783"/>
            <a:ext cx="4403507" cy="1513840"/>
          </a:xfrm>
          <a:prstGeom prst="rect">
            <a:avLst/>
          </a:prstGeom>
          <a:noFill/>
        </p:spPr>
        <p:txBody>
          <a:bodyPr wrap="square" rtlCol="1">
            <a:spAutoFit/>
          </a:bodyPr>
          <a:lstStyle/>
          <a:p>
            <a:r>
              <a:rPr lang="en-US" sz="2400" b="0" i="0" u="none" dirty="0">
                <a:solidFill>
                  <a:schemeClr val="bg1"/>
                </a:solidFill>
              </a:rPr>
              <a:t>It forms the </a:t>
            </a:r>
            <a:r>
              <a:rPr lang="en-US" sz="2400" b="1" i="0" u="sng" dirty="0">
                <a:solidFill>
                  <a:schemeClr val="bg1"/>
                </a:solidFill>
              </a:rPr>
              <a:t>apex</a:t>
            </a:r>
            <a:r>
              <a:rPr lang="en-US" sz="2400" b="0" i="0" u="none" dirty="0">
                <a:solidFill>
                  <a:schemeClr val="bg1"/>
                </a:solidFill>
              </a:rPr>
              <a:t> of the heart, nearly all its left (pulmonary) surface and border, and most of the diaphragmatic surface  </a:t>
            </a:r>
            <a:endParaRPr lang="ar-SA" sz="2400" b="0" i="0" u="none" dirty="0">
              <a:solidFill>
                <a:schemeClr val="bg1"/>
              </a:solidFill>
            </a:endParaRPr>
          </a:p>
        </p:txBody>
      </p:sp>
      <p:pic>
        <p:nvPicPr>
          <p:cNvPr id="2097239" name="صورة 2097238"/>
          <p:cNvPicPr>
            <a:picLocks/>
          </p:cNvPicPr>
          <p:nvPr/>
        </p:nvPicPr>
        <p:blipFill>
          <a:blip r:embed="rId2"/>
          <a:stretch>
            <a:fillRect/>
          </a:stretch>
        </p:blipFill>
        <p:spPr>
          <a:xfrm>
            <a:off x="5490120" y="1407927"/>
            <a:ext cx="5897724" cy="4042145"/>
          </a:xfrm>
          <a:prstGeom prst="rect">
            <a:avLst/>
          </a:prstGeom>
        </p:spPr>
      </p:pic>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41" name="TextBox 4"/>
          <p:cNvSpPr txBox="1"/>
          <p:nvPr/>
        </p:nvSpPr>
        <p:spPr>
          <a:xfrm>
            <a:off x="1654408" y="645301"/>
            <a:ext cx="8216721" cy="510540"/>
          </a:xfrm>
          <a:prstGeom prst="rect">
            <a:avLst/>
          </a:prstGeom>
          <a:noFill/>
        </p:spPr>
        <p:txBody>
          <a:bodyPr wrap="square" rtlCol="1">
            <a:spAutoFit/>
          </a:bodyPr>
          <a:lstStyle/>
          <a:p>
            <a:pPr algn="ctr"/>
            <a:r>
              <a:rPr lang="en-US" altLang="it" sz="2800" b="1" dirty="0">
                <a:solidFill>
                  <a:srgbClr val="FFFF00"/>
                </a:solidFill>
              </a:rPr>
              <a:t>Left Ventricle (LV)  </a:t>
            </a:r>
            <a:endParaRPr lang="ar-SA" sz="2800" dirty="0">
              <a:solidFill>
                <a:schemeClr val="bg1"/>
              </a:solidFill>
            </a:endParaRPr>
          </a:p>
        </p:txBody>
      </p:sp>
      <p:sp>
        <p:nvSpPr>
          <p:cNvPr id="1050642" name="TextBox 6"/>
          <p:cNvSpPr txBox="1"/>
          <p:nvPr/>
        </p:nvSpPr>
        <p:spPr>
          <a:xfrm>
            <a:off x="652885" y="1310022"/>
            <a:ext cx="5705932" cy="5262979"/>
          </a:xfrm>
          <a:prstGeom prst="rect">
            <a:avLst/>
          </a:prstGeom>
          <a:noFill/>
        </p:spPr>
        <p:txBody>
          <a:bodyPr wrap="square" rtlCol="1">
            <a:spAutoFit/>
          </a:bodyPr>
          <a:lstStyle/>
          <a:p>
            <a:r>
              <a:rPr lang="en-US" sz="2400" b="0" i="0" u="none" dirty="0">
                <a:solidFill>
                  <a:schemeClr val="bg1"/>
                </a:solidFill>
              </a:rPr>
              <a:t>The interior of the LV has: </a:t>
            </a:r>
            <a:endParaRPr lang="ar-SA" sz="2400" b="0" i="0" u="none" dirty="0">
              <a:solidFill>
                <a:schemeClr val="bg1"/>
              </a:solidFill>
            </a:endParaRPr>
          </a:p>
          <a:p>
            <a:r>
              <a:rPr lang="en-US" sz="2400" b="0" i="0" u="none" dirty="0">
                <a:solidFill>
                  <a:schemeClr val="bg1"/>
                </a:solidFill>
              </a:rPr>
              <a:t>• walls that are two to three times as thick as those of the RV.</a:t>
            </a:r>
            <a:endParaRPr lang="ar-SA" sz="2400" b="0" i="0" u="none" dirty="0">
              <a:solidFill>
                <a:schemeClr val="bg1"/>
              </a:solidFill>
            </a:endParaRPr>
          </a:p>
          <a:p>
            <a:r>
              <a:rPr lang="en-US" sz="2400" b="0" i="0" u="none" dirty="0">
                <a:solidFill>
                  <a:schemeClr val="bg1"/>
                </a:solidFill>
              </a:rPr>
              <a:t>• walls that are mostly covered with a mesh of trabeculaecarnee that are finer and more numerous than those of</a:t>
            </a:r>
            <a:r>
              <a:rPr lang="it-IT" sz="2400" dirty="0">
                <a:solidFill>
                  <a:schemeClr val="bg1"/>
                </a:solidFill>
              </a:rPr>
              <a:t> </a:t>
            </a:r>
            <a:r>
              <a:rPr lang="en-US" sz="2400" b="0" i="0" u="none" dirty="0">
                <a:solidFill>
                  <a:schemeClr val="bg1"/>
                </a:solidFill>
              </a:rPr>
              <a:t>the RV.  </a:t>
            </a:r>
            <a:endParaRPr lang="ar-SA" sz="2400" b="0" i="0" u="none" dirty="0">
              <a:solidFill>
                <a:schemeClr val="bg1"/>
              </a:solidFill>
            </a:endParaRPr>
          </a:p>
          <a:p>
            <a:r>
              <a:rPr lang="en-US" sz="2400" b="0" i="0" u="none" dirty="0">
                <a:solidFill>
                  <a:schemeClr val="bg1"/>
                </a:solidFill>
              </a:rPr>
              <a:t>• a conical cavity that is longer than that of the RV.</a:t>
            </a:r>
            <a:endParaRPr lang="ar-SA" sz="2400" b="0" i="0" u="none" dirty="0">
              <a:solidFill>
                <a:schemeClr val="bg1"/>
              </a:solidFill>
            </a:endParaRPr>
          </a:p>
          <a:p>
            <a:r>
              <a:rPr lang="it-IT" altLang="en-US" sz="2400" b="0" i="0" u="none" dirty="0">
                <a:solidFill>
                  <a:schemeClr val="bg1"/>
                </a:solidFill>
              </a:rPr>
              <a:t>•</a:t>
            </a:r>
            <a:r>
              <a:rPr lang="en-US" altLang="en-US" sz="2400" b="0" i="0" u="none" dirty="0">
                <a:solidFill>
                  <a:schemeClr val="bg1"/>
                </a:solidFill>
              </a:rPr>
              <a:t> </a:t>
            </a:r>
            <a:r>
              <a:rPr lang="en-US" sz="2400" b="0" i="0" u="none" dirty="0">
                <a:solidFill>
                  <a:schemeClr val="bg1"/>
                </a:solidFill>
              </a:rPr>
              <a:t>Two papillary muscles, the anterior</a:t>
            </a:r>
            <a:endParaRPr lang="ar-SA" sz="2400" b="0" i="0" u="none" dirty="0">
              <a:solidFill>
                <a:schemeClr val="bg1"/>
              </a:solidFill>
            </a:endParaRPr>
          </a:p>
          <a:p>
            <a:r>
              <a:rPr lang="en-US" sz="2400" b="0" i="0" u="none" dirty="0">
                <a:solidFill>
                  <a:schemeClr val="bg1"/>
                </a:solidFill>
              </a:rPr>
              <a:t>and posterior papillary muscles, are usually found in the LV and are larger than those of the RV.</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40" name="صورة 2097239"/>
          <p:cNvPicPr>
            <a:picLocks/>
          </p:cNvPicPr>
          <p:nvPr/>
        </p:nvPicPr>
        <p:blipFill>
          <a:blip r:embed="rId2"/>
          <a:stretch>
            <a:fillRect/>
          </a:stretch>
        </p:blipFill>
        <p:spPr>
          <a:xfrm>
            <a:off x="6426863" y="1779032"/>
            <a:ext cx="5112252" cy="3299935"/>
          </a:xfrm>
          <a:prstGeom prst="rect">
            <a:avLst/>
          </a:prstGeom>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41" name="صورة 2097240"/>
          <p:cNvPicPr>
            <a:picLocks/>
          </p:cNvPicPr>
          <p:nvPr/>
        </p:nvPicPr>
        <p:blipFill>
          <a:blip r:embed="rId2"/>
          <a:stretch>
            <a:fillRect/>
          </a:stretch>
        </p:blipFill>
        <p:spPr>
          <a:xfrm>
            <a:off x="1526165" y="614802"/>
            <a:ext cx="8719497" cy="5628394"/>
          </a:xfrm>
          <a:prstGeom prst="rect">
            <a:avLst/>
          </a:prstGeom>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91"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Mitral Valve (Bicuspid Valve)  </a:t>
            </a:r>
            <a:endParaRPr lang="ar-SA" sz="2800" dirty="0">
              <a:solidFill>
                <a:schemeClr val="bg1"/>
              </a:solidFill>
            </a:endParaRPr>
          </a:p>
        </p:txBody>
      </p:sp>
      <p:sp>
        <p:nvSpPr>
          <p:cNvPr id="1050692" name="TextBox 6"/>
          <p:cNvSpPr txBox="1"/>
          <p:nvPr/>
        </p:nvSpPr>
        <p:spPr>
          <a:xfrm>
            <a:off x="677512" y="1626783"/>
            <a:ext cx="5032569" cy="5069840"/>
          </a:xfrm>
          <a:prstGeom prst="rect">
            <a:avLst/>
          </a:prstGeom>
          <a:noFill/>
        </p:spPr>
        <p:txBody>
          <a:bodyPr wrap="square" rtlCol="1">
            <a:spAutoFit/>
          </a:bodyPr>
          <a:lstStyle/>
          <a:p>
            <a:r>
              <a:rPr lang="en-US" sz="2400" b="0" i="0" u="none" dirty="0">
                <a:solidFill>
                  <a:schemeClr val="bg1"/>
                </a:solidFill>
              </a:rPr>
              <a:t>The mitral valve has two cusps, </a:t>
            </a:r>
            <a:r>
              <a:rPr lang="en-US" sz="2400" b="0" i="0" u="sng" dirty="0">
                <a:solidFill>
                  <a:schemeClr val="bg1"/>
                </a:solidFill>
              </a:rPr>
              <a:t>anterior</a:t>
            </a:r>
            <a:r>
              <a:rPr lang="en-US" sz="2400" b="0" i="0" u="none" dirty="0">
                <a:solidFill>
                  <a:schemeClr val="bg1"/>
                </a:solidFill>
              </a:rPr>
              <a:t> (aortic or septal) and </a:t>
            </a:r>
            <a:r>
              <a:rPr lang="en-US" sz="2400" b="0" i="0" u="sng" dirty="0">
                <a:solidFill>
                  <a:schemeClr val="bg1"/>
                </a:solidFill>
              </a:rPr>
              <a:t>posterior</a:t>
            </a:r>
            <a:r>
              <a:rPr lang="en-US" sz="2400" b="0" i="0" u="none" dirty="0">
                <a:solidFill>
                  <a:schemeClr val="bg1"/>
                </a:solidFill>
              </a:rPr>
              <a:t> mural or ventricular).</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The anterior leaflet is larger than the posterior leaflet, but the circumference of the posterior leaflet is much larger than the anterior leaflet, hence the </a:t>
            </a:r>
            <a:r>
              <a:rPr lang="en-US" sz="2400" b="1" i="0" u="sng" dirty="0">
                <a:solidFill>
                  <a:schemeClr val="bg1"/>
                </a:solidFill>
              </a:rPr>
              <a:t>smile configuration</a:t>
            </a:r>
            <a:r>
              <a:rPr lang="en-US" sz="2400" b="0" i="0" u="none" dirty="0">
                <a:solidFill>
                  <a:schemeClr val="bg1"/>
                </a:solidFill>
              </a:rPr>
              <a:t> of mitral valve </a:t>
            </a:r>
            <a:endParaRPr lang="ar-SA" sz="2400" b="0" i="0" u="none" dirty="0">
              <a:solidFill>
                <a:schemeClr val="bg1"/>
              </a:solidFill>
            </a:endParaRPr>
          </a:p>
          <a:p>
            <a:endParaRPr lang="ar-SA" sz="2400" b="0" i="0" u="none" dirty="0">
              <a:solidFill>
                <a:schemeClr val="bg1"/>
              </a:solidFill>
            </a:endParaRPr>
          </a:p>
          <a:p>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42" name="صورة 2097241"/>
          <p:cNvPicPr>
            <a:picLocks/>
          </p:cNvPicPr>
          <p:nvPr/>
        </p:nvPicPr>
        <p:blipFill>
          <a:blip r:embed="rId2"/>
          <a:stretch>
            <a:fillRect/>
          </a:stretch>
        </p:blipFill>
        <p:spPr>
          <a:xfrm>
            <a:off x="6244113" y="1310021"/>
            <a:ext cx="5082599" cy="4046838"/>
          </a:xfrm>
          <a:prstGeom prst="rect">
            <a:avLst/>
          </a:prstGeom>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16"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Mitral Valve  </a:t>
            </a:r>
            <a:endParaRPr lang="ar-SA" sz="2800" dirty="0">
              <a:solidFill>
                <a:schemeClr val="bg1"/>
              </a:solidFill>
            </a:endParaRPr>
          </a:p>
        </p:txBody>
      </p:sp>
      <p:sp>
        <p:nvSpPr>
          <p:cNvPr id="1050717" name="TextBox 6"/>
          <p:cNvSpPr txBox="1"/>
          <p:nvPr/>
        </p:nvSpPr>
        <p:spPr>
          <a:xfrm>
            <a:off x="677512" y="1626783"/>
            <a:ext cx="5032569" cy="3647440"/>
          </a:xfrm>
          <a:prstGeom prst="rect">
            <a:avLst/>
          </a:prstGeom>
          <a:noFill/>
        </p:spPr>
        <p:txBody>
          <a:bodyPr wrap="square" rtlCol="1">
            <a:spAutoFit/>
          </a:bodyPr>
          <a:lstStyle/>
          <a:p>
            <a:r>
              <a:rPr lang="en-US" sz="2400" b="0" i="0" u="none" dirty="0">
                <a:solidFill>
                  <a:schemeClr val="bg1"/>
                </a:solidFill>
              </a:rPr>
              <a:t>both the anterior and posterior leaflets are divided into three parts, corresponding to the three scalloped areas of each leaflet (A1, A2, A3 for the anterior leaflet; P1, P2, and P3 for the posterior leaflet)</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There are two commissures: anterolateral and posteromedial</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43" name="صورة 2097242"/>
          <p:cNvPicPr>
            <a:picLocks/>
          </p:cNvPicPr>
          <p:nvPr/>
        </p:nvPicPr>
        <p:blipFill>
          <a:blip r:embed="rId2"/>
          <a:stretch>
            <a:fillRect/>
          </a:stretch>
        </p:blipFill>
        <p:spPr>
          <a:xfrm>
            <a:off x="6280005" y="1626783"/>
            <a:ext cx="5082599" cy="4046838"/>
          </a:xfrm>
          <a:prstGeom prst="rect">
            <a:avLst/>
          </a:prstGeom>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741"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Mitral Valve  </a:t>
            </a:r>
            <a:endParaRPr lang="ar-SA" sz="2800" dirty="0">
              <a:solidFill>
                <a:schemeClr val="bg1"/>
              </a:solidFill>
            </a:endParaRPr>
          </a:p>
        </p:txBody>
      </p:sp>
      <p:sp>
        <p:nvSpPr>
          <p:cNvPr id="1050742" name="TextBox 6"/>
          <p:cNvSpPr txBox="1"/>
          <p:nvPr/>
        </p:nvSpPr>
        <p:spPr>
          <a:xfrm>
            <a:off x="677512" y="1626783"/>
            <a:ext cx="5032569" cy="3291840"/>
          </a:xfrm>
          <a:prstGeom prst="rect">
            <a:avLst/>
          </a:prstGeom>
          <a:noFill/>
        </p:spPr>
        <p:txBody>
          <a:bodyPr wrap="square" rtlCol="1">
            <a:spAutoFit/>
          </a:bodyPr>
          <a:lstStyle/>
          <a:p>
            <a:r>
              <a:rPr lang="en-US" sz="2400" b="0" i="0" u="none" dirty="0">
                <a:solidFill>
                  <a:schemeClr val="bg1"/>
                </a:solidFill>
              </a:rPr>
              <a:t>The chordae tendineae to the mitral valve originate from the </a:t>
            </a:r>
            <a:r>
              <a:rPr lang="en-US" sz="2400" b="0" i="0" u="sng" dirty="0">
                <a:solidFill>
                  <a:schemeClr val="bg1"/>
                </a:solidFill>
              </a:rPr>
              <a:t>anterolateral</a:t>
            </a:r>
            <a:r>
              <a:rPr lang="en-US" sz="2400" b="0" i="0" u="none" dirty="0">
                <a:solidFill>
                  <a:schemeClr val="bg1"/>
                </a:solidFill>
              </a:rPr>
              <a:t> and </a:t>
            </a:r>
            <a:r>
              <a:rPr lang="en-US" sz="2400" b="0" i="0" u="sng" dirty="0">
                <a:solidFill>
                  <a:schemeClr val="bg1"/>
                </a:solidFill>
              </a:rPr>
              <a:t>posteromedial</a:t>
            </a:r>
            <a:r>
              <a:rPr lang="en-US" sz="2400" b="0" i="0" u="none" dirty="0">
                <a:solidFill>
                  <a:schemeClr val="bg1"/>
                </a:solidFill>
              </a:rPr>
              <a:t> papillary muscles. </a:t>
            </a:r>
            <a:endParaRPr lang="ar-SA" sz="2400" b="0" i="0" u="none" dirty="0">
              <a:solidFill>
                <a:schemeClr val="bg1"/>
              </a:solidFill>
            </a:endParaRPr>
          </a:p>
          <a:p>
            <a:r>
              <a:rPr lang="en-US" sz="2400" b="0" i="0" u="none" dirty="0">
                <a:solidFill>
                  <a:schemeClr val="bg1"/>
                </a:solidFill>
              </a:rPr>
              <a:t>Each leaflet receives chordae</a:t>
            </a:r>
            <a:endParaRPr lang="ar-SA" sz="2400" b="0" i="0" u="none" dirty="0">
              <a:solidFill>
                <a:schemeClr val="bg1"/>
              </a:solidFill>
            </a:endParaRPr>
          </a:p>
          <a:p>
            <a:r>
              <a:rPr lang="en-US" sz="2400" b="0" i="0" u="none" dirty="0">
                <a:solidFill>
                  <a:schemeClr val="bg1"/>
                </a:solidFill>
              </a:rPr>
              <a:t>from both muscles with the majority inserting on the free leaflet edge.</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p:txBody>
      </p:sp>
      <p:pic>
        <p:nvPicPr>
          <p:cNvPr id="2097244" name="صورة 2097243"/>
          <p:cNvPicPr>
            <a:picLocks/>
          </p:cNvPicPr>
          <p:nvPr/>
        </p:nvPicPr>
        <p:blipFill>
          <a:blip r:embed="rId2"/>
          <a:stretch>
            <a:fillRect/>
          </a:stretch>
        </p:blipFill>
        <p:spPr>
          <a:xfrm>
            <a:off x="5951738" y="1310022"/>
            <a:ext cx="5632605" cy="4261583"/>
          </a:xfrm>
          <a:prstGeom prst="rect">
            <a:avLst/>
          </a:prstGeom>
        </p:spPr>
      </p:pic>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3116"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Mitral Valve  </a:t>
            </a:r>
            <a:endParaRPr lang="ar-SA" sz="2800" dirty="0">
              <a:solidFill>
                <a:schemeClr val="bg1"/>
              </a:solidFill>
            </a:endParaRPr>
          </a:p>
        </p:txBody>
      </p:sp>
      <p:sp>
        <p:nvSpPr>
          <p:cNvPr id="1073117" name="TextBox 6"/>
          <p:cNvSpPr txBox="1"/>
          <p:nvPr/>
        </p:nvSpPr>
        <p:spPr>
          <a:xfrm>
            <a:off x="677512" y="1626783"/>
            <a:ext cx="5032569" cy="4003040"/>
          </a:xfrm>
          <a:prstGeom prst="rect">
            <a:avLst/>
          </a:prstGeom>
          <a:noFill/>
        </p:spPr>
        <p:txBody>
          <a:bodyPr wrap="square" rtlCol="1">
            <a:spAutoFit/>
          </a:bodyPr>
          <a:lstStyle/>
          <a:p>
            <a:r>
              <a:rPr lang="en-US" sz="2400" b="0" i="0" u="none" dirty="0">
                <a:solidFill>
                  <a:schemeClr val="bg1"/>
                </a:solidFill>
              </a:rPr>
              <a:t>There are three orders of chordae: </a:t>
            </a:r>
            <a:endParaRPr lang="ar-SA" sz="2400" b="0" i="0" u="none" dirty="0">
              <a:solidFill>
                <a:schemeClr val="bg1"/>
              </a:solidFill>
            </a:endParaRPr>
          </a:p>
          <a:p>
            <a:endParaRPr lang="ar-SA" sz="2400" b="0" i="0" u="none" dirty="0">
              <a:solidFill>
                <a:schemeClr val="bg1"/>
              </a:solidFill>
            </a:endParaRPr>
          </a:p>
          <a:p>
            <a:r>
              <a:rPr lang="en-US" sz="2400" b="0" i="0" u="none" dirty="0">
                <a:solidFill>
                  <a:schemeClr val="bg1"/>
                </a:solidFill>
              </a:rPr>
              <a:t>- the </a:t>
            </a:r>
            <a:r>
              <a:rPr lang="en-US" sz="2400" b="0" i="0" u="sng" dirty="0">
                <a:solidFill>
                  <a:schemeClr val="bg1"/>
                </a:solidFill>
              </a:rPr>
              <a:t>first order</a:t>
            </a:r>
            <a:r>
              <a:rPr lang="en-US" sz="2400" b="0" i="0" u="none" dirty="0">
                <a:solidFill>
                  <a:schemeClr val="bg1"/>
                </a:solidFill>
              </a:rPr>
              <a:t> insert on the free margin of the leaflet;</a:t>
            </a:r>
            <a:endParaRPr lang="ar-SA" sz="2400" b="0" i="0" u="none" dirty="0">
              <a:solidFill>
                <a:schemeClr val="bg1"/>
              </a:solidFill>
            </a:endParaRPr>
          </a:p>
          <a:p>
            <a:r>
              <a:rPr lang="en-US" sz="2400" b="0" i="0" u="none" dirty="0">
                <a:solidFill>
                  <a:schemeClr val="bg1"/>
                </a:solidFill>
              </a:rPr>
              <a:t>- the </a:t>
            </a:r>
            <a:r>
              <a:rPr lang="en-US" sz="2400" b="0" i="0" u="sng" dirty="0">
                <a:solidFill>
                  <a:schemeClr val="bg1"/>
                </a:solidFill>
              </a:rPr>
              <a:t>second order</a:t>
            </a:r>
            <a:r>
              <a:rPr lang="en-US" sz="2400" b="0" i="0" u="none" dirty="0">
                <a:solidFill>
                  <a:schemeClr val="bg1"/>
                </a:solidFill>
              </a:rPr>
              <a:t> chordae insert several millimeters back from the free edge; </a:t>
            </a:r>
            <a:endParaRPr lang="ar-SA" sz="2400" b="0" i="0" u="none" dirty="0">
              <a:solidFill>
                <a:schemeClr val="bg1"/>
              </a:solidFill>
            </a:endParaRPr>
          </a:p>
          <a:p>
            <a:r>
              <a:rPr lang="en-US" sz="2400" b="0" i="0" u="none" dirty="0">
                <a:solidFill>
                  <a:schemeClr val="bg1"/>
                </a:solidFill>
              </a:rPr>
              <a:t>- the </a:t>
            </a:r>
            <a:r>
              <a:rPr lang="en-US" sz="2400" b="0" i="0" u="sng" dirty="0">
                <a:solidFill>
                  <a:schemeClr val="bg1"/>
                </a:solidFill>
              </a:rPr>
              <a:t>third order</a:t>
            </a:r>
            <a:r>
              <a:rPr lang="en-US" sz="2400" b="0" i="0" u="none" dirty="0">
                <a:solidFill>
                  <a:schemeClr val="bg1"/>
                </a:solidFill>
              </a:rPr>
              <a:t> chordae insert at the base of the leaflet. </a:t>
            </a:r>
            <a:endParaRPr lang="ar-SA" sz="2400" b="0" i="0" u="none" dirty="0">
              <a:solidFill>
                <a:schemeClr val="bg1"/>
              </a:solidFill>
            </a:endParaRPr>
          </a:p>
          <a:p>
            <a:r>
              <a:rPr lang="en-US" sz="2400" b="0" i="0" u="none" dirty="0">
                <a:solidFill>
                  <a:schemeClr val="bg1"/>
                </a:solidFill>
              </a:rPr>
              <a:t>Third order chordae exist only on the posterior leaflet</a:t>
            </a:r>
            <a:endParaRPr lang="ar-SA" sz="2400" b="0" i="0" u="none" dirty="0">
              <a:solidFill>
                <a:schemeClr val="bg1"/>
              </a:solidFill>
            </a:endParaRPr>
          </a:p>
        </p:txBody>
      </p:sp>
      <p:pic>
        <p:nvPicPr>
          <p:cNvPr id="2097258" name="صورة 2097257"/>
          <p:cNvPicPr>
            <a:picLocks/>
          </p:cNvPicPr>
          <p:nvPr/>
        </p:nvPicPr>
        <p:blipFill>
          <a:blip r:embed="rId2"/>
          <a:stretch>
            <a:fillRect/>
          </a:stretch>
        </p:blipFill>
        <p:spPr>
          <a:xfrm>
            <a:off x="5526935" y="1310022"/>
            <a:ext cx="5872326" cy="4410843"/>
          </a:xfrm>
          <a:prstGeom prst="rect">
            <a:avLst/>
          </a:prstGeom>
        </p:spPr>
      </p:pic>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906" name="TextBox 4"/>
          <p:cNvSpPr txBox="1"/>
          <p:nvPr/>
        </p:nvSpPr>
        <p:spPr>
          <a:xfrm>
            <a:off x="2305176" y="854064"/>
            <a:ext cx="8216721" cy="510540"/>
          </a:xfrm>
          <a:prstGeom prst="rect">
            <a:avLst/>
          </a:prstGeom>
          <a:noFill/>
        </p:spPr>
        <p:txBody>
          <a:bodyPr wrap="square" rtlCol="1">
            <a:spAutoFit/>
          </a:bodyPr>
          <a:lstStyle/>
          <a:p>
            <a:pPr algn="ctr"/>
            <a:r>
              <a:rPr lang="en-US" altLang="it" sz="2800" b="1" dirty="0">
                <a:solidFill>
                  <a:srgbClr val="FFFF00"/>
                </a:solidFill>
              </a:rPr>
              <a:t>Mitral Valve   </a:t>
            </a:r>
            <a:endParaRPr lang="ar-SA" sz="2800" dirty="0">
              <a:solidFill>
                <a:schemeClr val="bg1"/>
              </a:solidFill>
            </a:endParaRPr>
          </a:p>
        </p:txBody>
      </p:sp>
      <p:pic>
        <p:nvPicPr>
          <p:cNvPr id="2097259" name="صورة 2097258"/>
          <p:cNvPicPr>
            <a:picLocks/>
          </p:cNvPicPr>
          <p:nvPr/>
        </p:nvPicPr>
        <p:blipFill>
          <a:blip r:embed="rId2"/>
          <a:stretch>
            <a:fillRect/>
          </a:stretch>
        </p:blipFill>
        <p:spPr>
          <a:xfrm>
            <a:off x="3039256" y="1524340"/>
            <a:ext cx="6374953" cy="4497287"/>
          </a:xfrm>
          <a:prstGeom prst="rect">
            <a:avLst/>
          </a:prstGeom>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696" name="TextBox 4"/>
          <p:cNvSpPr txBox="1"/>
          <p:nvPr/>
        </p:nvSpPr>
        <p:spPr>
          <a:xfrm>
            <a:off x="-602508" y="799482"/>
            <a:ext cx="8216721" cy="510540"/>
          </a:xfrm>
          <a:prstGeom prst="rect">
            <a:avLst/>
          </a:prstGeom>
          <a:noFill/>
        </p:spPr>
        <p:txBody>
          <a:bodyPr wrap="square" rtlCol="1">
            <a:spAutoFit/>
          </a:bodyPr>
          <a:lstStyle/>
          <a:p>
            <a:pPr algn="ctr"/>
            <a:r>
              <a:rPr lang="en-US" altLang="it" sz="2800" b="1" dirty="0">
                <a:solidFill>
                  <a:srgbClr val="FFFF00"/>
                </a:solidFill>
              </a:rPr>
              <a:t>Aortic Valve  </a:t>
            </a:r>
            <a:endParaRPr lang="ar-SA" sz="2800" dirty="0">
              <a:solidFill>
                <a:schemeClr val="bg1"/>
              </a:solidFill>
            </a:endParaRPr>
          </a:p>
        </p:txBody>
      </p:sp>
      <p:sp>
        <p:nvSpPr>
          <p:cNvPr id="1072697" name="TextBox 6"/>
          <p:cNvSpPr txBox="1"/>
          <p:nvPr/>
        </p:nvSpPr>
        <p:spPr>
          <a:xfrm>
            <a:off x="677512" y="1626783"/>
            <a:ext cx="5032569" cy="2225039"/>
          </a:xfrm>
          <a:prstGeom prst="rect">
            <a:avLst/>
          </a:prstGeom>
          <a:noFill/>
        </p:spPr>
        <p:txBody>
          <a:bodyPr wrap="square" rtlCol="1">
            <a:spAutoFit/>
          </a:bodyPr>
          <a:lstStyle/>
          <a:p>
            <a:r>
              <a:rPr lang="en-US" sz="2400" b="0" i="0" u="none" dirty="0">
                <a:solidFill>
                  <a:schemeClr val="bg1"/>
                </a:solidFill>
              </a:rPr>
              <a:t>similar in structure to the pulmonary valve. It consists of three </a:t>
            </a:r>
            <a:r>
              <a:rPr lang="en-US" sz="2400" b="0" i="0" u="sng" dirty="0">
                <a:solidFill>
                  <a:schemeClr val="bg1"/>
                </a:solidFill>
              </a:rPr>
              <a:t>semilunar cusps</a:t>
            </a:r>
            <a:r>
              <a:rPr lang="en-US" sz="2400" b="0" i="0" u="none" dirty="0">
                <a:solidFill>
                  <a:schemeClr val="bg1"/>
                </a:solidFill>
              </a:rPr>
              <a:t> with the free edge of each projecting upward into the lumen of the ascending aorta.</a:t>
            </a:r>
            <a:endParaRPr lang="ar-SA" sz="2400" b="0" i="0" u="none" dirty="0">
              <a:solidFill>
                <a:schemeClr val="bg1"/>
              </a:solidFill>
            </a:endParaRPr>
          </a:p>
        </p:txBody>
      </p:sp>
      <p:pic>
        <p:nvPicPr>
          <p:cNvPr id="2097260" name="صورة 2097259"/>
          <p:cNvPicPr>
            <a:picLocks/>
          </p:cNvPicPr>
          <p:nvPr/>
        </p:nvPicPr>
        <p:blipFill>
          <a:blip r:embed="rId2"/>
          <a:stretch>
            <a:fillRect/>
          </a:stretch>
        </p:blipFill>
        <p:spPr>
          <a:xfrm>
            <a:off x="6096000" y="1626783"/>
            <a:ext cx="4901210" cy="4053473"/>
          </a:xfrm>
          <a:prstGeom prst="rect">
            <a:avLst/>
          </a:prstGeom>
        </p:spPr>
      </p:pic>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486" name="TextBox 4"/>
          <p:cNvSpPr txBox="1"/>
          <p:nvPr/>
        </p:nvSpPr>
        <p:spPr>
          <a:xfrm>
            <a:off x="-602508" y="681903"/>
            <a:ext cx="8216721" cy="510540"/>
          </a:xfrm>
          <a:prstGeom prst="rect">
            <a:avLst/>
          </a:prstGeom>
          <a:noFill/>
        </p:spPr>
        <p:txBody>
          <a:bodyPr wrap="square" rtlCol="1">
            <a:spAutoFit/>
          </a:bodyPr>
          <a:lstStyle/>
          <a:p>
            <a:pPr algn="ctr"/>
            <a:r>
              <a:rPr lang="en-US" altLang="it" sz="2800" b="1" dirty="0">
                <a:solidFill>
                  <a:srgbClr val="FFFF00"/>
                </a:solidFill>
              </a:rPr>
              <a:t>Aortic Valve  </a:t>
            </a:r>
            <a:endParaRPr lang="ar-SA" sz="2800" dirty="0">
              <a:solidFill>
                <a:schemeClr val="bg1"/>
              </a:solidFill>
            </a:endParaRPr>
          </a:p>
        </p:txBody>
      </p:sp>
      <p:sp>
        <p:nvSpPr>
          <p:cNvPr id="1072487" name="TextBox 6"/>
          <p:cNvSpPr txBox="1"/>
          <p:nvPr/>
        </p:nvSpPr>
        <p:spPr>
          <a:xfrm>
            <a:off x="886518" y="1349102"/>
            <a:ext cx="5032569" cy="4893647"/>
          </a:xfrm>
          <a:prstGeom prst="rect">
            <a:avLst/>
          </a:prstGeom>
          <a:noFill/>
        </p:spPr>
        <p:txBody>
          <a:bodyPr wrap="square" rtlCol="1">
            <a:spAutoFit/>
          </a:bodyPr>
          <a:lstStyle/>
          <a:p>
            <a:r>
              <a:rPr lang="en-US" sz="2400" b="0" i="0" u="none" dirty="0">
                <a:solidFill>
                  <a:schemeClr val="bg1"/>
                </a:solidFill>
              </a:rPr>
              <a:t>Between the semilunar cusps and the wall of the ascending aorta are pocket-like sinuses—the right, left,</a:t>
            </a:r>
            <a:r>
              <a:rPr lang="it-IT" sz="2400" dirty="0">
                <a:solidFill>
                  <a:schemeClr val="bg1"/>
                </a:solidFill>
              </a:rPr>
              <a:t> </a:t>
            </a:r>
            <a:r>
              <a:rPr lang="en-US" sz="2400" b="0" i="0" u="none" dirty="0">
                <a:solidFill>
                  <a:schemeClr val="bg1"/>
                </a:solidFill>
              </a:rPr>
              <a:t>and posterior </a:t>
            </a:r>
            <a:r>
              <a:rPr lang="en-US" sz="2400" b="0" i="0" u="sng" dirty="0">
                <a:solidFill>
                  <a:schemeClr val="bg1"/>
                </a:solidFill>
              </a:rPr>
              <a:t>aortic sinuses</a:t>
            </a:r>
            <a:r>
              <a:rPr lang="en-US" sz="2400" b="0" i="0" u="none" dirty="0">
                <a:solidFill>
                  <a:schemeClr val="bg1"/>
                </a:solidFill>
              </a:rPr>
              <a:t>.</a:t>
            </a:r>
            <a:endParaRPr lang="ar-SA" sz="2400" b="0" i="0" u="none" dirty="0">
              <a:solidFill>
                <a:schemeClr val="bg1"/>
              </a:solidFill>
            </a:endParaRPr>
          </a:p>
          <a:p>
            <a:r>
              <a:rPr lang="en-US" sz="2400" b="0" i="0" u="none" dirty="0">
                <a:solidFill>
                  <a:schemeClr val="bg1"/>
                </a:solidFill>
              </a:rPr>
              <a:t> </a:t>
            </a:r>
            <a:endParaRPr lang="ar-SA" sz="2400" b="0" i="0" u="none" dirty="0">
              <a:solidFill>
                <a:schemeClr val="bg1"/>
              </a:solidFill>
            </a:endParaRPr>
          </a:p>
          <a:p>
            <a:r>
              <a:rPr lang="en-US" sz="2400" b="0" i="0" u="none" dirty="0">
                <a:solidFill>
                  <a:schemeClr val="bg1"/>
                </a:solidFill>
              </a:rPr>
              <a:t>The right and left </a:t>
            </a:r>
            <a:r>
              <a:rPr lang="en-US" sz="2400" b="0" i="0" u="sng" dirty="0">
                <a:solidFill>
                  <a:schemeClr val="bg1"/>
                </a:solidFill>
              </a:rPr>
              <a:t>coronary arteries</a:t>
            </a:r>
            <a:r>
              <a:rPr lang="en-US" sz="2400" b="0" i="0" u="none" dirty="0">
                <a:solidFill>
                  <a:schemeClr val="bg1"/>
                </a:solidFill>
              </a:rPr>
              <a:t> originate from the right and left aortic sinuses. Because of this, the </a:t>
            </a:r>
            <a:r>
              <a:rPr lang="en-US" sz="2400" b="0" i="0" u="sng" dirty="0">
                <a:solidFill>
                  <a:schemeClr val="bg1"/>
                </a:solidFill>
              </a:rPr>
              <a:t>posterior</a:t>
            </a:r>
            <a:r>
              <a:rPr lang="en-US" sz="2400" b="0" i="0" u="none" dirty="0">
                <a:solidFill>
                  <a:schemeClr val="bg1"/>
                </a:solidFill>
              </a:rPr>
              <a:t> aortic sinus and cusp are sometimes referred to as the </a:t>
            </a:r>
            <a:r>
              <a:rPr lang="en-US" sz="2400" b="0" i="0" u="sng" dirty="0">
                <a:solidFill>
                  <a:schemeClr val="bg1"/>
                </a:solidFill>
              </a:rPr>
              <a:t>noncoronary</a:t>
            </a:r>
            <a:r>
              <a:rPr lang="en-US" sz="2400" b="0" i="0" u="none" dirty="0">
                <a:solidFill>
                  <a:schemeClr val="bg1"/>
                </a:solidFill>
              </a:rPr>
              <a:t> sinus and cusp.</a:t>
            </a:r>
            <a:endParaRPr lang="ar-SA" sz="2400" b="0" i="0" u="none" dirty="0">
              <a:solidFill>
                <a:schemeClr val="bg1"/>
              </a:solidFill>
            </a:endParaRPr>
          </a:p>
        </p:txBody>
      </p:sp>
      <p:pic>
        <p:nvPicPr>
          <p:cNvPr id="2097261" name="صورة 2097260"/>
          <p:cNvPicPr>
            <a:picLocks/>
          </p:cNvPicPr>
          <p:nvPr/>
        </p:nvPicPr>
        <p:blipFill>
          <a:blip r:embed="rId2"/>
          <a:stretch>
            <a:fillRect/>
          </a:stretch>
        </p:blipFill>
        <p:spPr>
          <a:xfrm>
            <a:off x="6401141" y="1152321"/>
            <a:ext cx="4117115" cy="4868723"/>
          </a:xfrm>
          <a:prstGeom prst="rect">
            <a:avLst/>
          </a:prstGeom>
        </p:spPr>
      </p:pic>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276" name="TextBox 4"/>
          <p:cNvSpPr txBox="1"/>
          <p:nvPr/>
        </p:nvSpPr>
        <p:spPr>
          <a:xfrm>
            <a:off x="1698891" y="799481"/>
            <a:ext cx="8216721" cy="510540"/>
          </a:xfrm>
          <a:prstGeom prst="rect">
            <a:avLst/>
          </a:prstGeom>
          <a:noFill/>
        </p:spPr>
        <p:txBody>
          <a:bodyPr wrap="square" rtlCol="1">
            <a:spAutoFit/>
          </a:bodyPr>
          <a:lstStyle/>
          <a:p>
            <a:pPr algn="ctr"/>
            <a:r>
              <a:rPr lang="en-US" altLang="it" sz="2800" b="1" dirty="0">
                <a:solidFill>
                  <a:srgbClr val="FFFF00"/>
                </a:solidFill>
              </a:rPr>
              <a:t>Aortic Valve  </a:t>
            </a:r>
            <a:endParaRPr lang="ar-SA" sz="2800" dirty="0">
              <a:solidFill>
                <a:schemeClr val="bg1"/>
              </a:solidFill>
            </a:endParaRPr>
          </a:p>
        </p:txBody>
      </p:sp>
      <p:sp>
        <p:nvSpPr>
          <p:cNvPr id="1072277" name="TextBox 6"/>
          <p:cNvSpPr txBox="1"/>
          <p:nvPr/>
        </p:nvSpPr>
        <p:spPr>
          <a:xfrm>
            <a:off x="881713" y="1468402"/>
            <a:ext cx="9630693" cy="802640"/>
          </a:xfrm>
          <a:prstGeom prst="rect">
            <a:avLst/>
          </a:prstGeom>
          <a:noFill/>
        </p:spPr>
        <p:txBody>
          <a:bodyPr wrap="square" rtlCol="1">
            <a:spAutoFit/>
          </a:bodyPr>
          <a:lstStyle/>
          <a:p>
            <a:r>
              <a:rPr lang="en-US" sz="2400" b="0" i="0" u="none" dirty="0">
                <a:solidFill>
                  <a:schemeClr val="bg1"/>
                </a:solidFill>
              </a:rPr>
              <a:t>The aortic valve is in fibrous continuity with the anterior leaflet of the mitral valve and the membranous septum</a:t>
            </a:r>
            <a:endParaRPr lang="ar-SA" sz="2400" b="0" i="0" u="none" dirty="0">
              <a:solidFill>
                <a:schemeClr val="bg1"/>
              </a:solidFill>
            </a:endParaRPr>
          </a:p>
        </p:txBody>
      </p:sp>
      <p:pic>
        <p:nvPicPr>
          <p:cNvPr id="2097262" name="صورة 2097261"/>
          <p:cNvPicPr>
            <a:picLocks/>
          </p:cNvPicPr>
          <p:nvPr/>
        </p:nvPicPr>
        <p:blipFill>
          <a:blip r:embed="rId2"/>
          <a:stretch>
            <a:fillRect/>
          </a:stretch>
        </p:blipFill>
        <p:spPr>
          <a:xfrm>
            <a:off x="1580984" y="2429423"/>
            <a:ext cx="9030031" cy="3742605"/>
          </a:xfrm>
          <a:prstGeom prst="rect">
            <a:avLst/>
          </a:prstGeom>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1856" name="TextBox 4"/>
          <p:cNvSpPr txBox="1"/>
          <p:nvPr/>
        </p:nvSpPr>
        <p:spPr>
          <a:xfrm>
            <a:off x="1800170" y="2274881"/>
            <a:ext cx="8216721" cy="510540"/>
          </a:xfrm>
          <a:prstGeom prst="rect">
            <a:avLst/>
          </a:prstGeom>
          <a:noFill/>
        </p:spPr>
        <p:txBody>
          <a:bodyPr wrap="square" rtlCol="1">
            <a:spAutoFit/>
          </a:bodyPr>
          <a:lstStyle/>
          <a:p>
            <a:pPr algn="ctr"/>
            <a:r>
              <a:rPr lang="en-US" altLang="it" sz="2800" b="1" dirty="0">
                <a:solidFill>
                  <a:srgbClr val="FFFF00"/>
                </a:solidFill>
              </a:rPr>
              <a:t>Cardiac Valves All Together  </a:t>
            </a:r>
            <a:endParaRPr lang="ar-SA" sz="2800" dirty="0">
              <a:solidFill>
                <a:schemeClr val="bg1"/>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7263" name="صورة 2097262"/>
          <p:cNvPicPr>
            <a:picLocks/>
          </p:cNvPicPr>
          <p:nvPr/>
        </p:nvPicPr>
        <p:blipFill>
          <a:blip r:embed="rId2"/>
          <a:stretch>
            <a:fillRect/>
          </a:stretch>
        </p:blipFill>
        <p:spPr>
          <a:xfrm>
            <a:off x="1626976" y="541813"/>
            <a:ext cx="8938049" cy="5774373"/>
          </a:xfrm>
          <a:prstGeom prst="rect">
            <a:avLst/>
          </a:prstGeom>
        </p:spPr>
      </p:pic>
    </p:spTree>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_rels/theme3.xml.rels><?xml version="1.0" encoding="UTF-8" standalone="yes"?>
<Relationships xmlns="http://schemas.openxmlformats.org/package/2006/relationships"><Relationship Id="rId1" Type="http://schemas.openxmlformats.org/officeDocument/2006/relationships/image" Target="../media/image1.jpeg"/></Relationships>
</file>

<file path=ppt/theme/_rels/theme4.xml.rels><?xml version="1.0" encoding="UTF-8" standalone="yes"?>
<Relationships xmlns="http://schemas.openxmlformats.org/package/2006/relationships"><Relationship Id="rId1" Type="http://schemas.openxmlformats.org/officeDocument/2006/relationships/image" Target="../media/image1.jpeg"/></Relationships>
</file>

<file path=ppt/theme/_rels/theme5.xml.rels><?xml version="1.0" encoding="UTF-8" standalone="yes"?>
<Relationships xmlns="http://schemas.openxmlformats.org/package/2006/relationships"><Relationship Id="rId1" Type="http://schemas.openxmlformats.org/officeDocument/2006/relationships/image" Target="../media/image1.jpeg"/></Relationships>
</file>

<file path=ppt/theme/_rels/theme6.xml.rels><?xml version="1.0" encoding="UTF-8" standalone="yes"?>
<Relationships xmlns="http://schemas.openxmlformats.org/package/2006/relationships"><Relationship Id="rId1" Type="http://schemas.openxmlformats.org/officeDocument/2006/relationships/image" Target="../media/image1.jpeg"/></Relationships>
</file>

<file path=ppt/theme/_rels/theme7.xml.rels><?xml version="1.0" encoding="UTF-8" standalone="yes"?>
<Relationships xmlns="http://schemas.openxmlformats.org/package/2006/relationships"><Relationship Id="rId1" Type="http://schemas.openxmlformats.org/officeDocument/2006/relationships/image" Target="../media/image1.jpeg"/></Relationships>
</file>

<file path=ppt/theme/_rels/theme8.xml.rels><?xml version="1.0" encoding="UTF-8" standalone="yes"?>
<Relationships xmlns="http://schemas.openxmlformats.org/package/2006/relationships"><Relationship Id="rId1" Type="http://schemas.openxmlformats.org/officeDocument/2006/relationships/image" Target="../media/image1.jpeg"/></Relationships>
</file>

<file path=ppt/theme/_rels/theme9.xml.rels><?xml version="1.0" encoding="UTF-8" standalone="yes"?>
<Relationships xmlns="http://schemas.openxmlformats.org/package/2006/relationships"><Relationship Id="rId1" Type="http://schemas.openxmlformats.org/officeDocument/2006/relationships/image" Target="../media/image1.jpeg"/></Relationships>
</file>

<file path=ppt/theme/_rels/theme10.xml.rels><?xml version="1.0" encoding="UTF-8" standalone="yes"?>
<Relationships xmlns="http://schemas.openxmlformats.org/package/2006/relationships"><Relationship Id="rId1" Type="http://schemas.openxmlformats.org/officeDocument/2006/relationships/image" Target="../media/image1.jpeg"/></Relationships>
</file>

<file path=ppt/theme/_rels/theme11.xml.rels><?xml version="1.0" encoding="UTF-8" standalone="yes"?>
<Relationships xmlns="http://schemas.openxmlformats.org/package/2006/relationships"><Relationship Id="rId1" Type="http://schemas.openxmlformats.org/officeDocument/2006/relationships/image" Target="../media/image1.jpeg"/></Relationships>
</file>

<file path=ppt/theme/_rels/theme12.xml.rels><?xml version="1.0" encoding="UTF-8" standalone="yes"?>
<Relationships xmlns="http://schemas.openxmlformats.org/package/2006/relationships"><Relationship Id="rId1" Type="http://schemas.openxmlformats.org/officeDocument/2006/relationships/image" Target="../media/image1.jpeg"/></Relationships>
</file>

<file path=ppt/theme/_rels/theme13.xml.rels><?xml version="1.0" encoding="UTF-8" standalone="yes"?>
<Relationships xmlns="http://schemas.openxmlformats.org/package/2006/relationships"><Relationship Id="rId1" Type="http://schemas.openxmlformats.org/officeDocument/2006/relationships/image" Target="../media/image1.jpeg"/></Relationships>
</file>

<file path=ppt/theme/_rels/theme14.xml.rels><?xml version="1.0" encoding="UTF-8" standalone="yes"?>
<Relationships xmlns="http://schemas.openxmlformats.org/package/2006/relationships"><Relationship Id="rId1" Type="http://schemas.openxmlformats.org/officeDocument/2006/relationships/image" Target="../media/image1.jpeg"/></Relationships>
</file>

<file path=ppt/theme/_rels/theme15.xml.rels><?xml version="1.0" encoding="UTF-8" standalone="yes"?>
<Relationships xmlns="http://schemas.openxmlformats.org/package/2006/relationships"><Relationship Id="rId1" Type="http://schemas.openxmlformats.org/officeDocument/2006/relationships/image" Target="../media/image1.jpeg"/></Relationships>
</file>

<file path=ppt/theme/_rels/theme16.xml.rels><?xml version="1.0" encoding="UTF-8" standalone="yes"?>
<Relationships xmlns="http://schemas.openxmlformats.org/package/2006/relationships"><Relationship Id="rId1" Type="http://schemas.openxmlformats.org/officeDocument/2006/relationships/image" Target="../media/image1.jpeg"/></Relationships>
</file>

<file path=ppt/theme/_rels/theme17.xml.rels><?xml version="1.0" encoding="UTF-8" standalone="yes"?>
<Relationships xmlns="http://schemas.openxmlformats.org/package/2006/relationships"><Relationship Id="rId1" Type="http://schemas.openxmlformats.org/officeDocument/2006/relationships/image" Target="../media/image1.jpeg"/></Relationships>
</file>

<file path=ppt/theme/_rels/theme18.xml.rels><?xml version="1.0" encoding="UTF-8" standalone="yes"?>
<Relationships xmlns="http://schemas.openxmlformats.org/package/2006/relationships"><Relationship Id="rId1" Type="http://schemas.openxmlformats.org/officeDocument/2006/relationships/image" Target="../media/image1.jpeg"/></Relationships>
</file>

<file path=ppt/theme/_rels/theme19.xml.rels><?xml version="1.0" encoding="UTF-8" standalone="yes"?>
<Relationships xmlns="http://schemas.openxmlformats.org/package/2006/relationships"><Relationship Id="rId1" Type="http://schemas.openxmlformats.org/officeDocument/2006/relationships/image" Target="../media/image1.jpeg"/></Relationships>
</file>

<file path=ppt/theme/_rels/theme20.xml.rels><?xml version="1.0" encoding="UTF-8" standalone="yes"?>
<Relationships xmlns="http://schemas.openxmlformats.org/package/2006/relationships"><Relationship Id="rId1" Type="http://schemas.openxmlformats.org/officeDocument/2006/relationships/image" Target="../media/image1.jpeg"/></Relationships>
</file>

<file path=ppt/theme/_rels/theme21.xml.rels><?xml version="1.0" encoding="UTF-8" standalone="yes"?>
<Relationships xmlns="http://schemas.openxmlformats.org/package/2006/relationships"><Relationship Id="rId1" Type="http://schemas.openxmlformats.org/officeDocument/2006/relationships/image" Target="../media/image1.jpeg"/></Relationships>
</file>

<file path=ppt/theme/_rels/theme22.xml.rels><?xml version="1.0" encoding="UTF-8" standalone="yes"?>
<Relationships xmlns="http://schemas.openxmlformats.org/package/2006/relationships"><Relationship Id="rId1" Type="http://schemas.openxmlformats.org/officeDocument/2006/relationships/image" Target="../media/image1.jpeg"/></Relationships>
</file>

<file path=ppt/theme/_rels/theme23.xml.rels><?xml version="1.0" encoding="UTF-8" standalone="yes"?>
<Relationships xmlns="http://schemas.openxmlformats.org/package/2006/relationships"><Relationship Id="rId1" Type="http://schemas.openxmlformats.org/officeDocument/2006/relationships/image" Target="../media/image1.jpeg"/></Relationships>
</file>

<file path=ppt/theme/_rels/theme24.xml.rels><?xml version="1.0" encoding="UTF-8" standalone="yes"?>
<Relationships xmlns="http://schemas.openxmlformats.org/package/2006/relationships"><Relationship Id="rId1" Type="http://schemas.openxmlformats.org/officeDocument/2006/relationships/image" Target="../media/image1.jpeg"/></Relationships>
</file>

<file path=ppt/theme/_rels/theme25.xml.rels><?xml version="1.0" encoding="UTF-8" standalone="yes"?>
<Relationships xmlns="http://schemas.openxmlformats.org/package/2006/relationships"><Relationship Id="rId1" Type="http://schemas.openxmlformats.org/officeDocument/2006/relationships/image" Target="../media/image1.jpeg"/></Relationships>
</file>

<file path=ppt/theme/_rels/theme26.xml.rels><?xml version="1.0" encoding="UTF-8" standalone="yes"?>
<Relationships xmlns="http://schemas.openxmlformats.org/package/2006/relationships"><Relationship Id="rId1" Type="http://schemas.openxmlformats.org/officeDocument/2006/relationships/image" Target="../media/image1.jpeg"/></Relationships>
</file>

<file path=ppt/theme/_rels/theme27.xml.rels><?xml version="1.0" encoding="UTF-8" standalone="yes"?>
<Relationships xmlns="http://schemas.openxmlformats.org/package/2006/relationships"><Relationship Id="rId1" Type="http://schemas.openxmlformats.org/officeDocument/2006/relationships/image" Target="../media/image1.jpeg"/></Relationships>
</file>

<file path=ppt/theme/_rels/theme28.xml.rels><?xml version="1.0" encoding="UTF-8" standalone="yes"?>
<Relationships xmlns="http://schemas.openxmlformats.org/package/2006/relationships"><Relationship Id="rId1" Type="http://schemas.openxmlformats.org/officeDocument/2006/relationships/image" Target="../media/image1.jpeg"/></Relationships>
</file>

<file path=ppt/theme/_rels/theme29.xml.rels><?xml version="1.0" encoding="UTF-8" standalone="yes"?>
<Relationships xmlns="http://schemas.openxmlformats.org/package/2006/relationships"><Relationship Id="rId1" Type="http://schemas.openxmlformats.org/officeDocument/2006/relationships/image" Target="../media/image1.jpeg"/></Relationships>
</file>

<file path=ppt/theme/_rels/theme30.xml.rels><?xml version="1.0" encoding="UTF-8" standalone="yes"?>
<Relationships xmlns="http://schemas.openxmlformats.org/package/2006/relationships"><Relationship Id="rId1" Type="http://schemas.openxmlformats.org/officeDocument/2006/relationships/image" Target="../media/image1.jpeg"/></Relationships>
</file>

<file path=ppt/theme/_rels/theme31.xml.rels><?xml version="1.0" encoding="UTF-8" standalone="yes"?>
<Relationships xmlns="http://schemas.openxmlformats.org/package/2006/relationships"><Relationship Id="rId1" Type="http://schemas.openxmlformats.org/officeDocument/2006/relationships/image" Target="../media/image1.jpeg"/></Relationships>
</file>

<file path=ppt/theme/_rels/theme32.xml.rels><?xml version="1.0" encoding="UTF-8" standalone="yes"?>
<Relationships xmlns="http://schemas.openxmlformats.org/package/2006/relationships"><Relationship Id="rId1" Type="http://schemas.openxmlformats.org/officeDocument/2006/relationships/image" Target="../media/image1.jpeg"/></Relationships>
</file>

<file path=ppt/theme/_rels/theme33.xml.rels><?xml version="1.0" encoding="UTF-8" standalone="yes"?>
<Relationships xmlns="http://schemas.openxmlformats.org/package/2006/relationships"><Relationship Id="rId1" Type="http://schemas.openxmlformats.org/officeDocument/2006/relationships/image" Target="../media/image1.jpeg"/></Relationships>
</file>

<file path=ppt/theme/_rels/theme34.xml.rels><?xml version="1.0" encoding="UTF-8" standalone="yes"?>
<Relationships xmlns="http://schemas.openxmlformats.org/package/2006/relationships"><Relationship Id="rId1" Type="http://schemas.openxmlformats.org/officeDocument/2006/relationships/image" Target="../media/image1.jpeg"/></Relationships>
</file>

<file path=ppt/theme/_rels/theme35.xml.rels><?xml version="1.0" encoding="UTF-8" standalone="yes"?>
<Relationships xmlns="http://schemas.openxmlformats.org/package/2006/relationships"><Relationship Id="rId1" Type="http://schemas.openxmlformats.org/officeDocument/2006/relationships/image" Target="../media/image1.jpeg"/></Relationships>
</file>

<file path=ppt/theme/_rels/theme36.xml.rels><?xml version="1.0" encoding="UTF-8" standalone="yes"?>
<Relationships xmlns="http://schemas.openxmlformats.org/package/2006/relationships"><Relationship Id="rId1" Type="http://schemas.openxmlformats.org/officeDocument/2006/relationships/image" Target="../media/image1.jpeg"/></Relationships>
</file>

<file path=ppt/theme/_rels/theme37.xml.rels><?xml version="1.0" encoding="UTF-8" standalone="yes"?>
<Relationships xmlns="http://schemas.openxmlformats.org/package/2006/relationships"><Relationship Id="rId1" Type="http://schemas.openxmlformats.org/officeDocument/2006/relationships/image" Target="../media/image1.jpeg"/></Relationships>
</file>

<file path=ppt/theme/_rels/theme38.xml.rels><?xml version="1.0" encoding="UTF-8" standalone="yes"?>
<Relationships xmlns="http://schemas.openxmlformats.org/package/2006/relationships"><Relationship Id="rId1" Type="http://schemas.openxmlformats.org/officeDocument/2006/relationships/image" Target="../media/image1.jpeg"/></Relationships>
</file>

<file path=ppt/theme/_rels/theme39.xml.rels><?xml version="1.0" encoding="UTF-8" standalone="yes"?>
<Relationships xmlns="http://schemas.openxmlformats.org/package/2006/relationships"><Relationship Id="rId1" Type="http://schemas.openxmlformats.org/officeDocument/2006/relationships/image" Target="../media/image1.jpeg"/></Relationships>
</file>

<file path=ppt/theme/_rels/theme40.xml.rels><?xml version="1.0" encoding="UTF-8" standalone="yes"?>
<Relationships xmlns="http://schemas.openxmlformats.org/package/2006/relationships"><Relationship Id="rId1" Type="http://schemas.openxmlformats.org/officeDocument/2006/relationships/image" Target="../media/image1.jpeg"/></Relationships>
</file>

<file path=ppt/theme/_rels/theme41.xml.rels><?xml version="1.0" encoding="UTF-8" standalone="yes"?>
<Relationships xmlns="http://schemas.openxmlformats.org/package/2006/relationships"><Relationship Id="rId1" Type="http://schemas.openxmlformats.org/officeDocument/2006/relationships/image" Target="../media/image1.jpeg"/></Relationships>
</file>

<file path=ppt/theme/_rels/theme42.xml.rels><?xml version="1.0" encoding="UTF-8" standalone="yes"?>
<Relationships xmlns="http://schemas.openxmlformats.org/package/2006/relationships"><Relationship Id="rId1" Type="http://schemas.openxmlformats.org/officeDocument/2006/relationships/image" Target="../media/image1.jpeg"/></Relationships>
</file>

<file path=ppt/theme/_rels/theme43.xml.rels><?xml version="1.0" encoding="UTF-8" standalone="yes"?>
<Relationships xmlns="http://schemas.openxmlformats.org/package/2006/relationships"><Relationship Id="rId1" Type="http://schemas.openxmlformats.org/officeDocument/2006/relationships/image" Target="../media/image1.jpeg"/></Relationships>
</file>

<file path=ppt/theme/_rels/theme44.xml.rels><?xml version="1.0" encoding="UTF-8" standalone="yes"?>
<Relationships xmlns="http://schemas.openxmlformats.org/package/2006/relationships"><Relationship Id="rId1" Type="http://schemas.openxmlformats.org/officeDocument/2006/relationships/image" Target="../media/image1.jpeg"/></Relationships>
</file>

<file path=ppt/theme/_rels/theme45.xml.rels><?xml version="1.0" encoding="UTF-8" standalone="yes"?>
<Relationships xmlns="http://schemas.openxmlformats.org/package/2006/relationships"><Relationship Id="rId1" Type="http://schemas.openxmlformats.org/officeDocument/2006/relationships/image" Target="../media/image1.jpeg"/></Relationships>
</file>

<file path=ppt/theme/_rels/theme46.xml.rels><?xml version="1.0" encoding="UTF-8" standalone="yes"?>
<Relationships xmlns="http://schemas.openxmlformats.org/package/2006/relationships"><Relationship Id="rId1" Type="http://schemas.openxmlformats.org/officeDocument/2006/relationships/image" Target="../media/image1.jpeg"/></Relationships>
</file>

<file path=ppt/theme/_rels/theme47.xml.rels><?xml version="1.0" encoding="UTF-8" standalone="yes"?>
<Relationships xmlns="http://schemas.openxmlformats.org/package/2006/relationships"><Relationship Id="rId1" Type="http://schemas.openxmlformats.org/officeDocument/2006/relationships/image" Target="../media/image1.jpeg"/></Relationships>
</file>

<file path=ppt/theme/_rels/theme48.xml.rels><?xml version="1.0" encoding="UTF-8" standalone="yes"?>
<Relationships xmlns="http://schemas.openxmlformats.org/package/2006/relationships"><Relationship Id="rId1" Type="http://schemas.openxmlformats.org/officeDocument/2006/relationships/image" Target="../media/image1.jpeg"/></Relationships>
</file>

<file path=ppt/theme/_rels/theme49.xml.rels><?xml version="1.0" encoding="UTF-8" standalone="yes"?>
<Relationships xmlns="http://schemas.openxmlformats.org/package/2006/relationships"><Relationship Id="rId1" Type="http://schemas.openxmlformats.org/officeDocument/2006/relationships/image" Target="../media/image1.jpeg"/></Relationships>
</file>

<file path=ppt/theme/_rels/theme50.xml.rels><?xml version="1.0" encoding="UTF-8" standalone="yes"?>
<Relationships xmlns="http://schemas.openxmlformats.org/package/2006/relationships"><Relationship Id="rId1" Type="http://schemas.openxmlformats.org/officeDocument/2006/relationships/image" Target="../media/image1.jpeg"/></Relationships>
</file>

<file path=ppt/theme/_rels/theme51.xml.rels><?xml version="1.0" encoding="UTF-8" standalone="yes"?>
<Relationships xmlns="http://schemas.openxmlformats.org/package/2006/relationships"><Relationship Id="rId1" Type="http://schemas.openxmlformats.org/officeDocument/2006/relationships/image" Target="../media/image1.jpeg"/></Relationships>
</file>

<file path=ppt/theme/_rels/theme52.xml.rels><?xml version="1.0" encoding="UTF-8" standalone="yes"?>
<Relationships xmlns="http://schemas.openxmlformats.org/package/2006/relationships"><Relationship Id="rId1" Type="http://schemas.openxmlformats.org/officeDocument/2006/relationships/image" Target="../media/image1.jpeg"/></Relationships>
</file>

<file path=ppt/theme/_rels/theme53.xml.rels><?xml version="1.0" encoding="UTF-8" standalone="yes"?>
<Relationships xmlns="http://schemas.openxmlformats.org/package/2006/relationships"><Relationship Id="rId1" Type="http://schemas.openxmlformats.org/officeDocument/2006/relationships/image" Target="../media/image1.jpeg"/></Relationships>
</file>

<file path=ppt/theme/_rels/theme54.xml.rels><?xml version="1.0" encoding="UTF-8" standalone="yes"?>
<Relationships xmlns="http://schemas.openxmlformats.org/package/2006/relationships"><Relationship Id="rId1" Type="http://schemas.openxmlformats.org/officeDocument/2006/relationships/image" Target="../media/image1.jpeg"/></Relationships>
</file>

<file path=ppt/theme/_rels/theme55.xml.rels><?xml version="1.0" encoding="UTF-8" standalone="yes"?>
<Relationships xmlns="http://schemas.openxmlformats.org/package/2006/relationships"><Relationship Id="rId1" Type="http://schemas.openxmlformats.org/officeDocument/2006/relationships/image" Target="../media/image1.jpeg"/></Relationships>
</file>

<file path=ppt/theme/_rels/theme56.xml.rels><?xml version="1.0" encoding="UTF-8" standalone="yes"?>
<Relationships xmlns="http://schemas.openxmlformats.org/package/2006/relationships"><Relationship Id="rId1" Type="http://schemas.openxmlformats.org/officeDocument/2006/relationships/image" Target="../media/image1.jpeg"/></Relationships>
</file>

<file path=ppt/theme/_rels/theme57.xml.rels><?xml version="1.0" encoding="UTF-8" standalone="yes"?>
<Relationships xmlns="http://schemas.openxmlformats.org/package/2006/relationships"><Relationship Id="rId1" Type="http://schemas.openxmlformats.org/officeDocument/2006/relationships/image" Target="../media/image1.jpeg"/></Relationships>
</file>

<file path=ppt/theme/_rels/theme58.xml.rels><?xml version="1.0" encoding="UTF-8" standalone="yes"?>
<Relationships xmlns="http://schemas.openxmlformats.org/package/2006/relationships"><Relationship Id="rId1" Type="http://schemas.openxmlformats.org/officeDocument/2006/relationships/image" Target="../media/image1.jpeg"/></Relationships>
</file>

<file path=ppt/theme/_rels/theme59.xml.rels><?xml version="1.0" encoding="UTF-8" standalone="yes"?>
<Relationships xmlns="http://schemas.openxmlformats.org/package/2006/relationships"><Relationship Id="rId1" Type="http://schemas.openxmlformats.org/officeDocument/2006/relationships/image" Target="../media/image1.jpeg"/></Relationships>
</file>

<file path=ppt/theme/_rels/theme60.xml.rels><?xml version="1.0" encoding="UTF-8" standalone="yes"?>
<Relationships xmlns="http://schemas.openxmlformats.org/package/2006/relationships"><Relationship Id="rId1" Type="http://schemas.openxmlformats.org/officeDocument/2006/relationships/image" Target="../media/image1.jpeg"/></Relationships>
</file>

<file path=ppt/theme/_rels/theme61.xml.rels><?xml version="1.0" encoding="UTF-8" standalone="yes"?>
<Relationships xmlns="http://schemas.openxmlformats.org/package/2006/relationships"><Relationship Id="rId1" Type="http://schemas.openxmlformats.org/officeDocument/2006/relationships/image" Target="../media/image1.jpeg"/></Relationships>
</file>

<file path=ppt/theme/_rels/theme62.xml.rels><?xml version="1.0" encoding="UTF-8" standalone="yes"?>
<Relationships xmlns="http://schemas.openxmlformats.org/package/2006/relationships"><Relationship Id="rId1" Type="http://schemas.openxmlformats.org/officeDocument/2006/relationships/image" Target="../media/image1.jpeg"/></Relationships>
</file>

<file path=ppt/theme/_rels/theme63.xml.rels><?xml version="1.0" encoding="UTF-8" standalone="yes"?>
<Relationships xmlns="http://schemas.openxmlformats.org/package/2006/relationships"><Relationship Id="rId1" Type="http://schemas.openxmlformats.org/officeDocument/2006/relationships/image" Target="../media/image1.jpeg"/></Relationships>
</file>

<file path=ppt/theme/_rels/theme64.xml.rels><?xml version="1.0" encoding="UTF-8" standalone="yes"?>
<Relationships xmlns="http://schemas.openxmlformats.org/package/2006/relationships"><Relationship Id="rId1" Type="http://schemas.openxmlformats.org/officeDocument/2006/relationships/image" Target="../media/image1.jpeg"/></Relationships>
</file>

<file path=ppt/theme/_rels/theme65.xml.rels><?xml version="1.0" encoding="UTF-8" standalone="yes"?>
<Relationships xmlns="http://schemas.openxmlformats.org/package/2006/relationships"><Relationship Id="rId1" Type="http://schemas.openxmlformats.org/officeDocument/2006/relationships/image" Target="../media/image1.jpeg"/></Relationships>
</file>

<file path=ppt/theme/_rels/theme66.xml.rels><?xml version="1.0" encoding="UTF-8" standalone="yes"?>
<Relationships xmlns="http://schemas.openxmlformats.org/package/2006/relationships"><Relationship Id="rId1" Type="http://schemas.openxmlformats.org/officeDocument/2006/relationships/image" Target="../media/image1.jpeg"/></Relationships>
</file>

<file path=ppt/theme/_rels/theme67.xml.rels><?xml version="1.0" encoding="UTF-8" standalone="yes"?>
<Relationships xmlns="http://schemas.openxmlformats.org/package/2006/relationships"><Relationship Id="rId1" Type="http://schemas.openxmlformats.org/officeDocument/2006/relationships/image" Target="../media/image1.jpeg"/></Relationships>
</file>

<file path=ppt/theme/_rels/theme68.xml.rels><?xml version="1.0" encoding="UTF-8" standalone="yes"?>
<Relationships xmlns="http://schemas.openxmlformats.org/package/2006/relationships"><Relationship Id="rId1" Type="http://schemas.openxmlformats.org/officeDocument/2006/relationships/image" Target="../media/image1.jpeg"/></Relationships>
</file>

<file path=ppt/theme/_rels/theme69.xml.rels><?xml version="1.0" encoding="UTF-8" standalone="yes"?>
<Relationships xmlns="http://schemas.openxmlformats.org/package/2006/relationships"><Relationship Id="rId1" Type="http://schemas.openxmlformats.org/officeDocument/2006/relationships/image" Target="../media/image1.jpeg"/></Relationships>
</file>

<file path=ppt/theme/_rels/theme70.xml.rels><?xml version="1.0" encoding="UTF-8" standalone="yes"?>
<Relationships xmlns="http://schemas.openxmlformats.org/package/2006/relationships"><Relationship Id="rId1" Type="http://schemas.openxmlformats.org/officeDocument/2006/relationships/image" Target="../media/image1.jpeg"/></Relationships>
</file>

<file path=ppt/theme/_rels/theme71.xml.rels><?xml version="1.0" encoding="UTF-8" standalone="yes"?>
<Relationships xmlns="http://schemas.openxmlformats.org/package/2006/relationships"><Relationship Id="rId1" Type="http://schemas.openxmlformats.org/officeDocument/2006/relationships/image" Target="../media/image1.jpeg"/></Relationships>
</file>

<file path=ppt/theme/_rels/theme72.xml.rels><?xml version="1.0" encoding="UTF-8" standalone="yes"?>
<Relationships xmlns="http://schemas.openxmlformats.org/package/2006/relationships"><Relationship Id="rId1" Type="http://schemas.openxmlformats.org/officeDocument/2006/relationships/image" Target="../media/image1.jpeg"/></Relationships>
</file>

<file path=ppt/theme/_rels/theme73.xml.rels><?xml version="1.0" encoding="UTF-8" standalone="yes"?>
<Relationships xmlns="http://schemas.openxmlformats.org/package/2006/relationships"><Relationship Id="rId1" Type="http://schemas.openxmlformats.org/officeDocument/2006/relationships/image" Target="../media/image1.jpeg"/></Relationships>
</file>

<file path=ppt/theme/_rels/theme74.xml.rels><?xml version="1.0" encoding="UTF-8" standalone="yes"?>
<Relationships xmlns="http://schemas.openxmlformats.org/package/2006/relationships"><Relationship Id="rId1" Type="http://schemas.openxmlformats.org/officeDocument/2006/relationships/image" Target="../media/image1.jpeg"/></Relationships>
</file>

<file path=ppt/theme/_rels/theme75.xml.rels><?xml version="1.0" encoding="UTF-8" standalone="yes"?>
<Relationships xmlns="http://schemas.openxmlformats.org/package/2006/relationships"><Relationship Id="rId1" Type="http://schemas.openxmlformats.org/officeDocument/2006/relationships/image" Target="../media/image1.jpeg"/></Relationships>
</file>

<file path=ppt/theme/_rels/theme76.xml.rels><?xml version="1.0" encoding="UTF-8" standalone="yes"?>
<Relationships xmlns="http://schemas.openxmlformats.org/package/2006/relationships"><Relationship Id="rId1" Type="http://schemas.openxmlformats.org/officeDocument/2006/relationships/image" Target="../media/image1.jpeg"/></Relationships>
</file>

<file path=ppt/theme/_rels/theme77.xml.rels><?xml version="1.0" encoding="UTF-8" standalone="yes"?>
<Relationships xmlns="http://schemas.openxmlformats.org/package/2006/relationships"><Relationship Id="rId1" Type="http://schemas.openxmlformats.org/officeDocument/2006/relationships/image" Target="../media/image1.jpeg"/></Relationships>
</file>

<file path=ppt/theme/_rels/theme78.xml.rels><?xml version="1.0" encoding="UTF-8" standalone="yes"?>
<Relationships xmlns="http://schemas.openxmlformats.org/package/2006/relationships"><Relationship Id="rId1" Type="http://schemas.openxmlformats.org/officeDocument/2006/relationships/image" Target="../media/image1.jpeg"/></Relationships>
</file>

<file path=ppt/theme/_rels/theme79.xml.rels><?xml version="1.0" encoding="UTF-8" standalone="yes"?>
<Relationships xmlns="http://schemas.openxmlformats.org/package/2006/relationships"><Relationship Id="rId1" Type="http://schemas.openxmlformats.org/officeDocument/2006/relationships/image" Target="../media/image1.jpeg"/></Relationships>
</file>

<file path=ppt/theme/_rels/theme80.xml.rels><?xml version="1.0" encoding="UTF-8" standalone="yes"?>
<Relationships xmlns="http://schemas.openxmlformats.org/package/2006/relationships"><Relationship Id="rId1" Type="http://schemas.openxmlformats.org/officeDocument/2006/relationships/image" Target="../media/image1.jpeg"/></Relationships>
</file>

<file path=ppt/theme/_rels/theme81.xml.rels><?xml version="1.0" encoding="UTF-8" standalone="yes"?>
<Relationships xmlns="http://schemas.openxmlformats.org/package/2006/relationships"><Relationship Id="rId1" Type="http://schemas.openxmlformats.org/officeDocument/2006/relationships/image" Target="../media/image1.jpeg"/></Relationships>
</file>

<file path=ppt/theme/_rels/theme82.xml.rels><?xml version="1.0" encoding="UTF-8" standalone="yes"?>
<Relationships xmlns="http://schemas.openxmlformats.org/package/2006/relationships"><Relationship Id="rId1" Type="http://schemas.openxmlformats.org/officeDocument/2006/relationships/image" Target="../media/image1.jpeg"/></Relationships>
</file>

<file path=ppt/theme/_rels/theme83.xml.rels><?xml version="1.0" encoding="UTF-8" standalone="yes"?>
<Relationships xmlns="http://schemas.openxmlformats.org/package/2006/relationships"><Relationship Id="rId1" Type="http://schemas.openxmlformats.org/officeDocument/2006/relationships/image" Target="../media/image1.jpeg"/></Relationships>
</file>

<file path=ppt/theme/_rels/theme84.xml.rels><?xml version="1.0" encoding="UTF-8" standalone="yes"?>
<Relationships xmlns="http://schemas.openxmlformats.org/package/2006/relationships"><Relationship Id="rId1" Type="http://schemas.openxmlformats.org/officeDocument/2006/relationships/image" Target="../media/image1.jpeg"/></Relationships>
</file>

<file path=ppt/theme/_rels/theme85.xml.rels><?xml version="1.0" encoding="UTF-8" standalone="yes"?>
<Relationships xmlns="http://schemas.openxmlformats.org/package/2006/relationships"><Relationship Id="rId1" Type="http://schemas.openxmlformats.org/officeDocument/2006/relationships/image" Target="../media/image1.jpeg"/></Relationships>
</file>

<file path=ppt/theme/_rels/theme86.xml.rels><?xml version="1.0" encoding="UTF-8" standalone="yes"?>
<Relationships xmlns="http://schemas.openxmlformats.org/package/2006/relationships"><Relationship Id="rId1" Type="http://schemas.openxmlformats.org/officeDocument/2006/relationships/image" Target="../media/image1.jpeg"/></Relationships>
</file>

<file path=ppt/theme/_rels/theme87.xml.rels><?xml version="1.0" encoding="UTF-8" standalone="yes"?>
<Relationships xmlns="http://schemas.openxmlformats.org/package/2006/relationships"><Relationship Id="rId1" Type="http://schemas.openxmlformats.org/officeDocument/2006/relationships/image" Target="../media/image1.jpeg"/></Relationships>
</file>

<file path=ppt/theme/_rels/theme88.xml.rels><?xml version="1.0" encoding="UTF-8" standalone="yes"?>
<Relationships xmlns="http://schemas.openxmlformats.org/package/2006/relationships"><Relationship Id="rId1" Type="http://schemas.openxmlformats.org/officeDocument/2006/relationships/image" Target="../media/image1.jpeg"/></Relationships>
</file>

<file path=ppt/theme/_rels/theme89.xml.rels><?xml version="1.0" encoding="UTF-8" standalone="yes"?>
<Relationships xmlns="http://schemas.openxmlformats.org/package/2006/relationships"><Relationship Id="rId1" Type="http://schemas.openxmlformats.org/officeDocument/2006/relationships/image" Target="../media/image1.jpeg"/></Relationships>
</file>

<file path=ppt/theme/_rels/theme90.xml.rels><?xml version="1.0" encoding="UTF-8" standalone="yes"?>
<Relationships xmlns="http://schemas.openxmlformats.org/package/2006/relationships"><Relationship Id="rId1" Type="http://schemas.openxmlformats.org/officeDocument/2006/relationships/image" Target="../media/image1.jpeg"/></Relationships>
</file>

<file path=ppt/theme/_rels/theme91.xml.rels><?xml version="1.0" encoding="UTF-8" standalone="yes"?>
<Relationships xmlns="http://schemas.openxmlformats.org/package/2006/relationships"><Relationship Id="rId1" Type="http://schemas.openxmlformats.org/officeDocument/2006/relationships/image" Target="../media/image1.jpeg"/></Relationships>
</file>

<file path=ppt/theme/_rels/theme92.xml.rels><?xml version="1.0" encoding="UTF-8" standalone="yes"?>
<Relationships xmlns="http://schemas.openxmlformats.org/package/2006/relationships"><Relationship Id="rId1" Type="http://schemas.openxmlformats.org/officeDocument/2006/relationships/image" Target="../media/image1.jpeg"/></Relationships>
</file>

<file path=ppt/theme/_rels/theme93.xml.rels><?xml version="1.0" encoding="UTF-8" standalone="yes"?>
<Relationships xmlns="http://schemas.openxmlformats.org/package/2006/relationships"><Relationship Id="rId1" Type="http://schemas.openxmlformats.org/officeDocument/2006/relationships/image" Target="../media/image1.jpeg"/></Relationships>
</file>

<file path=ppt/theme/_rels/theme94.xml.rels><?xml version="1.0" encoding="UTF-8" standalone="yes"?>
<Relationships xmlns="http://schemas.openxmlformats.org/package/2006/relationships"><Relationship Id="rId1" Type="http://schemas.openxmlformats.org/officeDocument/2006/relationships/image" Target="../media/image1.jpeg"/></Relationships>
</file>

<file path=ppt/theme/_rels/theme95.xml.rels><?xml version="1.0" encoding="UTF-8" standalone="yes"?>
<Relationships xmlns="http://schemas.openxmlformats.org/package/2006/relationships"><Relationship Id="rId1" Type="http://schemas.openxmlformats.org/officeDocument/2006/relationships/image" Target="../media/image1.jpeg"/></Relationships>
</file>

<file path=ppt/theme/_rels/theme96.xml.rels><?xml version="1.0" encoding="UTF-8" standalone="yes"?>
<Relationships xmlns="http://schemas.openxmlformats.org/package/2006/relationships"><Relationship Id="rId1" Type="http://schemas.openxmlformats.org/officeDocument/2006/relationships/image" Target="../media/image1.jpeg"/></Relationships>
</file>

<file path=ppt/theme/_rels/theme97.xml.rels><?xml version="1.0" encoding="UTF-8" standalone="yes"?>
<Relationships xmlns="http://schemas.openxmlformats.org/package/2006/relationships"><Relationship Id="rId1" Type="http://schemas.openxmlformats.org/officeDocument/2006/relationships/image" Target="../media/image1.jpeg"/></Relationships>
</file>

<file path=ppt/theme/_rels/theme98.xml.rels><?xml version="1.0" encoding="UTF-8" standalone="yes"?>
<Relationships xmlns="http://schemas.openxmlformats.org/package/2006/relationships"><Relationship Id="rId1" Type="http://schemas.openxmlformats.org/officeDocument/2006/relationships/image" Target="../media/image1.jpeg"/></Relationships>
</file>

<file path=ppt/theme/_rels/theme99.xml.rels><?xml version="1.0" encoding="UTF-8" standalone="yes"?>
<Relationships xmlns="http://schemas.openxmlformats.org/package/2006/relationships"><Relationship Id="rId1" Type="http://schemas.openxmlformats.org/officeDocument/2006/relationships/image" Target="../media/image1.jpeg"/></Relationships>
</file>

<file path=ppt/theme/_rels/theme100.xml.rels><?xml version="1.0" encoding="UTF-8" standalone="yes"?>
<Relationships xmlns="http://schemas.openxmlformats.org/package/2006/relationships"><Relationship Id="rId1" Type="http://schemas.openxmlformats.org/officeDocument/2006/relationships/image" Target="../media/image1.jpeg"/></Relationships>
</file>

<file path=ppt/theme/_rels/theme101.xml.rels><?xml version="1.0" encoding="UTF-8" standalone="yes"?>
<Relationships xmlns="http://schemas.openxmlformats.org/package/2006/relationships"><Relationship Id="rId1" Type="http://schemas.openxmlformats.org/officeDocument/2006/relationships/image" Target="../media/image1.jpeg"/></Relationships>
</file>

<file path=ppt/theme/_rels/theme102.xml.rels><?xml version="1.0" encoding="UTF-8" standalone="yes"?>
<Relationships xmlns="http://schemas.openxmlformats.org/package/2006/relationships"><Relationship Id="rId1" Type="http://schemas.openxmlformats.org/officeDocument/2006/relationships/image" Target="../media/image1.jpeg"/></Relationships>
</file>

<file path=ppt/theme/_rels/theme103.xml.rels><?xml version="1.0" encoding="UTF-8" standalone="yes"?>
<Relationships xmlns="http://schemas.openxmlformats.org/package/2006/relationships"><Relationship Id="rId1" Type="http://schemas.openxmlformats.org/officeDocument/2006/relationships/image" Target="../media/image1.jpeg"/></Relationships>
</file>

<file path=ppt/theme/_rels/theme104.xml.rels><?xml version="1.0" encoding="UTF-8" standalone="yes"?>
<Relationships xmlns="http://schemas.openxmlformats.org/package/2006/relationships"><Relationship Id="rId1" Type="http://schemas.openxmlformats.org/officeDocument/2006/relationships/image" Target="../media/image1.jpeg"/></Relationships>
</file>

<file path=ppt/theme/_rels/theme105.xml.rels><?xml version="1.0" encoding="UTF-8" standalone="yes"?>
<Relationships xmlns="http://schemas.openxmlformats.org/package/2006/relationships"><Relationship Id="rId1" Type="http://schemas.openxmlformats.org/officeDocument/2006/relationships/image" Target="../media/image1.jpeg"/></Relationships>
</file>

<file path=ppt/theme/_rels/theme106.xml.rels><?xml version="1.0" encoding="UTF-8" standalone="yes"?>
<Relationships xmlns="http://schemas.openxmlformats.org/package/2006/relationships"><Relationship Id="rId1" Type="http://schemas.openxmlformats.org/officeDocument/2006/relationships/image" Target="../media/image1.jpeg"/></Relationships>
</file>

<file path=ppt/theme/_rels/theme107.xml.rels><?xml version="1.0" encoding="UTF-8" standalone="yes"?>
<Relationships xmlns="http://schemas.openxmlformats.org/package/2006/relationships"><Relationship Id="rId1" Type="http://schemas.openxmlformats.org/officeDocument/2006/relationships/image" Target="../media/image1.jpeg"/></Relationships>
</file>

<file path=ppt/theme/_rels/theme108.xml.rels><?xml version="1.0" encoding="UTF-8" standalone="yes"?>
<Relationships xmlns="http://schemas.openxmlformats.org/package/2006/relationships"><Relationship Id="rId1" Type="http://schemas.openxmlformats.org/officeDocument/2006/relationships/image" Target="../media/image1.jpeg"/></Relationships>
</file>

<file path=ppt/theme/_rels/theme109.xml.rels><?xml version="1.0" encoding="UTF-8" standalone="yes"?>
<Relationships xmlns="http://schemas.openxmlformats.org/package/2006/relationships"><Relationship Id="rId1" Type="http://schemas.openxmlformats.org/officeDocument/2006/relationships/image" Target="../media/image1.jpeg"/></Relationships>
</file>

<file path=ppt/theme/_rels/theme110.xml.rels><?xml version="1.0" encoding="UTF-8" standalone="yes"?>
<Relationships xmlns="http://schemas.openxmlformats.org/package/2006/relationships"><Relationship Id="rId1" Type="http://schemas.openxmlformats.org/officeDocument/2006/relationships/image" Target="../media/image1.jpeg"/></Relationships>
</file>

<file path=ppt/theme/_rels/theme111.xml.rels><?xml version="1.0" encoding="UTF-8" standalone="yes"?>
<Relationships xmlns="http://schemas.openxmlformats.org/package/2006/relationships"><Relationship Id="rId1" Type="http://schemas.openxmlformats.org/officeDocument/2006/relationships/image" Target="../media/image1.jpeg"/></Relationships>
</file>

<file path=ppt/theme/_rels/theme112.xml.rels><?xml version="1.0" encoding="UTF-8" standalone="yes"?>
<Relationships xmlns="http://schemas.openxmlformats.org/package/2006/relationships"><Relationship Id="rId1" Type="http://schemas.openxmlformats.org/officeDocument/2006/relationships/image" Target="../media/image1.jpeg"/></Relationships>
</file>

<file path=ppt/theme/_rels/theme113.xml.rels><?xml version="1.0" encoding="UTF-8" standalone="yes"?>
<Relationships xmlns="http://schemas.openxmlformats.org/package/2006/relationships"><Relationship Id="rId1" Type="http://schemas.openxmlformats.org/officeDocument/2006/relationships/image" Target="../media/image1.jpeg"/></Relationships>
</file>

<file path=ppt/theme/_rels/theme114.xml.rels><?xml version="1.0" encoding="UTF-8" standalone="yes"?>
<Relationships xmlns="http://schemas.openxmlformats.org/package/2006/relationships"><Relationship Id="rId1" Type="http://schemas.openxmlformats.org/officeDocument/2006/relationships/image" Target="../media/image1.jpeg"/></Relationships>
</file>

<file path=ppt/theme/_rels/theme115.xml.rels><?xml version="1.0" encoding="UTF-8" standalone="yes"?>
<Relationships xmlns="http://schemas.openxmlformats.org/package/2006/relationships"><Relationship Id="rId1" Type="http://schemas.openxmlformats.org/officeDocument/2006/relationships/image" Target="../media/image1.jpeg"/></Relationships>
</file>

<file path=ppt/theme/_rels/theme116.xml.rels><?xml version="1.0" encoding="UTF-8" standalone="yes"?>
<Relationships xmlns="http://schemas.openxmlformats.org/package/2006/relationships"><Relationship Id="rId1" Type="http://schemas.openxmlformats.org/officeDocument/2006/relationships/image" Target="../media/image1.jpeg"/></Relationships>
</file>

<file path=ppt/theme/_rels/theme117.xml.rels><?xml version="1.0" encoding="UTF-8" standalone="yes"?>
<Relationships xmlns="http://schemas.openxmlformats.org/package/2006/relationships"><Relationship Id="rId1" Type="http://schemas.openxmlformats.org/officeDocument/2006/relationships/image" Target="../media/image1.jpeg"/></Relationships>
</file>

<file path=ppt/theme/_rels/theme118.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2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3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4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5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6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7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8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9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09.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0.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2.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3.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4.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5.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6.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7.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8.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fillRect/>
          </a:stretch>
        </a:blipFill>
      </a:bgFillStyleLst>
    </a:fmtScheme>
  </a:themeElements>
  <a:objectDefaults/>
  <a:extraClrSchemeLst/>
</a:theme>
</file>

<file path=ppt/theme/theme119.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H Sarabun PSK"/>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H Sarabun PSK"/>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15</TotalTime>
  <Words>3548</Words>
  <Application>Microsoft Office PowerPoint</Application>
  <PresentationFormat>شاشة عريضة</PresentationFormat>
  <Paragraphs>335</Paragraphs>
  <Slides>96</Slides>
  <Notes>0</Notes>
  <HiddenSlides>0</HiddenSlides>
  <MMClips>0</MMClips>
  <ScaleCrop>false</ScaleCrop>
  <HeadingPairs>
    <vt:vector size="6" baseType="variant">
      <vt:variant>
        <vt:lpstr>الخطوط المستخدمة</vt:lpstr>
      </vt:variant>
      <vt:variant>
        <vt:i4>5</vt:i4>
      </vt:variant>
      <vt:variant>
        <vt:lpstr>نسق</vt:lpstr>
      </vt:variant>
      <vt:variant>
        <vt:i4>118</vt:i4>
      </vt:variant>
      <vt:variant>
        <vt:lpstr>عناوين الشرائح</vt:lpstr>
      </vt:variant>
      <vt:variant>
        <vt:i4>96</vt:i4>
      </vt:variant>
    </vt:vector>
  </HeadingPairs>
  <TitlesOfParts>
    <vt:vector size="219" baseType="lpstr">
      <vt:lpstr>Aharoni</vt:lpstr>
      <vt:lpstr>Arial</vt:lpstr>
      <vt:lpstr>Calibri</vt:lpstr>
      <vt:lpstr>Century Gothic</vt:lpstr>
      <vt:lpstr>Wingdings 3</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Ion Boardroom</vt:lpstr>
      <vt:lpstr>Cardiovascular Anatomy</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lpstr>عرض تقديمي في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Congenital Heart Disease in the AdultsZ  Our Experience</dc:title>
  <dc:creator>saher</dc:creator>
  <cp:lastModifiedBy>awadallah</cp:lastModifiedBy>
  <cp:revision>2</cp:revision>
  <dcterms:created xsi:type="dcterms:W3CDTF">2015-11-01T15:43:22Z</dcterms:created>
  <dcterms:modified xsi:type="dcterms:W3CDTF">2022-04-10T03:49:03Z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478f87fa09e24e88b38462d30f28371d</vt:lpwstr>
  </property>
</Properties>
</file>