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5.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6.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7.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8.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9.xml" ContentType="application/vnd.openxmlformats-officedocument.theme+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10.xml" ContentType="application/vnd.openxmlformats-officedocument.theme+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1.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theme/theme12.xml" ContentType="application/vnd.openxmlformats-officedocument.theme+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theme/theme13.xml" ContentType="application/vnd.openxmlformats-officedocument.theme+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theme/theme14.xml" ContentType="application/vnd.openxmlformats-officedocument.theme+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theme/theme15.xml" ContentType="application/vnd.openxmlformats-officedocument.theme+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theme/theme16.xml" ContentType="application/vnd.openxmlformats-officedocument.theme+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17.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theme/theme18.xml" ContentType="application/vnd.openxmlformats-officedocument.theme+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theme/theme19.xml" ContentType="application/vnd.openxmlformats-officedocument.theme+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theme/theme20.xml" ContentType="application/vnd.openxmlformats-officedocument.theme+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theme/theme21.xml" ContentType="application/vnd.openxmlformats-officedocument.theme+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theme/theme22.xml" ContentType="application/vnd.openxmlformats-officedocument.theme+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theme/theme23.xml" ContentType="application/vnd.openxmlformats-officedocument.theme+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theme/theme24.xml" ContentType="application/vnd.openxmlformats-officedocument.theme+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theme/theme25.xml" ContentType="application/vnd.openxmlformats-officedocument.theme+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theme/theme26.xml" ContentType="application/vnd.openxmlformats-officedocument.theme+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theme/theme27.xml" ContentType="application/vnd.openxmlformats-officedocument.theme+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theme/theme28.xml" ContentType="application/vnd.openxmlformats-officedocument.theme+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theme/theme29.xml" ContentType="application/vnd.openxmlformats-officedocument.theme+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30.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theme/theme31.xml" ContentType="application/vnd.openxmlformats-officedocument.theme+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theme/theme32.xml" ContentType="application/vnd.openxmlformats-officedocument.theme+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theme/theme33.xml" ContentType="application/vnd.openxmlformats-officedocument.theme+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34.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theme/theme35.xml" ContentType="application/vnd.openxmlformats-officedocument.theme+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theme/theme36.xml" ContentType="application/vnd.openxmlformats-officedocument.theme+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theme/theme37.xml" ContentType="application/vnd.openxmlformats-officedocument.theme+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theme/theme38.xml" ContentType="application/vnd.openxmlformats-officedocument.theme+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theme/theme39.xml" ContentType="application/vnd.openxmlformats-officedocument.theme+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theme/theme40.xml" ContentType="application/vnd.openxmlformats-officedocument.theme+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theme/theme41.xml" ContentType="application/vnd.openxmlformats-officedocument.theme+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theme/theme42.xml" ContentType="application/vnd.openxmlformats-officedocument.theme+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theme/theme43.xml" ContentType="application/vnd.openxmlformats-officedocument.theme+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theme/theme44.xml" ContentType="application/vnd.openxmlformats-officedocument.theme+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theme/theme45.xml" ContentType="application/vnd.openxmlformats-officedocument.theme+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theme/theme46.xml" ContentType="application/vnd.openxmlformats-officedocument.theme+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theme/theme47.xml" ContentType="application/vnd.openxmlformats-officedocument.theme+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theme/theme48.xml" ContentType="application/vnd.openxmlformats-officedocument.theme+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theme/theme49.xml" ContentType="application/vnd.openxmlformats-officedocument.theme+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theme/theme50.xml" ContentType="application/vnd.openxmlformats-officedocument.theme+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theme/theme51.xml" ContentType="application/vnd.openxmlformats-officedocument.theme+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theme/theme52.xml" ContentType="application/vnd.openxmlformats-officedocument.theme+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theme/theme53.xml" ContentType="application/vnd.openxmlformats-officedocument.theme+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theme/theme54.xml" ContentType="application/vnd.openxmlformats-officedocument.theme+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theme/theme55.xml" ContentType="application/vnd.openxmlformats-officedocument.theme+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theme/theme56.xml" ContentType="application/vnd.openxmlformats-officedocument.theme+xml"/>
  <Override PartName="/ppt/theme/theme57.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49" r:id="rId2"/>
    <p:sldMasterId id="2147483650" r:id="rId3"/>
    <p:sldMasterId id="2147483651" r:id="rId4"/>
    <p:sldMasterId id="2147483652" r:id="rId5"/>
    <p:sldMasterId id="2147483653" r:id="rId6"/>
    <p:sldMasterId id="2147483654" r:id="rId7"/>
    <p:sldMasterId id="2147483655" r:id="rId8"/>
    <p:sldMasterId id="2147483656" r:id="rId9"/>
    <p:sldMasterId id="2147483657" r:id="rId10"/>
    <p:sldMasterId id="2147483658" r:id="rId11"/>
    <p:sldMasterId id="2147483659" r:id="rId12"/>
    <p:sldMasterId id="2147483660" r:id="rId13"/>
    <p:sldMasterId id="2147483662" r:id="rId14"/>
    <p:sldMasterId id="2147483664" r:id="rId15"/>
    <p:sldMasterId id="2147483665" r:id="rId16"/>
    <p:sldMasterId id="2147483666" r:id="rId17"/>
    <p:sldMasterId id="2147483667" r:id="rId18"/>
    <p:sldMasterId id="2147483668" r:id="rId19"/>
    <p:sldMasterId id="2147483669" r:id="rId20"/>
    <p:sldMasterId id="2147483670" r:id="rId21"/>
    <p:sldMasterId id="2147483671" r:id="rId22"/>
    <p:sldMasterId id="2147483672" r:id="rId23"/>
    <p:sldMasterId id="2147483678" r:id="rId24"/>
    <p:sldMasterId id="2147483679" r:id="rId25"/>
    <p:sldMasterId id="2147483680" r:id="rId26"/>
    <p:sldMasterId id="2147483682" r:id="rId27"/>
    <p:sldMasterId id="2147483683" r:id="rId28"/>
    <p:sldMasterId id="2147483684" r:id="rId29"/>
    <p:sldMasterId id="2147483685" r:id="rId30"/>
    <p:sldMasterId id="2147483686" r:id="rId31"/>
    <p:sldMasterId id="2147483687" r:id="rId32"/>
    <p:sldMasterId id="2147483688" r:id="rId33"/>
    <p:sldMasterId id="2147483689" r:id="rId34"/>
    <p:sldMasterId id="2147483690" r:id="rId35"/>
    <p:sldMasterId id="2147483691" r:id="rId36"/>
    <p:sldMasterId id="2147483692" r:id="rId37"/>
    <p:sldMasterId id="2147483694" r:id="rId38"/>
    <p:sldMasterId id="2147483695" r:id="rId39"/>
    <p:sldMasterId id="2147483696" r:id="rId40"/>
    <p:sldMasterId id="2147483697" r:id="rId41"/>
    <p:sldMasterId id="2147483698" r:id="rId42"/>
    <p:sldMasterId id="2147483699" r:id="rId43"/>
    <p:sldMasterId id="2147483700" r:id="rId44"/>
    <p:sldMasterId id="2147483706" r:id="rId45"/>
    <p:sldMasterId id="2147483707" r:id="rId46"/>
    <p:sldMasterId id="2147483708" r:id="rId47"/>
    <p:sldMasterId id="2147483709" r:id="rId48"/>
    <p:sldMasterId id="2147483710" r:id="rId49"/>
    <p:sldMasterId id="2147484793" r:id="rId50"/>
    <p:sldMasterId id="2147484862" r:id="rId51"/>
    <p:sldMasterId id="2147484943" r:id="rId52"/>
    <p:sldMasterId id="2147485024" r:id="rId53"/>
    <p:sldMasterId id="2147485200" r:id="rId54"/>
    <p:sldMasterId id="2147485295" r:id="rId55"/>
    <p:sldMasterId id="2147485463" r:id="rId56"/>
  </p:sldMasterIdLst>
  <p:notesMasterIdLst>
    <p:notesMasterId r:id="rId124"/>
  </p:notesMasterIdLst>
  <p:sldIdLst>
    <p:sldId id="257" r:id="rId57"/>
    <p:sldId id="328" r:id="rId58"/>
    <p:sldId id="259" r:id="rId59"/>
    <p:sldId id="260" r:id="rId60"/>
    <p:sldId id="261" r:id="rId61"/>
    <p:sldId id="262" r:id="rId62"/>
    <p:sldId id="263" r:id="rId63"/>
    <p:sldId id="329" r:id="rId64"/>
    <p:sldId id="264" r:id="rId65"/>
    <p:sldId id="265" r:id="rId66"/>
    <p:sldId id="266" r:id="rId67"/>
    <p:sldId id="267" r:id="rId68"/>
    <p:sldId id="268" r:id="rId69"/>
    <p:sldId id="269" r:id="rId70"/>
    <p:sldId id="327" r:id="rId71"/>
    <p:sldId id="270" r:id="rId72"/>
    <p:sldId id="271" r:id="rId73"/>
    <p:sldId id="272" r:id="rId74"/>
    <p:sldId id="273" r:id="rId75"/>
    <p:sldId id="274" r:id="rId76"/>
    <p:sldId id="275" r:id="rId77"/>
    <p:sldId id="276" r:id="rId78"/>
    <p:sldId id="277" r:id="rId79"/>
    <p:sldId id="278" r:id="rId80"/>
    <p:sldId id="330" r:id="rId81"/>
    <p:sldId id="279" r:id="rId82"/>
    <p:sldId id="333" r:id="rId83"/>
    <p:sldId id="331" r:id="rId84"/>
    <p:sldId id="280" r:id="rId85"/>
    <p:sldId id="281" r:id="rId86"/>
    <p:sldId id="334" r:id="rId87"/>
    <p:sldId id="282" r:id="rId88"/>
    <p:sldId id="283" r:id="rId89"/>
    <p:sldId id="284" r:id="rId90"/>
    <p:sldId id="285" r:id="rId91"/>
    <p:sldId id="336" r:id="rId92"/>
    <p:sldId id="286" r:id="rId93"/>
    <p:sldId id="287" r:id="rId94"/>
    <p:sldId id="288" r:id="rId95"/>
    <p:sldId id="289" r:id="rId96"/>
    <p:sldId id="290" r:id="rId97"/>
    <p:sldId id="291" r:id="rId98"/>
    <p:sldId id="292" r:id="rId99"/>
    <p:sldId id="293" r:id="rId100"/>
    <p:sldId id="294" r:id="rId101"/>
    <p:sldId id="295" r:id="rId102"/>
    <p:sldId id="296" r:id="rId103"/>
    <p:sldId id="297" r:id="rId104"/>
    <p:sldId id="298" r:id="rId105"/>
    <p:sldId id="299" r:id="rId106"/>
    <p:sldId id="300" r:id="rId107"/>
    <p:sldId id="301" r:id="rId108"/>
    <p:sldId id="302" r:id="rId109"/>
    <p:sldId id="303" r:id="rId110"/>
    <p:sldId id="304" r:id="rId111"/>
    <p:sldId id="305" r:id="rId112"/>
    <p:sldId id="306" r:id="rId113"/>
    <p:sldId id="307" r:id="rId114"/>
    <p:sldId id="308" r:id="rId115"/>
    <p:sldId id="309" r:id="rId116"/>
    <p:sldId id="310" r:id="rId117"/>
    <p:sldId id="311" r:id="rId118"/>
    <p:sldId id="312" r:id="rId119"/>
    <p:sldId id="313" r:id="rId120"/>
    <p:sldId id="314" r:id="rId121"/>
    <p:sldId id="315" r:id="rId122"/>
    <p:sldId id="316" r:id="rId1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snapToGrid="0">
      <p:cViewPr varScale="1">
        <p:scale>
          <a:sx n="65" d="100"/>
          <a:sy n="65" d="100"/>
        </p:scale>
        <p:origin x="91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117" Type="http://schemas.openxmlformats.org/officeDocument/2006/relationships/slide" Target="slides/slide61.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47" Type="http://schemas.openxmlformats.org/officeDocument/2006/relationships/slideMaster" Target="slideMasters/slideMaster47.xml"/><Relationship Id="rId63" Type="http://schemas.openxmlformats.org/officeDocument/2006/relationships/slide" Target="slides/slide7.xml"/><Relationship Id="rId68" Type="http://schemas.openxmlformats.org/officeDocument/2006/relationships/slide" Target="slides/slide12.xml"/><Relationship Id="rId84" Type="http://schemas.openxmlformats.org/officeDocument/2006/relationships/slide" Target="slides/slide28.xml"/><Relationship Id="rId89" Type="http://schemas.openxmlformats.org/officeDocument/2006/relationships/slide" Target="slides/slide33.xml"/><Relationship Id="rId112" Type="http://schemas.openxmlformats.org/officeDocument/2006/relationships/slide" Target="slides/slide56.xml"/><Relationship Id="rId16" Type="http://schemas.openxmlformats.org/officeDocument/2006/relationships/slideMaster" Target="slideMasters/slideMaster16.xml"/><Relationship Id="rId107" Type="http://schemas.openxmlformats.org/officeDocument/2006/relationships/slide" Target="slides/slide51.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53" Type="http://schemas.openxmlformats.org/officeDocument/2006/relationships/slideMaster" Target="slideMasters/slideMaster53.xml"/><Relationship Id="rId58" Type="http://schemas.openxmlformats.org/officeDocument/2006/relationships/slide" Target="slides/slide2.xml"/><Relationship Id="rId74" Type="http://schemas.openxmlformats.org/officeDocument/2006/relationships/slide" Target="slides/slide18.xml"/><Relationship Id="rId79" Type="http://schemas.openxmlformats.org/officeDocument/2006/relationships/slide" Target="slides/slide23.xml"/><Relationship Id="rId102" Type="http://schemas.openxmlformats.org/officeDocument/2006/relationships/slide" Target="slides/slide46.xml"/><Relationship Id="rId123" Type="http://schemas.openxmlformats.org/officeDocument/2006/relationships/slide" Target="slides/slide67.xml"/><Relationship Id="rId128" Type="http://schemas.openxmlformats.org/officeDocument/2006/relationships/tableStyles" Target="tableStyles.xml"/><Relationship Id="rId5" Type="http://schemas.openxmlformats.org/officeDocument/2006/relationships/slideMaster" Target="slideMasters/slideMaster5.xml"/><Relationship Id="rId90" Type="http://schemas.openxmlformats.org/officeDocument/2006/relationships/slide" Target="slides/slide34.xml"/><Relationship Id="rId95" Type="http://schemas.openxmlformats.org/officeDocument/2006/relationships/slide" Target="slides/slide39.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43" Type="http://schemas.openxmlformats.org/officeDocument/2006/relationships/slideMaster" Target="slideMasters/slideMaster43.xml"/><Relationship Id="rId48" Type="http://schemas.openxmlformats.org/officeDocument/2006/relationships/slideMaster" Target="slideMasters/slideMaster48.xml"/><Relationship Id="rId56" Type="http://schemas.openxmlformats.org/officeDocument/2006/relationships/slideMaster" Target="slideMasters/slideMaster56.xml"/><Relationship Id="rId64" Type="http://schemas.openxmlformats.org/officeDocument/2006/relationships/slide" Target="slides/slide8.xml"/><Relationship Id="rId69" Type="http://schemas.openxmlformats.org/officeDocument/2006/relationships/slide" Target="slides/slide13.xml"/><Relationship Id="rId77" Type="http://schemas.openxmlformats.org/officeDocument/2006/relationships/slide" Target="slides/slide21.xml"/><Relationship Id="rId100" Type="http://schemas.openxmlformats.org/officeDocument/2006/relationships/slide" Target="slides/slide44.xml"/><Relationship Id="rId105" Type="http://schemas.openxmlformats.org/officeDocument/2006/relationships/slide" Target="slides/slide49.xml"/><Relationship Id="rId113" Type="http://schemas.openxmlformats.org/officeDocument/2006/relationships/slide" Target="slides/slide57.xml"/><Relationship Id="rId118" Type="http://schemas.openxmlformats.org/officeDocument/2006/relationships/slide" Target="slides/slide62.xml"/><Relationship Id="rId126"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16.xml"/><Relationship Id="rId80" Type="http://schemas.openxmlformats.org/officeDocument/2006/relationships/slide" Target="slides/slide24.xml"/><Relationship Id="rId85" Type="http://schemas.openxmlformats.org/officeDocument/2006/relationships/slide" Target="slides/slide29.xml"/><Relationship Id="rId93" Type="http://schemas.openxmlformats.org/officeDocument/2006/relationships/slide" Target="slides/slide37.xml"/><Relationship Id="rId98" Type="http://schemas.openxmlformats.org/officeDocument/2006/relationships/slide" Target="slides/slide42.xml"/><Relationship Id="rId121" Type="http://schemas.openxmlformats.org/officeDocument/2006/relationships/slide" Target="slides/slide65.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46" Type="http://schemas.openxmlformats.org/officeDocument/2006/relationships/slideMaster" Target="slideMasters/slideMaster46.xml"/><Relationship Id="rId59" Type="http://schemas.openxmlformats.org/officeDocument/2006/relationships/slide" Target="slides/slide3.xml"/><Relationship Id="rId67" Type="http://schemas.openxmlformats.org/officeDocument/2006/relationships/slide" Target="slides/slide11.xml"/><Relationship Id="rId103" Type="http://schemas.openxmlformats.org/officeDocument/2006/relationships/slide" Target="slides/slide47.xml"/><Relationship Id="rId108" Type="http://schemas.openxmlformats.org/officeDocument/2006/relationships/slide" Target="slides/slide52.xml"/><Relationship Id="rId116" Type="http://schemas.openxmlformats.org/officeDocument/2006/relationships/slide" Target="slides/slide60.xml"/><Relationship Id="rId124" Type="http://schemas.openxmlformats.org/officeDocument/2006/relationships/notesMaster" Target="notesMasters/notesMaster1.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54" Type="http://schemas.openxmlformats.org/officeDocument/2006/relationships/slideMaster" Target="slideMasters/slideMaster54.xml"/><Relationship Id="rId62" Type="http://schemas.openxmlformats.org/officeDocument/2006/relationships/slide" Target="slides/slide6.xml"/><Relationship Id="rId70" Type="http://schemas.openxmlformats.org/officeDocument/2006/relationships/slide" Target="slides/slide14.xml"/><Relationship Id="rId75" Type="http://schemas.openxmlformats.org/officeDocument/2006/relationships/slide" Target="slides/slide19.xml"/><Relationship Id="rId83" Type="http://schemas.openxmlformats.org/officeDocument/2006/relationships/slide" Target="slides/slide27.xml"/><Relationship Id="rId88" Type="http://schemas.openxmlformats.org/officeDocument/2006/relationships/slide" Target="slides/slide32.xml"/><Relationship Id="rId91" Type="http://schemas.openxmlformats.org/officeDocument/2006/relationships/slide" Target="slides/slide35.xml"/><Relationship Id="rId96" Type="http://schemas.openxmlformats.org/officeDocument/2006/relationships/slide" Target="slides/slide40.xml"/><Relationship Id="rId111" Type="http://schemas.openxmlformats.org/officeDocument/2006/relationships/slide" Target="slides/slide5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Master" Target="slideMasters/slideMaster36.xml"/><Relationship Id="rId49" Type="http://schemas.openxmlformats.org/officeDocument/2006/relationships/slideMaster" Target="slideMasters/slideMaster49.xml"/><Relationship Id="rId57" Type="http://schemas.openxmlformats.org/officeDocument/2006/relationships/slide" Target="slides/slide1.xml"/><Relationship Id="rId106" Type="http://schemas.openxmlformats.org/officeDocument/2006/relationships/slide" Target="slides/slide50.xml"/><Relationship Id="rId114" Type="http://schemas.openxmlformats.org/officeDocument/2006/relationships/slide" Target="slides/slide58.xml"/><Relationship Id="rId119" Type="http://schemas.openxmlformats.org/officeDocument/2006/relationships/slide" Target="slides/slide63.xml"/><Relationship Id="rId127" Type="http://schemas.openxmlformats.org/officeDocument/2006/relationships/theme" Target="theme/theme1.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Master" Target="slideMasters/slideMaster44.xml"/><Relationship Id="rId52" Type="http://schemas.openxmlformats.org/officeDocument/2006/relationships/slideMaster" Target="slideMasters/slideMaster52.xml"/><Relationship Id="rId60" Type="http://schemas.openxmlformats.org/officeDocument/2006/relationships/slide" Target="slides/slide4.xml"/><Relationship Id="rId65" Type="http://schemas.openxmlformats.org/officeDocument/2006/relationships/slide" Target="slides/slide9.xml"/><Relationship Id="rId73" Type="http://schemas.openxmlformats.org/officeDocument/2006/relationships/slide" Target="slides/slide17.xml"/><Relationship Id="rId78" Type="http://schemas.openxmlformats.org/officeDocument/2006/relationships/slide" Target="slides/slide22.xml"/><Relationship Id="rId81" Type="http://schemas.openxmlformats.org/officeDocument/2006/relationships/slide" Target="slides/slide25.xml"/><Relationship Id="rId86" Type="http://schemas.openxmlformats.org/officeDocument/2006/relationships/slide" Target="slides/slide30.xml"/><Relationship Id="rId94" Type="http://schemas.openxmlformats.org/officeDocument/2006/relationships/slide" Target="slides/slide38.xml"/><Relationship Id="rId99" Type="http://schemas.openxmlformats.org/officeDocument/2006/relationships/slide" Target="slides/slide43.xml"/><Relationship Id="rId101" Type="http://schemas.openxmlformats.org/officeDocument/2006/relationships/slide" Target="slides/slide45.xml"/><Relationship Id="rId122" Type="http://schemas.openxmlformats.org/officeDocument/2006/relationships/slide" Target="slides/slide66.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 Target="slides/slide53.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Master" Target="slideMasters/slideMaster55.xml"/><Relationship Id="rId76" Type="http://schemas.openxmlformats.org/officeDocument/2006/relationships/slide" Target="slides/slide20.xml"/><Relationship Id="rId97" Type="http://schemas.openxmlformats.org/officeDocument/2006/relationships/slide" Target="slides/slide41.xml"/><Relationship Id="rId104" Type="http://schemas.openxmlformats.org/officeDocument/2006/relationships/slide" Target="slides/slide48.xml"/><Relationship Id="rId120" Type="http://schemas.openxmlformats.org/officeDocument/2006/relationships/slide" Target="slides/slide64.xml"/><Relationship Id="rId125"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15.xml"/><Relationship Id="rId92" Type="http://schemas.openxmlformats.org/officeDocument/2006/relationships/slide" Target="slides/slide36.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 Target="slides/slide10.xml"/><Relationship Id="rId87" Type="http://schemas.openxmlformats.org/officeDocument/2006/relationships/slide" Target="slides/slide31.xml"/><Relationship Id="rId110" Type="http://schemas.openxmlformats.org/officeDocument/2006/relationships/slide" Target="slides/slide54.xml"/><Relationship Id="rId115" Type="http://schemas.openxmlformats.org/officeDocument/2006/relationships/slide" Target="slides/slide59.xml"/><Relationship Id="rId61" Type="http://schemas.openxmlformats.org/officeDocument/2006/relationships/slide" Target="slides/slide5.xml"/><Relationship Id="rId82"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5749"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55750"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55751"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55752"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55753"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55754"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95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48583"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48584"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4858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586" name="Footer Placeholder 4"/>
          <p:cNvSpPr>
            <a:spLocks noGrp="1"/>
          </p:cNvSpPr>
          <p:nvPr>
            <p:ph type="ftr" sz="quarter" idx="11"/>
          </p:nvPr>
        </p:nvSpPr>
        <p:spPr/>
        <p:txBody>
          <a:bodyPr/>
          <a:lstStyle/>
          <a:p>
            <a:endParaRPr lang="ar-SA"/>
          </a:p>
        </p:txBody>
      </p:sp>
      <p:sp>
        <p:nvSpPr>
          <p:cNvPr id="104858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591" name="Title 1"/>
          <p:cNvSpPr>
            <a:spLocks noGrp="1"/>
          </p:cNvSpPr>
          <p:nvPr>
            <p:ph type="title"/>
          </p:nvPr>
        </p:nvSpPr>
        <p:spPr/>
        <p:txBody>
          <a:bodyPr/>
          <a:lstStyle/>
          <a:p>
            <a:r>
              <a:rPr lang="ar-SA"/>
              <a:t>انقر لتحرير نمط عنوان الشكل الرئيسي</a:t>
            </a:r>
            <a:endParaRPr lang="en-US" dirty="0"/>
          </a:p>
        </p:txBody>
      </p:sp>
      <p:sp>
        <p:nvSpPr>
          <p:cNvPr id="1048592"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59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594" name="Footer Placeholder 4"/>
          <p:cNvSpPr>
            <a:spLocks noGrp="1"/>
          </p:cNvSpPr>
          <p:nvPr>
            <p:ph type="ftr" sz="quarter" idx="11"/>
          </p:nvPr>
        </p:nvSpPr>
        <p:spPr/>
        <p:txBody>
          <a:bodyPr/>
          <a:lstStyle/>
          <a:p>
            <a:endParaRPr lang="ar-SA"/>
          </a:p>
        </p:txBody>
      </p:sp>
      <p:sp>
        <p:nvSpPr>
          <p:cNvPr id="104859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3578"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3579"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358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581" name="Footer Placeholder 4"/>
          <p:cNvSpPr>
            <a:spLocks noGrp="1"/>
          </p:cNvSpPr>
          <p:nvPr>
            <p:ph type="ftr" sz="quarter" idx="11"/>
          </p:nvPr>
        </p:nvSpPr>
        <p:spPr/>
        <p:txBody>
          <a:bodyPr/>
          <a:lstStyle/>
          <a:p>
            <a:endParaRPr lang="ar-SA"/>
          </a:p>
        </p:txBody>
      </p:sp>
      <p:sp>
        <p:nvSpPr>
          <p:cNvPr id="105358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3610" name="Title 1"/>
          <p:cNvSpPr>
            <a:spLocks noGrp="1"/>
          </p:cNvSpPr>
          <p:nvPr>
            <p:ph type="title"/>
          </p:nvPr>
        </p:nvSpPr>
        <p:spPr/>
        <p:txBody>
          <a:bodyPr/>
          <a:lstStyle/>
          <a:p>
            <a:r>
              <a:rPr lang="ar-SA"/>
              <a:t>انقر لتحرير نمط عنوان الشكل الرئيسي</a:t>
            </a:r>
            <a:endParaRPr lang="en-US" dirty="0"/>
          </a:p>
        </p:txBody>
      </p:sp>
      <p:sp>
        <p:nvSpPr>
          <p:cNvPr id="1053611"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612"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613"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614" name="Footer Placeholder 5"/>
          <p:cNvSpPr>
            <a:spLocks noGrp="1"/>
          </p:cNvSpPr>
          <p:nvPr>
            <p:ph type="ftr" sz="quarter" idx="11"/>
          </p:nvPr>
        </p:nvSpPr>
        <p:spPr/>
        <p:txBody>
          <a:bodyPr/>
          <a:lstStyle/>
          <a:p>
            <a:endParaRPr lang="ar-SA"/>
          </a:p>
        </p:txBody>
      </p:sp>
      <p:sp>
        <p:nvSpPr>
          <p:cNvPr id="1053615"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3583" name="Title 1"/>
          <p:cNvSpPr>
            <a:spLocks noGrp="1"/>
          </p:cNvSpPr>
          <p:nvPr>
            <p:ph type="title"/>
          </p:nvPr>
        </p:nvSpPr>
        <p:spPr/>
        <p:txBody>
          <a:bodyPr/>
          <a:lstStyle/>
          <a:p>
            <a:r>
              <a:rPr lang="ar-SA"/>
              <a:t>انقر لتحرير نمط عنوان الشكل الرئيسي</a:t>
            </a:r>
            <a:endParaRPr lang="en-US" dirty="0"/>
          </a:p>
        </p:txBody>
      </p:sp>
      <p:sp>
        <p:nvSpPr>
          <p:cNvPr id="1053584"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585"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586"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587"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588"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3589" name="Footer Placeholder 7"/>
          <p:cNvSpPr>
            <a:spLocks noGrp="1"/>
          </p:cNvSpPr>
          <p:nvPr>
            <p:ph type="ftr" sz="quarter" idx="11"/>
          </p:nvPr>
        </p:nvSpPr>
        <p:spPr/>
        <p:txBody>
          <a:bodyPr/>
          <a:lstStyle/>
          <a:p>
            <a:endParaRPr lang="ar-SA"/>
          </a:p>
        </p:txBody>
      </p:sp>
      <p:sp>
        <p:nvSpPr>
          <p:cNvPr id="1053590"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3545" name="Title 1"/>
          <p:cNvSpPr>
            <a:spLocks noGrp="1"/>
          </p:cNvSpPr>
          <p:nvPr>
            <p:ph type="title"/>
          </p:nvPr>
        </p:nvSpPr>
        <p:spPr/>
        <p:txBody>
          <a:bodyPr/>
          <a:lstStyle/>
          <a:p>
            <a:r>
              <a:rPr lang="ar-SA"/>
              <a:t>انقر لتحرير نمط عنوان الشكل الرئيسي</a:t>
            </a:r>
            <a:endParaRPr lang="en-US" dirty="0"/>
          </a:p>
        </p:txBody>
      </p:sp>
      <p:sp>
        <p:nvSpPr>
          <p:cNvPr id="1053546"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3547" name="Footer Placeholder 3"/>
          <p:cNvSpPr>
            <a:spLocks noGrp="1"/>
          </p:cNvSpPr>
          <p:nvPr>
            <p:ph type="ftr" sz="quarter" idx="11"/>
          </p:nvPr>
        </p:nvSpPr>
        <p:spPr/>
        <p:txBody>
          <a:bodyPr/>
          <a:lstStyle/>
          <a:p>
            <a:endParaRPr lang="ar-SA"/>
          </a:p>
        </p:txBody>
      </p:sp>
      <p:sp>
        <p:nvSpPr>
          <p:cNvPr id="1053548"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48600"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48601" name="Footer Placeholder 2"/>
          <p:cNvSpPr>
            <a:spLocks noGrp="1"/>
          </p:cNvSpPr>
          <p:nvPr>
            <p:ph type="ftr" sz="quarter" idx="11"/>
          </p:nvPr>
        </p:nvSpPr>
        <p:spPr/>
        <p:txBody>
          <a:bodyPr/>
          <a:lstStyle/>
          <a:p>
            <a:endParaRPr lang="ar-SA"/>
          </a:p>
        </p:txBody>
      </p:sp>
      <p:sp>
        <p:nvSpPr>
          <p:cNvPr id="1048602"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3626"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3627"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628"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629"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630" name="Footer Placeholder 5"/>
          <p:cNvSpPr>
            <a:spLocks noGrp="1"/>
          </p:cNvSpPr>
          <p:nvPr>
            <p:ph type="ftr" sz="quarter" idx="11"/>
          </p:nvPr>
        </p:nvSpPr>
        <p:spPr/>
        <p:txBody>
          <a:bodyPr/>
          <a:lstStyle/>
          <a:p>
            <a:endParaRPr lang="ar-SA"/>
          </a:p>
        </p:txBody>
      </p:sp>
      <p:sp>
        <p:nvSpPr>
          <p:cNvPr id="1053631"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3559"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3560"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561"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56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563" name="Footer Placeholder 5"/>
          <p:cNvSpPr>
            <a:spLocks noGrp="1"/>
          </p:cNvSpPr>
          <p:nvPr>
            <p:ph type="ftr" sz="quarter" idx="11"/>
          </p:nvPr>
        </p:nvSpPr>
        <p:spPr/>
        <p:txBody>
          <a:bodyPr/>
          <a:lstStyle/>
          <a:p>
            <a:endParaRPr lang="ar-SA"/>
          </a:p>
        </p:txBody>
      </p:sp>
      <p:sp>
        <p:nvSpPr>
          <p:cNvPr id="105356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3604"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3605"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606"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607"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608" name="Footer Placeholder 5"/>
          <p:cNvSpPr>
            <a:spLocks noGrp="1"/>
          </p:cNvSpPr>
          <p:nvPr>
            <p:ph type="ftr" sz="quarter" idx="11"/>
          </p:nvPr>
        </p:nvSpPr>
        <p:spPr/>
        <p:txBody>
          <a:bodyPr/>
          <a:lstStyle/>
          <a:p>
            <a:endParaRPr lang="ar-SA"/>
          </a:p>
        </p:txBody>
      </p:sp>
      <p:sp>
        <p:nvSpPr>
          <p:cNvPr id="1053609"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3554"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3555"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55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557" name="Footer Placeholder 4"/>
          <p:cNvSpPr>
            <a:spLocks noGrp="1"/>
          </p:cNvSpPr>
          <p:nvPr>
            <p:ph type="ftr" sz="quarter" idx="11"/>
          </p:nvPr>
        </p:nvSpPr>
        <p:spPr/>
        <p:txBody>
          <a:bodyPr/>
          <a:lstStyle/>
          <a:p>
            <a:endParaRPr lang="ar-SA"/>
          </a:p>
        </p:txBody>
      </p:sp>
      <p:sp>
        <p:nvSpPr>
          <p:cNvPr id="105355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3596"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3597"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3598"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59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600" name="Footer Placeholder 4"/>
          <p:cNvSpPr>
            <a:spLocks noGrp="1"/>
          </p:cNvSpPr>
          <p:nvPr>
            <p:ph type="ftr" sz="quarter" idx="11"/>
          </p:nvPr>
        </p:nvSpPr>
        <p:spPr/>
        <p:txBody>
          <a:bodyPr/>
          <a:lstStyle/>
          <a:p>
            <a:endParaRPr lang="ar-SA"/>
          </a:p>
        </p:txBody>
      </p:sp>
      <p:sp>
        <p:nvSpPr>
          <p:cNvPr id="1053601"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3602"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3603"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3549"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3550"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355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552" name="Footer Placeholder 4"/>
          <p:cNvSpPr>
            <a:spLocks noGrp="1"/>
          </p:cNvSpPr>
          <p:nvPr>
            <p:ph type="ftr" sz="quarter" idx="11"/>
          </p:nvPr>
        </p:nvSpPr>
        <p:spPr/>
        <p:txBody>
          <a:bodyPr/>
          <a:lstStyle/>
          <a:p>
            <a:endParaRPr lang="ar-SA"/>
          </a:p>
        </p:txBody>
      </p:sp>
      <p:sp>
        <p:nvSpPr>
          <p:cNvPr id="105355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3616"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3617"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618"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619"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620"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621"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622"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94"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95"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362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624" name="Footer Placeholder 4"/>
          <p:cNvSpPr>
            <a:spLocks noGrp="1"/>
          </p:cNvSpPr>
          <p:nvPr>
            <p:ph type="ftr" sz="quarter" idx="11"/>
          </p:nvPr>
        </p:nvSpPr>
        <p:spPr/>
        <p:txBody>
          <a:bodyPr/>
          <a:lstStyle/>
          <a:p>
            <a:endParaRPr lang="ar-SA"/>
          </a:p>
        </p:txBody>
      </p:sp>
      <p:sp>
        <p:nvSpPr>
          <p:cNvPr id="105362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3565"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3566"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567"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568"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569"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57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571"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572"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573"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57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92"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93"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357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576" name="Footer Placeholder 4"/>
          <p:cNvSpPr>
            <a:spLocks noGrp="1"/>
          </p:cNvSpPr>
          <p:nvPr>
            <p:ph type="ftr" sz="quarter" idx="11"/>
          </p:nvPr>
        </p:nvSpPr>
        <p:spPr/>
        <p:txBody>
          <a:bodyPr/>
          <a:lstStyle/>
          <a:p>
            <a:endParaRPr lang="ar-SA"/>
          </a:p>
        </p:txBody>
      </p:sp>
      <p:sp>
        <p:nvSpPr>
          <p:cNvPr id="105357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3632" name="Title 1"/>
          <p:cNvSpPr>
            <a:spLocks noGrp="1"/>
          </p:cNvSpPr>
          <p:nvPr>
            <p:ph type="title"/>
          </p:nvPr>
        </p:nvSpPr>
        <p:spPr/>
        <p:txBody>
          <a:bodyPr/>
          <a:lstStyle/>
          <a:p>
            <a:r>
              <a:rPr lang="ar-SA"/>
              <a:t>انقر لتحرير نمط عنوان الشكل الرئيسي</a:t>
            </a:r>
            <a:endParaRPr lang="en-US" dirty="0"/>
          </a:p>
        </p:txBody>
      </p:sp>
      <p:sp>
        <p:nvSpPr>
          <p:cNvPr id="1053633"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63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635" name="Footer Placeholder 4"/>
          <p:cNvSpPr>
            <a:spLocks noGrp="1"/>
          </p:cNvSpPr>
          <p:nvPr>
            <p:ph type="ftr" sz="quarter" idx="11"/>
          </p:nvPr>
        </p:nvSpPr>
        <p:spPr/>
        <p:txBody>
          <a:bodyPr/>
          <a:lstStyle/>
          <a:p>
            <a:endParaRPr lang="ar-SA"/>
          </a:p>
        </p:txBody>
      </p:sp>
      <p:sp>
        <p:nvSpPr>
          <p:cNvPr id="105363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3591"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3592"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59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594" name="Footer Placeholder 4"/>
          <p:cNvSpPr>
            <a:spLocks noGrp="1"/>
          </p:cNvSpPr>
          <p:nvPr>
            <p:ph type="ftr" sz="quarter" idx="11"/>
          </p:nvPr>
        </p:nvSpPr>
        <p:spPr/>
        <p:txBody>
          <a:bodyPr/>
          <a:lstStyle/>
          <a:p>
            <a:endParaRPr lang="ar-SA"/>
          </a:p>
        </p:txBody>
      </p:sp>
      <p:sp>
        <p:nvSpPr>
          <p:cNvPr id="105359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2845"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2846"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284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848" name="Footer Placeholder 4"/>
          <p:cNvSpPr>
            <a:spLocks noGrp="1"/>
          </p:cNvSpPr>
          <p:nvPr>
            <p:ph type="ftr" sz="quarter" idx="11"/>
          </p:nvPr>
        </p:nvSpPr>
        <p:spPr/>
        <p:txBody>
          <a:bodyPr/>
          <a:lstStyle/>
          <a:p>
            <a:endParaRPr lang="ar-SA"/>
          </a:p>
        </p:txBody>
      </p:sp>
      <p:sp>
        <p:nvSpPr>
          <p:cNvPr id="105284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610" name="Title 1"/>
          <p:cNvSpPr>
            <a:spLocks noGrp="1"/>
          </p:cNvSpPr>
          <p:nvPr>
            <p:ph type="title"/>
          </p:nvPr>
        </p:nvSpPr>
        <p:spPr/>
        <p:txBody>
          <a:bodyPr/>
          <a:lstStyle/>
          <a:p>
            <a:r>
              <a:rPr lang="ar-SA"/>
              <a:t>انقر لتحرير نمط عنوان الشكل الرئيسي</a:t>
            </a:r>
            <a:endParaRPr lang="en-US" dirty="0"/>
          </a:p>
        </p:txBody>
      </p:sp>
      <p:sp>
        <p:nvSpPr>
          <p:cNvPr id="1048611"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61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613" name="Footer Placeholder 4"/>
          <p:cNvSpPr>
            <a:spLocks noGrp="1"/>
          </p:cNvSpPr>
          <p:nvPr>
            <p:ph type="ftr" sz="quarter" idx="11"/>
          </p:nvPr>
        </p:nvSpPr>
        <p:spPr/>
        <p:txBody>
          <a:bodyPr/>
          <a:lstStyle/>
          <a:p>
            <a:endParaRPr lang="ar-SA"/>
          </a:p>
        </p:txBody>
      </p:sp>
      <p:sp>
        <p:nvSpPr>
          <p:cNvPr id="104861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2921"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2922"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292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924" name="Footer Placeholder 4"/>
          <p:cNvSpPr>
            <a:spLocks noGrp="1"/>
          </p:cNvSpPr>
          <p:nvPr>
            <p:ph type="ftr" sz="quarter" idx="11"/>
          </p:nvPr>
        </p:nvSpPr>
        <p:spPr/>
        <p:txBody>
          <a:bodyPr/>
          <a:lstStyle/>
          <a:p>
            <a:endParaRPr lang="ar-SA"/>
          </a:p>
        </p:txBody>
      </p:sp>
      <p:sp>
        <p:nvSpPr>
          <p:cNvPr id="105292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2866" name="Title 1"/>
          <p:cNvSpPr>
            <a:spLocks noGrp="1"/>
          </p:cNvSpPr>
          <p:nvPr>
            <p:ph type="title"/>
          </p:nvPr>
        </p:nvSpPr>
        <p:spPr/>
        <p:txBody>
          <a:bodyPr/>
          <a:lstStyle/>
          <a:p>
            <a:r>
              <a:rPr lang="ar-SA"/>
              <a:t>انقر لتحرير نمط عنوان الشكل الرئيسي</a:t>
            </a:r>
            <a:endParaRPr lang="en-US" dirty="0"/>
          </a:p>
        </p:txBody>
      </p:sp>
      <p:sp>
        <p:nvSpPr>
          <p:cNvPr id="1052867"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868"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869"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2870" name="Footer Placeholder 5"/>
          <p:cNvSpPr>
            <a:spLocks noGrp="1"/>
          </p:cNvSpPr>
          <p:nvPr>
            <p:ph type="ftr" sz="quarter" idx="11"/>
          </p:nvPr>
        </p:nvSpPr>
        <p:spPr/>
        <p:txBody>
          <a:bodyPr/>
          <a:lstStyle/>
          <a:p>
            <a:endParaRPr lang="ar-SA"/>
          </a:p>
        </p:txBody>
      </p:sp>
      <p:sp>
        <p:nvSpPr>
          <p:cNvPr id="1052871"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2872" name="Title 1"/>
          <p:cNvSpPr>
            <a:spLocks noGrp="1"/>
          </p:cNvSpPr>
          <p:nvPr>
            <p:ph type="title"/>
          </p:nvPr>
        </p:nvSpPr>
        <p:spPr/>
        <p:txBody>
          <a:bodyPr/>
          <a:lstStyle/>
          <a:p>
            <a:r>
              <a:rPr lang="ar-SA"/>
              <a:t>انقر لتحرير نمط عنوان الشكل الرئيسي</a:t>
            </a:r>
            <a:endParaRPr lang="en-US" dirty="0"/>
          </a:p>
        </p:txBody>
      </p:sp>
      <p:sp>
        <p:nvSpPr>
          <p:cNvPr id="105287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87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87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87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877"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2878" name="Footer Placeholder 7"/>
          <p:cNvSpPr>
            <a:spLocks noGrp="1"/>
          </p:cNvSpPr>
          <p:nvPr>
            <p:ph type="ftr" sz="quarter" idx="11"/>
          </p:nvPr>
        </p:nvSpPr>
        <p:spPr/>
        <p:txBody>
          <a:bodyPr/>
          <a:lstStyle/>
          <a:p>
            <a:endParaRPr lang="ar-SA"/>
          </a:p>
        </p:txBody>
      </p:sp>
      <p:sp>
        <p:nvSpPr>
          <p:cNvPr id="1052879"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2917" name="Title 1"/>
          <p:cNvSpPr>
            <a:spLocks noGrp="1"/>
          </p:cNvSpPr>
          <p:nvPr>
            <p:ph type="title"/>
          </p:nvPr>
        </p:nvSpPr>
        <p:spPr/>
        <p:txBody>
          <a:bodyPr/>
          <a:lstStyle/>
          <a:p>
            <a:r>
              <a:rPr lang="ar-SA"/>
              <a:t>انقر لتحرير نمط عنوان الشكل الرئيسي</a:t>
            </a:r>
            <a:endParaRPr lang="en-US" dirty="0"/>
          </a:p>
        </p:txBody>
      </p:sp>
      <p:sp>
        <p:nvSpPr>
          <p:cNvPr id="1052918"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2919" name="Footer Placeholder 3"/>
          <p:cNvSpPr>
            <a:spLocks noGrp="1"/>
          </p:cNvSpPr>
          <p:nvPr>
            <p:ph type="ftr" sz="quarter" idx="11"/>
          </p:nvPr>
        </p:nvSpPr>
        <p:spPr/>
        <p:txBody>
          <a:bodyPr/>
          <a:lstStyle/>
          <a:p>
            <a:endParaRPr lang="ar-SA"/>
          </a:p>
        </p:txBody>
      </p:sp>
      <p:sp>
        <p:nvSpPr>
          <p:cNvPr id="1052920"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2850"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2851" name="Footer Placeholder 2"/>
          <p:cNvSpPr>
            <a:spLocks noGrp="1"/>
          </p:cNvSpPr>
          <p:nvPr>
            <p:ph type="ftr" sz="quarter" idx="11"/>
          </p:nvPr>
        </p:nvSpPr>
        <p:spPr/>
        <p:txBody>
          <a:bodyPr/>
          <a:lstStyle/>
          <a:p>
            <a:endParaRPr lang="ar-SA"/>
          </a:p>
        </p:txBody>
      </p:sp>
      <p:sp>
        <p:nvSpPr>
          <p:cNvPr id="1052852"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2911"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2912"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913"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914"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2915" name="Footer Placeholder 5"/>
          <p:cNvSpPr>
            <a:spLocks noGrp="1"/>
          </p:cNvSpPr>
          <p:nvPr>
            <p:ph type="ftr" sz="quarter" idx="11"/>
          </p:nvPr>
        </p:nvSpPr>
        <p:spPr/>
        <p:txBody>
          <a:bodyPr/>
          <a:lstStyle/>
          <a:p>
            <a:endParaRPr lang="ar-SA"/>
          </a:p>
        </p:txBody>
      </p:sp>
      <p:sp>
        <p:nvSpPr>
          <p:cNvPr id="1052916"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2885"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2886"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887"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88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2889" name="Footer Placeholder 5"/>
          <p:cNvSpPr>
            <a:spLocks noGrp="1"/>
          </p:cNvSpPr>
          <p:nvPr>
            <p:ph type="ftr" sz="quarter" idx="11"/>
          </p:nvPr>
        </p:nvSpPr>
        <p:spPr/>
        <p:txBody>
          <a:bodyPr/>
          <a:lstStyle/>
          <a:p>
            <a:endParaRPr lang="ar-SA"/>
          </a:p>
        </p:txBody>
      </p:sp>
      <p:sp>
        <p:nvSpPr>
          <p:cNvPr id="105289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2926"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2927"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928"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929"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2930" name="Footer Placeholder 5"/>
          <p:cNvSpPr>
            <a:spLocks noGrp="1"/>
          </p:cNvSpPr>
          <p:nvPr>
            <p:ph type="ftr" sz="quarter" idx="11"/>
          </p:nvPr>
        </p:nvSpPr>
        <p:spPr/>
        <p:txBody>
          <a:bodyPr/>
          <a:lstStyle/>
          <a:p>
            <a:endParaRPr lang="ar-SA"/>
          </a:p>
        </p:txBody>
      </p:sp>
      <p:sp>
        <p:nvSpPr>
          <p:cNvPr id="1052931"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2891"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2892"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89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894" name="Footer Placeholder 4"/>
          <p:cNvSpPr>
            <a:spLocks noGrp="1"/>
          </p:cNvSpPr>
          <p:nvPr>
            <p:ph type="ftr" sz="quarter" idx="11"/>
          </p:nvPr>
        </p:nvSpPr>
        <p:spPr/>
        <p:txBody>
          <a:bodyPr/>
          <a:lstStyle/>
          <a:p>
            <a:endParaRPr lang="ar-SA"/>
          </a:p>
        </p:txBody>
      </p:sp>
      <p:sp>
        <p:nvSpPr>
          <p:cNvPr id="105289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2937"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2938"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2939"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94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941" name="Footer Placeholder 4"/>
          <p:cNvSpPr>
            <a:spLocks noGrp="1"/>
          </p:cNvSpPr>
          <p:nvPr>
            <p:ph type="ftr" sz="quarter" idx="11"/>
          </p:nvPr>
        </p:nvSpPr>
        <p:spPr/>
        <p:txBody>
          <a:bodyPr/>
          <a:lstStyle/>
          <a:p>
            <a:endParaRPr lang="ar-SA"/>
          </a:p>
        </p:txBody>
      </p:sp>
      <p:sp>
        <p:nvSpPr>
          <p:cNvPr id="1052942"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2943"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2944"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2896"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2897"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289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899" name="Footer Placeholder 4"/>
          <p:cNvSpPr>
            <a:spLocks noGrp="1"/>
          </p:cNvSpPr>
          <p:nvPr>
            <p:ph type="ftr" sz="quarter" idx="11"/>
          </p:nvPr>
        </p:nvSpPr>
        <p:spPr/>
        <p:txBody>
          <a:bodyPr/>
          <a:lstStyle/>
          <a:p>
            <a:endParaRPr lang="ar-SA"/>
          </a:p>
        </p:txBody>
      </p:sp>
      <p:sp>
        <p:nvSpPr>
          <p:cNvPr id="105290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2901"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2902"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903"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904"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905"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906"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907"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66"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67"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290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909" name="Footer Placeholder 4"/>
          <p:cNvSpPr>
            <a:spLocks noGrp="1"/>
          </p:cNvSpPr>
          <p:nvPr>
            <p:ph type="ftr" sz="quarter" idx="11"/>
          </p:nvPr>
        </p:nvSpPr>
        <p:spPr/>
        <p:txBody>
          <a:bodyPr/>
          <a:lstStyle/>
          <a:p>
            <a:endParaRPr lang="ar-SA"/>
          </a:p>
        </p:txBody>
      </p:sp>
      <p:sp>
        <p:nvSpPr>
          <p:cNvPr id="105291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2853"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2854"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855"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856"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857"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858"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859"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860"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86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862"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64"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65"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286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864" name="Footer Placeholder 4"/>
          <p:cNvSpPr>
            <a:spLocks noGrp="1"/>
          </p:cNvSpPr>
          <p:nvPr>
            <p:ph type="ftr" sz="quarter" idx="11"/>
          </p:nvPr>
        </p:nvSpPr>
        <p:spPr/>
        <p:txBody>
          <a:bodyPr/>
          <a:lstStyle/>
          <a:p>
            <a:endParaRPr lang="ar-SA"/>
          </a:p>
        </p:txBody>
      </p:sp>
      <p:sp>
        <p:nvSpPr>
          <p:cNvPr id="105286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2932" name="Title 1"/>
          <p:cNvSpPr>
            <a:spLocks noGrp="1"/>
          </p:cNvSpPr>
          <p:nvPr>
            <p:ph type="title"/>
          </p:nvPr>
        </p:nvSpPr>
        <p:spPr/>
        <p:txBody>
          <a:bodyPr/>
          <a:lstStyle/>
          <a:p>
            <a:r>
              <a:rPr lang="ar-SA"/>
              <a:t>انقر لتحرير نمط عنوان الشكل الرئيسي</a:t>
            </a:r>
            <a:endParaRPr lang="en-US" dirty="0"/>
          </a:p>
        </p:txBody>
      </p:sp>
      <p:sp>
        <p:nvSpPr>
          <p:cNvPr id="1052933"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93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935" name="Footer Placeholder 4"/>
          <p:cNvSpPr>
            <a:spLocks noGrp="1"/>
          </p:cNvSpPr>
          <p:nvPr>
            <p:ph type="ftr" sz="quarter" idx="11"/>
          </p:nvPr>
        </p:nvSpPr>
        <p:spPr/>
        <p:txBody>
          <a:bodyPr/>
          <a:lstStyle/>
          <a:p>
            <a:endParaRPr lang="ar-SA"/>
          </a:p>
        </p:txBody>
      </p:sp>
      <p:sp>
        <p:nvSpPr>
          <p:cNvPr id="105293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2880"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2881"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88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883" name="Footer Placeholder 4"/>
          <p:cNvSpPr>
            <a:spLocks noGrp="1"/>
          </p:cNvSpPr>
          <p:nvPr>
            <p:ph type="ftr" sz="quarter" idx="11"/>
          </p:nvPr>
        </p:nvSpPr>
        <p:spPr/>
        <p:txBody>
          <a:bodyPr/>
          <a:lstStyle/>
          <a:p>
            <a:endParaRPr lang="ar-SA"/>
          </a:p>
        </p:txBody>
      </p:sp>
      <p:sp>
        <p:nvSpPr>
          <p:cNvPr id="105288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2461"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2462"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246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464" name="Footer Placeholder 4"/>
          <p:cNvSpPr>
            <a:spLocks noGrp="1"/>
          </p:cNvSpPr>
          <p:nvPr>
            <p:ph type="ftr" sz="quarter" idx="11"/>
          </p:nvPr>
        </p:nvSpPr>
        <p:spPr/>
        <p:txBody>
          <a:bodyPr/>
          <a:lstStyle/>
          <a:p>
            <a:endParaRPr lang="ar-SA"/>
          </a:p>
        </p:txBody>
      </p:sp>
      <p:sp>
        <p:nvSpPr>
          <p:cNvPr id="105246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698" name="Title 1"/>
          <p:cNvSpPr>
            <a:spLocks noGrp="1"/>
          </p:cNvSpPr>
          <p:nvPr>
            <p:ph type="title"/>
          </p:nvPr>
        </p:nvSpPr>
        <p:spPr/>
        <p:txBody>
          <a:bodyPr/>
          <a:lstStyle/>
          <a:p>
            <a:r>
              <a:rPr lang="ar-SA"/>
              <a:t>انقر لتحرير نمط عنوان الشكل الرئيسي</a:t>
            </a:r>
            <a:endParaRPr lang="en-US" dirty="0"/>
          </a:p>
        </p:txBody>
      </p:sp>
      <p:sp>
        <p:nvSpPr>
          <p:cNvPr id="1048699"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70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701" name="Footer Placeholder 4"/>
          <p:cNvSpPr>
            <a:spLocks noGrp="1"/>
          </p:cNvSpPr>
          <p:nvPr>
            <p:ph type="ftr" sz="quarter" idx="11"/>
          </p:nvPr>
        </p:nvSpPr>
        <p:spPr/>
        <p:txBody>
          <a:bodyPr/>
          <a:lstStyle/>
          <a:p>
            <a:endParaRPr lang="ar-SA"/>
          </a:p>
        </p:txBody>
      </p:sp>
      <p:sp>
        <p:nvSpPr>
          <p:cNvPr id="104870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2466"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2467"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246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469" name="Footer Placeholder 4"/>
          <p:cNvSpPr>
            <a:spLocks noGrp="1"/>
          </p:cNvSpPr>
          <p:nvPr>
            <p:ph type="ftr" sz="quarter" idx="11"/>
          </p:nvPr>
        </p:nvSpPr>
        <p:spPr/>
        <p:txBody>
          <a:bodyPr/>
          <a:lstStyle/>
          <a:p>
            <a:endParaRPr lang="ar-SA"/>
          </a:p>
        </p:txBody>
      </p:sp>
      <p:sp>
        <p:nvSpPr>
          <p:cNvPr id="105247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2497" name="Title 1"/>
          <p:cNvSpPr>
            <a:spLocks noGrp="1"/>
          </p:cNvSpPr>
          <p:nvPr>
            <p:ph type="title"/>
          </p:nvPr>
        </p:nvSpPr>
        <p:spPr/>
        <p:txBody>
          <a:bodyPr/>
          <a:lstStyle/>
          <a:p>
            <a:r>
              <a:rPr lang="ar-SA"/>
              <a:t>انقر لتحرير نمط عنوان الشكل الرئيسي</a:t>
            </a:r>
            <a:endParaRPr lang="en-US" dirty="0"/>
          </a:p>
        </p:txBody>
      </p:sp>
      <p:sp>
        <p:nvSpPr>
          <p:cNvPr id="1052498"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499"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500"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2501" name="Footer Placeholder 5"/>
          <p:cNvSpPr>
            <a:spLocks noGrp="1"/>
          </p:cNvSpPr>
          <p:nvPr>
            <p:ph type="ftr" sz="quarter" idx="11"/>
          </p:nvPr>
        </p:nvSpPr>
        <p:spPr/>
        <p:txBody>
          <a:bodyPr/>
          <a:lstStyle/>
          <a:p>
            <a:endParaRPr lang="ar-SA"/>
          </a:p>
        </p:txBody>
      </p:sp>
      <p:sp>
        <p:nvSpPr>
          <p:cNvPr id="1052502"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2471" name="Title 1"/>
          <p:cNvSpPr>
            <a:spLocks noGrp="1"/>
          </p:cNvSpPr>
          <p:nvPr>
            <p:ph type="title"/>
          </p:nvPr>
        </p:nvSpPr>
        <p:spPr/>
        <p:txBody>
          <a:bodyPr/>
          <a:lstStyle/>
          <a:p>
            <a:r>
              <a:rPr lang="ar-SA"/>
              <a:t>انقر لتحرير نمط عنوان الشكل الرئيسي</a:t>
            </a:r>
            <a:endParaRPr lang="en-US" dirty="0"/>
          </a:p>
        </p:txBody>
      </p:sp>
      <p:sp>
        <p:nvSpPr>
          <p:cNvPr id="1052472"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473"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474"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475"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476"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2477" name="Footer Placeholder 7"/>
          <p:cNvSpPr>
            <a:spLocks noGrp="1"/>
          </p:cNvSpPr>
          <p:nvPr>
            <p:ph type="ftr" sz="quarter" idx="11"/>
          </p:nvPr>
        </p:nvSpPr>
        <p:spPr/>
        <p:txBody>
          <a:bodyPr/>
          <a:lstStyle/>
          <a:p>
            <a:endParaRPr lang="ar-SA"/>
          </a:p>
        </p:txBody>
      </p:sp>
      <p:sp>
        <p:nvSpPr>
          <p:cNvPr id="1052478"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2516" name="Title 1"/>
          <p:cNvSpPr>
            <a:spLocks noGrp="1"/>
          </p:cNvSpPr>
          <p:nvPr>
            <p:ph type="title"/>
          </p:nvPr>
        </p:nvSpPr>
        <p:spPr/>
        <p:txBody>
          <a:bodyPr/>
          <a:lstStyle/>
          <a:p>
            <a:r>
              <a:rPr lang="ar-SA"/>
              <a:t>انقر لتحرير نمط عنوان الشكل الرئيسي</a:t>
            </a:r>
            <a:endParaRPr lang="en-US" dirty="0"/>
          </a:p>
        </p:txBody>
      </p:sp>
      <p:sp>
        <p:nvSpPr>
          <p:cNvPr id="1052517"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2518" name="Footer Placeholder 3"/>
          <p:cNvSpPr>
            <a:spLocks noGrp="1"/>
          </p:cNvSpPr>
          <p:nvPr>
            <p:ph type="ftr" sz="quarter" idx="11"/>
          </p:nvPr>
        </p:nvSpPr>
        <p:spPr/>
        <p:txBody>
          <a:bodyPr/>
          <a:lstStyle/>
          <a:p>
            <a:endParaRPr lang="ar-SA"/>
          </a:p>
        </p:txBody>
      </p:sp>
      <p:sp>
        <p:nvSpPr>
          <p:cNvPr id="1052519"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2484"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2485" name="Footer Placeholder 2"/>
          <p:cNvSpPr>
            <a:spLocks noGrp="1"/>
          </p:cNvSpPr>
          <p:nvPr>
            <p:ph type="ftr" sz="quarter" idx="11"/>
          </p:nvPr>
        </p:nvSpPr>
        <p:spPr/>
        <p:txBody>
          <a:bodyPr/>
          <a:lstStyle/>
          <a:p>
            <a:endParaRPr lang="ar-SA"/>
          </a:p>
        </p:txBody>
      </p:sp>
      <p:sp>
        <p:nvSpPr>
          <p:cNvPr id="1052486"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2539"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2540"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541"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54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2543" name="Footer Placeholder 5"/>
          <p:cNvSpPr>
            <a:spLocks noGrp="1"/>
          </p:cNvSpPr>
          <p:nvPr>
            <p:ph type="ftr" sz="quarter" idx="11"/>
          </p:nvPr>
        </p:nvSpPr>
        <p:spPr/>
        <p:txBody>
          <a:bodyPr/>
          <a:lstStyle/>
          <a:p>
            <a:endParaRPr lang="ar-SA"/>
          </a:p>
        </p:txBody>
      </p:sp>
      <p:sp>
        <p:nvSpPr>
          <p:cNvPr id="105254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2445"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2446"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447"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44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2449" name="Footer Placeholder 5"/>
          <p:cNvSpPr>
            <a:spLocks noGrp="1"/>
          </p:cNvSpPr>
          <p:nvPr>
            <p:ph type="ftr" sz="quarter" idx="11"/>
          </p:nvPr>
        </p:nvSpPr>
        <p:spPr/>
        <p:txBody>
          <a:bodyPr/>
          <a:lstStyle/>
          <a:p>
            <a:endParaRPr lang="ar-SA"/>
          </a:p>
        </p:txBody>
      </p:sp>
      <p:sp>
        <p:nvSpPr>
          <p:cNvPr id="105245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2533"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2534"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535"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53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2537" name="Footer Placeholder 5"/>
          <p:cNvSpPr>
            <a:spLocks noGrp="1"/>
          </p:cNvSpPr>
          <p:nvPr>
            <p:ph type="ftr" sz="quarter" idx="11"/>
          </p:nvPr>
        </p:nvSpPr>
        <p:spPr/>
        <p:txBody>
          <a:bodyPr/>
          <a:lstStyle/>
          <a:p>
            <a:endParaRPr lang="ar-SA"/>
          </a:p>
        </p:txBody>
      </p:sp>
      <p:sp>
        <p:nvSpPr>
          <p:cNvPr id="105253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2479"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2480"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48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482" name="Footer Placeholder 4"/>
          <p:cNvSpPr>
            <a:spLocks noGrp="1"/>
          </p:cNvSpPr>
          <p:nvPr>
            <p:ph type="ftr" sz="quarter" idx="11"/>
          </p:nvPr>
        </p:nvSpPr>
        <p:spPr/>
        <p:txBody>
          <a:bodyPr/>
          <a:lstStyle/>
          <a:p>
            <a:endParaRPr lang="ar-SA"/>
          </a:p>
        </p:txBody>
      </p:sp>
      <p:sp>
        <p:nvSpPr>
          <p:cNvPr id="105248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2520"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252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2522"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52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524" name="Footer Placeholder 4"/>
          <p:cNvSpPr>
            <a:spLocks noGrp="1"/>
          </p:cNvSpPr>
          <p:nvPr>
            <p:ph type="ftr" sz="quarter" idx="11"/>
          </p:nvPr>
        </p:nvSpPr>
        <p:spPr/>
        <p:txBody>
          <a:bodyPr/>
          <a:lstStyle/>
          <a:p>
            <a:endParaRPr lang="ar-SA"/>
          </a:p>
        </p:txBody>
      </p:sp>
      <p:sp>
        <p:nvSpPr>
          <p:cNvPr id="1052525"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2526"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2527"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2492"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249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249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495" name="Footer Placeholder 4"/>
          <p:cNvSpPr>
            <a:spLocks noGrp="1"/>
          </p:cNvSpPr>
          <p:nvPr>
            <p:ph type="ftr" sz="quarter" idx="11"/>
          </p:nvPr>
        </p:nvSpPr>
        <p:spPr/>
        <p:txBody>
          <a:bodyPr/>
          <a:lstStyle/>
          <a:p>
            <a:endParaRPr lang="ar-SA"/>
          </a:p>
        </p:txBody>
      </p:sp>
      <p:sp>
        <p:nvSpPr>
          <p:cNvPr id="105249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2451"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2452"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453"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454"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455"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456"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457"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48"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49"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245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459" name="Footer Placeholder 4"/>
          <p:cNvSpPr>
            <a:spLocks noGrp="1"/>
          </p:cNvSpPr>
          <p:nvPr>
            <p:ph type="ftr" sz="quarter" idx="11"/>
          </p:nvPr>
        </p:nvSpPr>
        <p:spPr/>
        <p:txBody>
          <a:bodyPr/>
          <a:lstStyle/>
          <a:p>
            <a:endParaRPr lang="ar-SA"/>
          </a:p>
        </p:txBody>
      </p:sp>
      <p:sp>
        <p:nvSpPr>
          <p:cNvPr id="105246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2503"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2504"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505"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506"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507"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508"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509"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510"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51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512"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50"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51"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251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514" name="Footer Placeholder 4"/>
          <p:cNvSpPr>
            <a:spLocks noGrp="1"/>
          </p:cNvSpPr>
          <p:nvPr>
            <p:ph type="ftr" sz="quarter" idx="11"/>
          </p:nvPr>
        </p:nvSpPr>
        <p:spPr/>
        <p:txBody>
          <a:bodyPr/>
          <a:lstStyle/>
          <a:p>
            <a:endParaRPr lang="ar-SA"/>
          </a:p>
        </p:txBody>
      </p:sp>
      <p:sp>
        <p:nvSpPr>
          <p:cNvPr id="105251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2487" name="Title 1"/>
          <p:cNvSpPr>
            <a:spLocks noGrp="1"/>
          </p:cNvSpPr>
          <p:nvPr>
            <p:ph type="title"/>
          </p:nvPr>
        </p:nvSpPr>
        <p:spPr/>
        <p:txBody>
          <a:bodyPr/>
          <a:lstStyle/>
          <a:p>
            <a:r>
              <a:rPr lang="ar-SA"/>
              <a:t>انقر لتحرير نمط عنوان الشكل الرئيسي</a:t>
            </a:r>
            <a:endParaRPr lang="en-US" dirty="0"/>
          </a:p>
        </p:txBody>
      </p:sp>
      <p:sp>
        <p:nvSpPr>
          <p:cNvPr id="1052488"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48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490" name="Footer Placeholder 4"/>
          <p:cNvSpPr>
            <a:spLocks noGrp="1"/>
          </p:cNvSpPr>
          <p:nvPr>
            <p:ph type="ftr" sz="quarter" idx="11"/>
          </p:nvPr>
        </p:nvSpPr>
        <p:spPr/>
        <p:txBody>
          <a:bodyPr/>
          <a:lstStyle/>
          <a:p>
            <a:endParaRPr lang="ar-SA"/>
          </a:p>
        </p:txBody>
      </p:sp>
      <p:sp>
        <p:nvSpPr>
          <p:cNvPr id="105249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2528"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2529"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53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531" name="Footer Placeholder 4"/>
          <p:cNvSpPr>
            <a:spLocks noGrp="1"/>
          </p:cNvSpPr>
          <p:nvPr>
            <p:ph type="ftr" sz="quarter" idx="11"/>
          </p:nvPr>
        </p:nvSpPr>
        <p:spPr/>
        <p:txBody>
          <a:bodyPr/>
          <a:lstStyle/>
          <a:p>
            <a:endParaRPr lang="ar-SA"/>
          </a:p>
        </p:txBody>
      </p:sp>
      <p:sp>
        <p:nvSpPr>
          <p:cNvPr id="105253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1749"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1750"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175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752" name="Footer Placeholder 4"/>
          <p:cNvSpPr>
            <a:spLocks noGrp="1"/>
          </p:cNvSpPr>
          <p:nvPr>
            <p:ph type="ftr" sz="quarter" idx="11"/>
          </p:nvPr>
        </p:nvSpPr>
        <p:spPr/>
        <p:txBody>
          <a:bodyPr/>
          <a:lstStyle/>
          <a:p>
            <a:endParaRPr lang="ar-SA"/>
          </a:p>
        </p:txBody>
      </p:sp>
      <p:sp>
        <p:nvSpPr>
          <p:cNvPr id="105175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684" name="Title 1"/>
          <p:cNvSpPr>
            <a:spLocks noGrp="1"/>
          </p:cNvSpPr>
          <p:nvPr>
            <p:ph type="title"/>
          </p:nvPr>
        </p:nvSpPr>
        <p:spPr/>
        <p:txBody>
          <a:bodyPr/>
          <a:lstStyle/>
          <a:p>
            <a:r>
              <a:rPr lang="ar-SA"/>
              <a:t>انقر لتحرير نمط عنوان الشكل الرئيسي</a:t>
            </a:r>
            <a:endParaRPr lang="en-US" dirty="0"/>
          </a:p>
        </p:txBody>
      </p:sp>
      <p:sp>
        <p:nvSpPr>
          <p:cNvPr id="1048685"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68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687" name="Footer Placeholder 4"/>
          <p:cNvSpPr>
            <a:spLocks noGrp="1"/>
          </p:cNvSpPr>
          <p:nvPr>
            <p:ph type="ftr" sz="quarter" idx="11"/>
          </p:nvPr>
        </p:nvSpPr>
        <p:spPr/>
        <p:txBody>
          <a:bodyPr/>
          <a:lstStyle/>
          <a:p>
            <a:endParaRPr lang="ar-SA"/>
          </a:p>
        </p:txBody>
      </p:sp>
      <p:sp>
        <p:nvSpPr>
          <p:cNvPr id="104868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1767"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1768"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176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770" name="Footer Placeholder 4"/>
          <p:cNvSpPr>
            <a:spLocks noGrp="1"/>
          </p:cNvSpPr>
          <p:nvPr>
            <p:ph type="ftr" sz="quarter" idx="11"/>
          </p:nvPr>
        </p:nvSpPr>
        <p:spPr/>
        <p:txBody>
          <a:bodyPr/>
          <a:lstStyle/>
          <a:p>
            <a:endParaRPr lang="ar-SA"/>
          </a:p>
        </p:txBody>
      </p:sp>
      <p:sp>
        <p:nvSpPr>
          <p:cNvPr id="105177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1780" name="Title 1"/>
          <p:cNvSpPr>
            <a:spLocks noGrp="1"/>
          </p:cNvSpPr>
          <p:nvPr>
            <p:ph type="title"/>
          </p:nvPr>
        </p:nvSpPr>
        <p:spPr/>
        <p:txBody>
          <a:bodyPr/>
          <a:lstStyle/>
          <a:p>
            <a:r>
              <a:rPr lang="ar-SA"/>
              <a:t>انقر لتحرير نمط عنوان الشكل الرئيسي</a:t>
            </a:r>
            <a:endParaRPr lang="en-US" dirty="0"/>
          </a:p>
        </p:txBody>
      </p:sp>
      <p:sp>
        <p:nvSpPr>
          <p:cNvPr id="1051781"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782"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783"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784" name="Footer Placeholder 5"/>
          <p:cNvSpPr>
            <a:spLocks noGrp="1"/>
          </p:cNvSpPr>
          <p:nvPr>
            <p:ph type="ftr" sz="quarter" idx="11"/>
          </p:nvPr>
        </p:nvSpPr>
        <p:spPr/>
        <p:txBody>
          <a:bodyPr/>
          <a:lstStyle/>
          <a:p>
            <a:endParaRPr lang="ar-SA"/>
          </a:p>
        </p:txBody>
      </p:sp>
      <p:sp>
        <p:nvSpPr>
          <p:cNvPr id="1051785"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1772" name="Title 1"/>
          <p:cNvSpPr>
            <a:spLocks noGrp="1"/>
          </p:cNvSpPr>
          <p:nvPr>
            <p:ph type="title"/>
          </p:nvPr>
        </p:nvSpPr>
        <p:spPr/>
        <p:txBody>
          <a:bodyPr/>
          <a:lstStyle/>
          <a:p>
            <a:r>
              <a:rPr lang="ar-SA"/>
              <a:t>انقر لتحرير نمط عنوان الشكل الرئيسي</a:t>
            </a:r>
            <a:endParaRPr lang="en-US" dirty="0"/>
          </a:p>
        </p:txBody>
      </p:sp>
      <p:sp>
        <p:nvSpPr>
          <p:cNvPr id="105177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77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77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77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777"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1778" name="Footer Placeholder 7"/>
          <p:cNvSpPr>
            <a:spLocks noGrp="1"/>
          </p:cNvSpPr>
          <p:nvPr>
            <p:ph type="ftr" sz="quarter" idx="11"/>
          </p:nvPr>
        </p:nvSpPr>
        <p:spPr/>
        <p:txBody>
          <a:bodyPr/>
          <a:lstStyle/>
          <a:p>
            <a:endParaRPr lang="ar-SA"/>
          </a:p>
        </p:txBody>
      </p:sp>
      <p:sp>
        <p:nvSpPr>
          <p:cNvPr id="1051779"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1829" name="Title 1"/>
          <p:cNvSpPr>
            <a:spLocks noGrp="1"/>
          </p:cNvSpPr>
          <p:nvPr>
            <p:ph type="title"/>
          </p:nvPr>
        </p:nvSpPr>
        <p:spPr/>
        <p:txBody>
          <a:bodyPr/>
          <a:lstStyle/>
          <a:p>
            <a:r>
              <a:rPr lang="ar-SA"/>
              <a:t>انقر لتحرير نمط عنوان الشكل الرئيسي</a:t>
            </a:r>
            <a:endParaRPr lang="en-US" dirty="0"/>
          </a:p>
        </p:txBody>
      </p:sp>
      <p:sp>
        <p:nvSpPr>
          <p:cNvPr id="1051830"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1831" name="Footer Placeholder 3"/>
          <p:cNvSpPr>
            <a:spLocks noGrp="1"/>
          </p:cNvSpPr>
          <p:nvPr>
            <p:ph type="ftr" sz="quarter" idx="11"/>
          </p:nvPr>
        </p:nvSpPr>
        <p:spPr/>
        <p:txBody>
          <a:bodyPr/>
          <a:lstStyle/>
          <a:p>
            <a:endParaRPr lang="ar-SA"/>
          </a:p>
        </p:txBody>
      </p:sp>
      <p:sp>
        <p:nvSpPr>
          <p:cNvPr id="1051832"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1754"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1755" name="Footer Placeholder 2"/>
          <p:cNvSpPr>
            <a:spLocks noGrp="1"/>
          </p:cNvSpPr>
          <p:nvPr>
            <p:ph type="ftr" sz="quarter" idx="11"/>
          </p:nvPr>
        </p:nvSpPr>
        <p:spPr/>
        <p:txBody>
          <a:bodyPr/>
          <a:lstStyle/>
          <a:p>
            <a:endParaRPr lang="ar-SA"/>
          </a:p>
        </p:txBody>
      </p:sp>
      <p:sp>
        <p:nvSpPr>
          <p:cNvPr id="1051756"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1818"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1819"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820"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821"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822" name="Footer Placeholder 5"/>
          <p:cNvSpPr>
            <a:spLocks noGrp="1"/>
          </p:cNvSpPr>
          <p:nvPr>
            <p:ph type="ftr" sz="quarter" idx="11"/>
          </p:nvPr>
        </p:nvSpPr>
        <p:spPr/>
        <p:txBody>
          <a:bodyPr/>
          <a:lstStyle/>
          <a:p>
            <a:endParaRPr lang="ar-SA"/>
          </a:p>
        </p:txBody>
      </p:sp>
      <p:sp>
        <p:nvSpPr>
          <p:cNvPr id="1051823"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1738"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1739"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740"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741"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742" name="Footer Placeholder 5"/>
          <p:cNvSpPr>
            <a:spLocks noGrp="1"/>
          </p:cNvSpPr>
          <p:nvPr>
            <p:ph type="ftr" sz="quarter" idx="11"/>
          </p:nvPr>
        </p:nvSpPr>
        <p:spPr/>
        <p:txBody>
          <a:bodyPr/>
          <a:lstStyle/>
          <a:p>
            <a:endParaRPr lang="ar-SA"/>
          </a:p>
        </p:txBody>
      </p:sp>
      <p:sp>
        <p:nvSpPr>
          <p:cNvPr id="1051743"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1807"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1808"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809"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810"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811" name="Footer Placeholder 5"/>
          <p:cNvSpPr>
            <a:spLocks noGrp="1"/>
          </p:cNvSpPr>
          <p:nvPr>
            <p:ph type="ftr" sz="quarter" idx="11"/>
          </p:nvPr>
        </p:nvSpPr>
        <p:spPr/>
        <p:txBody>
          <a:bodyPr/>
          <a:lstStyle/>
          <a:p>
            <a:endParaRPr lang="ar-SA"/>
          </a:p>
        </p:txBody>
      </p:sp>
      <p:sp>
        <p:nvSpPr>
          <p:cNvPr id="1051812"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1744"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1745"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74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747" name="Footer Placeholder 4"/>
          <p:cNvSpPr>
            <a:spLocks noGrp="1"/>
          </p:cNvSpPr>
          <p:nvPr>
            <p:ph type="ftr" sz="quarter" idx="11"/>
          </p:nvPr>
        </p:nvSpPr>
        <p:spPr/>
        <p:txBody>
          <a:bodyPr/>
          <a:lstStyle/>
          <a:p>
            <a:endParaRPr lang="ar-SA"/>
          </a:p>
        </p:txBody>
      </p:sp>
      <p:sp>
        <p:nvSpPr>
          <p:cNvPr id="105174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1799"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1800"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1801"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80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803" name="Footer Placeholder 4"/>
          <p:cNvSpPr>
            <a:spLocks noGrp="1"/>
          </p:cNvSpPr>
          <p:nvPr>
            <p:ph type="ftr" sz="quarter" idx="11"/>
          </p:nvPr>
        </p:nvSpPr>
        <p:spPr/>
        <p:txBody>
          <a:bodyPr/>
          <a:lstStyle/>
          <a:p>
            <a:endParaRPr lang="ar-SA"/>
          </a:p>
        </p:txBody>
      </p:sp>
      <p:sp>
        <p:nvSpPr>
          <p:cNvPr id="1051804"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1805"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1806"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1813"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1814"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181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816" name="Footer Placeholder 4"/>
          <p:cNvSpPr>
            <a:spLocks noGrp="1"/>
          </p:cNvSpPr>
          <p:nvPr>
            <p:ph type="ftr" sz="quarter" idx="11"/>
          </p:nvPr>
        </p:nvSpPr>
        <p:spPr/>
        <p:txBody>
          <a:bodyPr/>
          <a:lstStyle/>
          <a:p>
            <a:endParaRPr lang="ar-SA"/>
          </a:p>
        </p:txBody>
      </p:sp>
      <p:sp>
        <p:nvSpPr>
          <p:cNvPr id="105181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1757"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1758"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759"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760"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761"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762"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763"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20"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21"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176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765" name="Footer Placeholder 4"/>
          <p:cNvSpPr>
            <a:spLocks noGrp="1"/>
          </p:cNvSpPr>
          <p:nvPr>
            <p:ph type="ftr" sz="quarter" idx="11"/>
          </p:nvPr>
        </p:nvSpPr>
        <p:spPr/>
        <p:txBody>
          <a:bodyPr/>
          <a:lstStyle/>
          <a:p>
            <a:endParaRPr lang="ar-SA"/>
          </a:p>
        </p:txBody>
      </p:sp>
      <p:sp>
        <p:nvSpPr>
          <p:cNvPr id="105176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1786"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1787"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788"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789"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790"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791"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792"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793"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794"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795"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22"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23"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179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797" name="Footer Placeholder 4"/>
          <p:cNvSpPr>
            <a:spLocks noGrp="1"/>
          </p:cNvSpPr>
          <p:nvPr>
            <p:ph type="ftr" sz="quarter" idx="11"/>
          </p:nvPr>
        </p:nvSpPr>
        <p:spPr/>
        <p:txBody>
          <a:bodyPr/>
          <a:lstStyle/>
          <a:p>
            <a:endParaRPr lang="ar-SA"/>
          </a:p>
        </p:txBody>
      </p:sp>
      <p:sp>
        <p:nvSpPr>
          <p:cNvPr id="105179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1733" name="Title 1"/>
          <p:cNvSpPr>
            <a:spLocks noGrp="1"/>
          </p:cNvSpPr>
          <p:nvPr>
            <p:ph type="title"/>
          </p:nvPr>
        </p:nvSpPr>
        <p:spPr/>
        <p:txBody>
          <a:bodyPr/>
          <a:lstStyle/>
          <a:p>
            <a:r>
              <a:rPr lang="ar-SA"/>
              <a:t>انقر لتحرير نمط عنوان الشكل الرئيسي</a:t>
            </a:r>
            <a:endParaRPr lang="en-US" dirty="0"/>
          </a:p>
        </p:txBody>
      </p:sp>
      <p:sp>
        <p:nvSpPr>
          <p:cNvPr id="1051734"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73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736" name="Footer Placeholder 4"/>
          <p:cNvSpPr>
            <a:spLocks noGrp="1"/>
          </p:cNvSpPr>
          <p:nvPr>
            <p:ph type="ftr" sz="quarter" idx="11"/>
          </p:nvPr>
        </p:nvSpPr>
        <p:spPr/>
        <p:txBody>
          <a:bodyPr/>
          <a:lstStyle/>
          <a:p>
            <a:endParaRPr lang="ar-SA"/>
          </a:p>
        </p:txBody>
      </p:sp>
      <p:sp>
        <p:nvSpPr>
          <p:cNvPr id="105173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1824"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1825"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82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827" name="Footer Placeholder 4"/>
          <p:cNvSpPr>
            <a:spLocks noGrp="1"/>
          </p:cNvSpPr>
          <p:nvPr>
            <p:ph type="ftr" sz="quarter" idx="11"/>
          </p:nvPr>
        </p:nvSpPr>
        <p:spPr/>
        <p:txBody>
          <a:bodyPr/>
          <a:lstStyle/>
          <a:p>
            <a:endParaRPr lang="ar-SA"/>
          </a:p>
        </p:txBody>
      </p:sp>
      <p:sp>
        <p:nvSpPr>
          <p:cNvPr id="105182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1054"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1055"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105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057" name="Footer Placeholder 4"/>
          <p:cNvSpPr>
            <a:spLocks noGrp="1"/>
          </p:cNvSpPr>
          <p:nvPr>
            <p:ph type="ftr" sz="quarter" idx="11"/>
          </p:nvPr>
        </p:nvSpPr>
        <p:spPr/>
        <p:txBody>
          <a:bodyPr/>
          <a:lstStyle/>
          <a:p>
            <a:endParaRPr lang="ar-SA"/>
          </a:p>
        </p:txBody>
      </p:sp>
      <p:sp>
        <p:nvSpPr>
          <p:cNvPr id="105105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642" name="Title 1"/>
          <p:cNvSpPr>
            <a:spLocks noGrp="1"/>
          </p:cNvSpPr>
          <p:nvPr>
            <p:ph type="title"/>
          </p:nvPr>
        </p:nvSpPr>
        <p:spPr/>
        <p:txBody>
          <a:bodyPr/>
          <a:lstStyle/>
          <a:p>
            <a:r>
              <a:rPr lang="ar-SA"/>
              <a:t>انقر لتحرير نمط عنوان الشكل الرئيسي</a:t>
            </a:r>
            <a:endParaRPr lang="en-US" dirty="0"/>
          </a:p>
        </p:txBody>
      </p:sp>
      <p:sp>
        <p:nvSpPr>
          <p:cNvPr id="104864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64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645" name="Footer Placeholder 4"/>
          <p:cNvSpPr>
            <a:spLocks noGrp="1"/>
          </p:cNvSpPr>
          <p:nvPr>
            <p:ph type="ftr" sz="quarter" idx="11"/>
          </p:nvPr>
        </p:nvSpPr>
        <p:spPr/>
        <p:txBody>
          <a:bodyPr/>
          <a:lstStyle/>
          <a:p>
            <a:endParaRPr lang="ar-SA"/>
          </a:p>
        </p:txBody>
      </p:sp>
      <p:sp>
        <p:nvSpPr>
          <p:cNvPr id="104864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1044"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1045"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104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047" name="Footer Placeholder 4"/>
          <p:cNvSpPr>
            <a:spLocks noGrp="1"/>
          </p:cNvSpPr>
          <p:nvPr>
            <p:ph type="ftr" sz="quarter" idx="11"/>
          </p:nvPr>
        </p:nvSpPr>
        <p:spPr/>
        <p:txBody>
          <a:bodyPr/>
          <a:lstStyle/>
          <a:p>
            <a:endParaRPr lang="ar-SA"/>
          </a:p>
        </p:txBody>
      </p:sp>
      <p:sp>
        <p:nvSpPr>
          <p:cNvPr id="105104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1087" name="Title 1"/>
          <p:cNvSpPr>
            <a:spLocks noGrp="1"/>
          </p:cNvSpPr>
          <p:nvPr>
            <p:ph type="title"/>
          </p:nvPr>
        </p:nvSpPr>
        <p:spPr/>
        <p:txBody>
          <a:bodyPr/>
          <a:lstStyle/>
          <a:p>
            <a:r>
              <a:rPr lang="ar-SA"/>
              <a:t>انقر لتحرير نمط عنوان الشكل الرئيسي</a:t>
            </a:r>
            <a:endParaRPr lang="en-US" dirty="0"/>
          </a:p>
        </p:txBody>
      </p:sp>
      <p:sp>
        <p:nvSpPr>
          <p:cNvPr id="1051088"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089"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090"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091" name="Footer Placeholder 5"/>
          <p:cNvSpPr>
            <a:spLocks noGrp="1"/>
          </p:cNvSpPr>
          <p:nvPr>
            <p:ph type="ftr" sz="quarter" idx="11"/>
          </p:nvPr>
        </p:nvSpPr>
        <p:spPr/>
        <p:txBody>
          <a:bodyPr/>
          <a:lstStyle/>
          <a:p>
            <a:endParaRPr lang="ar-SA"/>
          </a:p>
        </p:txBody>
      </p:sp>
      <p:sp>
        <p:nvSpPr>
          <p:cNvPr id="1051092"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1021" name="Title 1"/>
          <p:cNvSpPr>
            <a:spLocks noGrp="1"/>
          </p:cNvSpPr>
          <p:nvPr>
            <p:ph type="title"/>
          </p:nvPr>
        </p:nvSpPr>
        <p:spPr/>
        <p:txBody>
          <a:bodyPr/>
          <a:lstStyle/>
          <a:p>
            <a:r>
              <a:rPr lang="ar-SA"/>
              <a:t>انقر لتحرير نمط عنوان الشكل الرئيسي</a:t>
            </a:r>
            <a:endParaRPr lang="en-US" dirty="0"/>
          </a:p>
        </p:txBody>
      </p:sp>
      <p:sp>
        <p:nvSpPr>
          <p:cNvPr id="1051022"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023"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024"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025"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026"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1027" name="Footer Placeholder 7"/>
          <p:cNvSpPr>
            <a:spLocks noGrp="1"/>
          </p:cNvSpPr>
          <p:nvPr>
            <p:ph type="ftr" sz="quarter" idx="11"/>
          </p:nvPr>
        </p:nvSpPr>
        <p:spPr/>
        <p:txBody>
          <a:bodyPr/>
          <a:lstStyle/>
          <a:p>
            <a:endParaRPr lang="ar-SA"/>
          </a:p>
        </p:txBody>
      </p:sp>
      <p:sp>
        <p:nvSpPr>
          <p:cNvPr id="1051028"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1093" name="Title 1"/>
          <p:cNvSpPr>
            <a:spLocks noGrp="1"/>
          </p:cNvSpPr>
          <p:nvPr>
            <p:ph type="title"/>
          </p:nvPr>
        </p:nvSpPr>
        <p:spPr/>
        <p:txBody>
          <a:bodyPr/>
          <a:lstStyle/>
          <a:p>
            <a:r>
              <a:rPr lang="ar-SA"/>
              <a:t>انقر لتحرير نمط عنوان الشكل الرئيسي</a:t>
            </a:r>
            <a:endParaRPr lang="en-US" dirty="0"/>
          </a:p>
        </p:txBody>
      </p:sp>
      <p:sp>
        <p:nvSpPr>
          <p:cNvPr id="1051094"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1095" name="Footer Placeholder 3"/>
          <p:cNvSpPr>
            <a:spLocks noGrp="1"/>
          </p:cNvSpPr>
          <p:nvPr>
            <p:ph type="ftr" sz="quarter" idx="11"/>
          </p:nvPr>
        </p:nvSpPr>
        <p:spPr/>
        <p:txBody>
          <a:bodyPr/>
          <a:lstStyle/>
          <a:p>
            <a:endParaRPr lang="ar-SA"/>
          </a:p>
        </p:txBody>
      </p:sp>
      <p:sp>
        <p:nvSpPr>
          <p:cNvPr id="1051096"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1035"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1036" name="Footer Placeholder 2"/>
          <p:cNvSpPr>
            <a:spLocks noGrp="1"/>
          </p:cNvSpPr>
          <p:nvPr>
            <p:ph type="ftr" sz="quarter" idx="11"/>
          </p:nvPr>
        </p:nvSpPr>
        <p:spPr/>
        <p:txBody>
          <a:bodyPr/>
          <a:lstStyle/>
          <a:p>
            <a:endParaRPr lang="ar-SA"/>
          </a:p>
        </p:txBody>
      </p:sp>
      <p:sp>
        <p:nvSpPr>
          <p:cNvPr id="1051037"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1038"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1039"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040"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041"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042" name="Footer Placeholder 5"/>
          <p:cNvSpPr>
            <a:spLocks noGrp="1"/>
          </p:cNvSpPr>
          <p:nvPr>
            <p:ph type="ftr" sz="quarter" idx="11"/>
          </p:nvPr>
        </p:nvSpPr>
        <p:spPr/>
        <p:txBody>
          <a:bodyPr/>
          <a:lstStyle/>
          <a:p>
            <a:endParaRPr lang="ar-SA"/>
          </a:p>
        </p:txBody>
      </p:sp>
      <p:sp>
        <p:nvSpPr>
          <p:cNvPr id="1051043"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1097"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1098"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099"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100"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101" name="Footer Placeholder 5"/>
          <p:cNvSpPr>
            <a:spLocks noGrp="1"/>
          </p:cNvSpPr>
          <p:nvPr>
            <p:ph type="ftr" sz="quarter" idx="11"/>
          </p:nvPr>
        </p:nvSpPr>
        <p:spPr/>
        <p:txBody>
          <a:bodyPr/>
          <a:lstStyle/>
          <a:p>
            <a:endParaRPr lang="ar-SA"/>
          </a:p>
        </p:txBody>
      </p:sp>
      <p:sp>
        <p:nvSpPr>
          <p:cNvPr id="1051102"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1029"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1030"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031"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03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033" name="Footer Placeholder 5"/>
          <p:cNvSpPr>
            <a:spLocks noGrp="1"/>
          </p:cNvSpPr>
          <p:nvPr>
            <p:ph type="ftr" sz="quarter" idx="11"/>
          </p:nvPr>
        </p:nvSpPr>
        <p:spPr/>
        <p:txBody>
          <a:bodyPr/>
          <a:lstStyle/>
          <a:p>
            <a:endParaRPr lang="ar-SA"/>
          </a:p>
        </p:txBody>
      </p:sp>
      <p:sp>
        <p:nvSpPr>
          <p:cNvPr id="105103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1069"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1070"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07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072" name="Footer Placeholder 4"/>
          <p:cNvSpPr>
            <a:spLocks noGrp="1"/>
          </p:cNvSpPr>
          <p:nvPr>
            <p:ph type="ftr" sz="quarter" idx="11"/>
          </p:nvPr>
        </p:nvSpPr>
        <p:spPr/>
        <p:txBody>
          <a:bodyPr/>
          <a:lstStyle/>
          <a:p>
            <a:endParaRPr lang="ar-SA"/>
          </a:p>
        </p:txBody>
      </p:sp>
      <p:sp>
        <p:nvSpPr>
          <p:cNvPr id="105107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1074"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1075"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1076"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07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078" name="Footer Placeholder 4"/>
          <p:cNvSpPr>
            <a:spLocks noGrp="1"/>
          </p:cNvSpPr>
          <p:nvPr>
            <p:ph type="ftr" sz="quarter" idx="11"/>
          </p:nvPr>
        </p:nvSpPr>
        <p:spPr/>
        <p:txBody>
          <a:bodyPr/>
          <a:lstStyle/>
          <a:p>
            <a:endParaRPr lang="ar-SA"/>
          </a:p>
        </p:txBody>
      </p:sp>
      <p:sp>
        <p:nvSpPr>
          <p:cNvPr id="1051079"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1080"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1081"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1116"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1117"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111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119" name="Footer Placeholder 4"/>
          <p:cNvSpPr>
            <a:spLocks noGrp="1"/>
          </p:cNvSpPr>
          <p:nvPr>
            <p:ph type="ftr" sz="quarter" idx="11"/>
          </p:nvPr>
        </p:nvSpPr>
        <p:spPr/>
        <p:txBody>
          <a:bodyPr/>
          <a:lstStyle/>
          <a:p>
            <a:endParaRPr lang="ar-SA"/>
          </a:p>
        </p:txBody>
      </p:sp>
      <p:sp>
        <p:nvSpPr>
          <p:cNvPr id="105112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1059"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1060"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061"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062"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063"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06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065"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792"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93"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106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067" name="Footer Placeholder 4"/>
          <p:cNvSpPr>
            <a:spLocks noGrp="1"/>
          </p:cNvSpPr>
          <p:nvPr>
            <p:ph type="ftr" sz="quarter" idx="11"/>
          </p:nvPr>
        </p:nvSpPr>
        <p:spPr/>
        <p:txBody>
          <a:bodyPr/>
          <a:lstStyle/>
          <a:p>
            <a:endParaRPr lang="ar-SA"/>
          </a:p>
        </p:txBody>
      </p:sp>
      <p:sp>
        <p:nvSpPr>
          <p:cNvPr id="105106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1103"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1104"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105"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106"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107"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108"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109"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110"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11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112"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794"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95"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111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114" name="Footer Placeholder 4"/>
          <p:cNvSpPr>
            <a:spLocks noGrp="1"/>
          </p:cNvSpPr>
          <p:nvPr>
            <p:ph type="ftr" sz="quarter" idx="11"/>
          </p:nvPr>
        </p:nvSpPr>
        <p:spPr/>
        <p:txBody>
          <a:bodyPr/>
          <a:lstStyle/>
          <a:p>
            <a:endParaRPr lang="ar-SA"/>
          </a:p>
        </p:txBody>
      </p:sp>
      <p:sp>
        <p:nvSpPr>
          <p:cNvPr id="105111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1049" name="Title 1"/>
          <p:cNvSpPr>
            <a:spLocks noGrp="1"/>
          </p:cNvSpPr>
          <p:nvPr>
            <p:ph type="title"/>
          </p:nvPr>
        </p:nvSpPr>
        <p:spPr/>
        <p:txBody>
          <a:bodyPr/>
          <a:lstStyle/>
          <a:p>
            <a:r>
              <a:rPr lang="ar-SA"/>
              <a:t>انقر لتحرير نمط عنوان الشكل الرئيسي</a:t>
            </a:r>
            <a:endParaRPr lang="en-US" dirty="0"/>
          </a:p>
        </p:txBody>
      </p:sp>
      <p:sp>
        <p:nvSpPr>
          <p:cNvPr id="1051050"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05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052" name="Footer Placeholder 4"/>
          <p:cNvSpPr>
            <a:spLocks noGrp="1"/>
          </p:cNvSpPr>
          <p:nvPr>
            <p:ph type="ftr" sz="quarter" idx="11"/>
          </p:nvPr>
        </p:nvSpPr>
        <p:spPr/>
        <p:txBody>
          <a:bodyPr/>
          <a:lstStyle/>
          <a:p>
            <a:endParaRPr lang="ar-SA"/>
          </a:p>
        </p:txBody>
      </p:sp>
      <p:sp>
        <p:nvSpPr>
          <p:cNvPr id="105105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1082"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1083"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08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085" name="Footer Placeholder 4"/>
          <p:cNvSpPr>
            <a:spLocks noGrp="1"/>
          </p:cNvSpPr>
          <p:nvPr>
            <p:ph type="ftr" sz="quarter" idx="11"/>
          </p:nvPr>
        </p:nvSpPr>
        <p:spPr/>
        <p:txBody>
          <a:bodyPr/>
          <a:lstStyle/>
          <a:p>
            <a:endParaRPr lang="ar-SA"/>
          </a:p>
        </p:txBody>
      </p:sp>
      <p:sp>
        <p:nvSpPr>
          <p:cNvPr id="105108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4760"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4761"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476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763" name="Footer Placeholder 4"/>
          <p:cNvSpPr>
            <a:spLocks noGrp="1"/>
          </p:cNvSpPr>
          <p:nvPr>
            <p:ph type="ftr" sz="quarter" idx="11"/>
          </p:nvPr>
        </p:nvSpPr>
        <p:spPr/>
        <p:txBody>
          <a:bodyPr/>
          <a:lstStyle/>
          <a:p>
            <a:endParaRPr lang="ar-SA"/>
          </a:p>
        </p:txBody>
      </p:sp>
      <p:sp>
        <p:nvSpPr>
          <p:cNvPr id="105476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739" name="Title 1"/>
          <p:cNvSpPr>
            <a:spLocks noGrp="1"/>
          </p:cNvSpPr>
          <p:nvPr>
            <p:ph type="title"/>
          </p:nvPr>
        </p:nvSpPr>
        <p:spPr/>
        <p:txBody>
          <a:bodyPr/>
          <a:lstStyle/>
          <a:p>
            <a:r>
              <a:rPr lang="ar-SA"/>
              <a:t>انقر لتحرير نمط عنوان الشكل الرئيسي</a:t>
            </a:r>
            <a:endParaRPr lang="en-US" dirty="0"/>
          </a:p>
        </p:txBody>
      </p:sp>
      <p:sp>
        <p:nvSpPr>
          <p:cNvPr id="1048740"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74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742" name="Footer Placeholder 4"/>
          <p:cNvSpPr>
            <a:spLocks noGrp="1"/>
          </p:cNvSpPr>
          <p:nvPr>
            <p:ph type="ftr" sz="quarter" idx="11"/>
          </p:nvPr>
        </p:nvSpPr>
        <p:spPr/>
        <p:txBody>
          <a:bodyPr/>
          <a:lstStyle/>
          <a:p>
            <a:endParaRPr lang="ar-SA"/>
          </a:p>
        </p:txBody>
      </p:sp>
      <p:sp>
        <p:nvSpPr>
          <p:cNvPr id="104874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4771"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4772"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477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774" name="Footer Placeholder 4"/>
          <p:cNvSpPr>
            <a:spLocks noGrp="1"/>
          </p:cNvSpPr>
          <p:nvPr>
            <p:ph type="ftr" sz="quarter" idx="11"/>
          </p:nvPr>
        </p:nvSpPr>
        <p:spPr/>
        <p:txBody>
          <a:bodyPr/>
          <a:lstStyle/>
          <a:p>
            <a:endParaRPr lang="ar-SA"/>
          </a:p>
        </p:txBody>
      </p:sp>
      <p:sp>
        <p:nvSpPr>
          <p:cNvPr id="105477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4765" name="Title 1"/>
          <p:cNvSpPr>
            <a:spLocks noGrp="1"/>
          </p:cNvSpPr>
          <p:nvPr>
            <p:ph type="title"/>
          </p:nvPr>
        </p:nvSpPr>
        <p:spPr/>
        <p:txBody>
          <a:bodyPr/>
          <a:lstStyle/>
          <a:p>
            <a:r>
              <a:rPr lang="ar-SA"/>
              <a:t>انقر لتحرير نمط عنوان الشكل الرئيسي</a:t>
            </a:r>
            <a:endParaRPr lang="en-US" dirty="0"/>
          </a:p>
        </p:txBody>
      </p:sp>
      <p:sp>
        <p:nvSpPr>
          <p:cNvPr id="1054766"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767"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76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769" name="Footer Placeholder 5"/>
          <p:cNvSpPr>
            <a:spLocks noGrp="1"/>
          </p:cNvSpPr>
          <p:nvPr>
            <p:ph type="ftr" sz="quarter" idx="11"/>
          </p:nvPr>
        </p:nvSpPr>
        <p:spPr/>
        <p:txBody>
          <a:bodyPr/>
          <a:lstStyle/>
          <a:p>
            <a:endParaRPr lang="ar-SA"/>
          </a:p>
        </p:txBody>
      </p:sp>
      <p:sp>
        <p:nvSpPr>
          <p:cNvPr id="105477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4812" name="Title 1"/>
          <p:cNvSpPr>
            <a:spLocks noGrp="1"/>
          </p:cNvSpPr>
          <p:nvPr>
            <p:ph type="title"/>
          </p:nvPr>
        </p:nvSpPr>
        <p:spPr/>
        <p:txBody>
          <a:bodyPr/>
          <a:lstStyle/>
          <a:p>
            <a:r>
              <a:rPr lang="ar-SA"/>
              <a:t>انقر لتحرير نمط عنوان الشكل الرئيسي</a:t>
            </a:r>
            <a:endParaRPr lang="en-US" dirty="0"/>
          </a:p>
        </p:txBody>
      </p:sp>
      <p:sp>
        <p:nvSpPr>
          <p:cNvPr id="105481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81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81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81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817"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4818" name="Footer Placeholder 7"/>
          <p:cNvSpPr>
            <a:spLocks noGrp="1"/>
          </p:cNvSpPr>
          <p:nvPr>
            <p:ph type="ftr" sz="quarter" idx="11"/>
          </p:nvPr>
        </p:nvSpPr>
        <p:spPr/>
        <p:txBody>
          <a:bodyPr/>
          <a:lstStyle/>
          <a:p>
            <a:endParaRPr lang="ar-SA"/>
          </a:p>
        </p:txBody>
      </p:sp>
      <p:sp>
        <p:nvSpPr>
          <p:cNvPr id="1054819"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4808" name="Title 1"/>
          <p:cNvSpPr>
            <a:spLocks noGrp="1"/>
          </p:cNvSpPr>
          <p:nvPr>
            <p:ph type="title"/>
          </p:nvPr>
        </p:nvSpPr>
        <p:spPr/>
        <p:txBody>
          <a:bodyPr/>
          <a:lstStyle/>
          <a:p>
            <a:r>
              <a:rPr lang="ar-SA"/>
              <a:t>انقر لتحرير نمط عنوان الشكل الرئيسي</a:t>
            </a:r>
            <a:endParaRPr lang="en-US" dirty="0"/>
          </a:p>
        </p:txBody>
      </p:sp>
      <p:sp>
        <p:nvSpPr>
          <p:cNvPr id="1054809"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4810" name="Footer Placeholder 3"/>
          <p:cNvSpPr>
            <a:spLocks noGrp="1"/>
          </p:cNvSpPr>
          <p:nvPr>
            <p:ph type="ftr" sz="quarter" idx="11"/>
          </p:nvPr>
        </p:nvSpPr>
        <p:spPr/>
        <p:txBody>
          <a:bodyPr/>
          <a:lstStyle/>
          <a:p>
            <a:endParaRPr lang="ar-SA"/>
          </a:p>
        </p:txBody>
      </p:sp>
      <p:sp>
        <p:nvSpPr>
          <p:cNvPr id="1054811"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4749"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4750" name="Footer Placeholder 2"/>
          <p:cNvSpPr>
            <a:spLocks noGrp="1"/>
          </p:cNvSpPr>
          <p:nvPr>
            <p:ph type="ftr" sz="quarter" idx="11"/>
          </p:nvPr>
        </p:nvSpPr>
        <p:spPr/>
        <p:txBody>
          <a:bodyPr/>
          <a:lstStyle/>
          <a:p>
            <a:endParaRPr lang="ar-SA"/>
          </a:p>
        </p:txBody>
      </p:sp>
      <p:sp>
        <p:nvSpPr>
          <p:cNvPr id="1054751"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4791"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4792"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793"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794"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795" name="Footer Placeholder 5"/>
          <p:cNvSpPr>
            <a:spLocks noGrp="1"/>
          </p:cNvSpPr>
          <p:nvPr>
            <p:ph type="ftr" sz="quarter" idx="11"/>
          </p:nvPr>
        </p:nvSpPr>
        <p:spPr/>
        <p:txBody>
          <a:bodyPr/>
          <a:lstStyle/>
          <a:p>
            <a:endParaRPr lang="ar-SA"/>
          </a:p>
        </p:txBody>
      </p:sp>
      <p:sp>
        <p:nvSpPr>
          <p:cNvPr id="1054796"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4838"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4839"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840"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841"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842" name="Footer Placeholder 5"/>
          <p:cNvSpPr>
            <a:spLocks noGrp="1"/>
          </p:cNvSpPr>
          <p:nvPr>
            <p:ph type="ftr" sz="quarter" idx="11"/>
          </p:nvPr>
        </p:nvSpPr>
        <p:spPr/>
        <p:txBody>
          <a:bodyPr/>
          <a:lstStyle/>
          <a:p>
            <a:endParaRPr lang="ar-SA"/>
          </a:p>
        </p:txBody>
      </p:sp>
      <p:sp>
        <p:nvSpPr>
          <p:cNvPr id="1054843"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4797"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4798"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799"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800"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801" name="Footer Placeholder 5"/>
          <p:cNvSpPr>
            <a:spLocks noGrp="1"/>
          </p:cNvSpPr>
          <p:nvPr>
            <p:ph type="ftr" sz="quarter" idx="11"/>
          </p:nvPr>
        </p:nvSpPr>
        <p:spPr/>
        <p:txBody>
          <a:bodyPr/>
          <a:lstStyle/>
          <a:p>
            <a:endParaRPr lang="ar-SA"/>
          </a:p>
        </p:txBody>
      </p:sp>
      <p:sp>
        <p:nvSpPr>
          <p:cNvPr id="1054802"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4820"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4821"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82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823" name="Footer Placeholder 4"/>
          <p:cNvSpPr>
            <a:spLocks noGrp="1"/>
          </p:cNvSpPr>
          <p:nvPr>
            <p:ph type="ftr" sz="quarter" idx="11"/>
          </p:nvPr>
        </p:nvSpPr>
        <p:spPr/>
        <p:txBody>
          <a:bodyPr/>
          <a:lstStyle/>
          <a:p>
            <a:endParaRPr lang="ar-SA"/>
          </a:p>
        </p:txBody>
      </p:sp>
      <p:sp>
        <p:nvSpPr>
          <p:cNvPr id="105482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4752"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4753"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4754"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75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756" name="Footer Placeholder 4"/>
          <p:cNvSpPr>
            <a:spLocks noGrp="1"/>
          </p:cNvSpPr>
          <p:nvPr>
            <p:ph type="ftr" sz="quarter" idx="11"/>
          </p:nvPr>
        </p:nvSpPr>
        <p:spPr/>
        <p:txBody>
          <a:bodyPr/>
          <a:lstStyle/>
          <a:p>
            <a:endParaRPr lang="ar-SA"/>
          </a:p>
        </p:txBody>
      </p:sp>
      <p:sp>
        <p:nvSpPr>
          <p:cNvPr id="1054757"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4758"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4759"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4803"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4804"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480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806" name="Footer Placeholder 4"/>
          <p:cNvSpPr>
            <a:spLocks noGrp="1"/>
          </p:cNvSpPr>
          <p:nvPr>
            <p:ph type="ftr" sz="quarter" idx="11"/>
          </p:nvPr>
        </p:nvSpPr>
        <p:spPr/>
        <p:txBody>
          <a:bodyPr/>
          <a:lstStyle/>
          <a:p>
            <a:endParaRPr lang="ar-SA"/>
          </a:p>
        </p:txBody>
      </p:sp>
      <p:sp>
        <p:nvSpPr>
          <p:cNvPr id="105480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4781"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4782"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783"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784"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785"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786"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787"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40"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41"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478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789" name="Footer Placeholder 4"/>
          <p:cNvSpPr>
            <a:spLocks noGrp="1"/>
          </p:cNvSpPr>
          <p:nvPr>
            <p:ph type="ftr" sz="quarter" idx="11"/>
          </p:nvPr>
        </p:nvSpPr>
        <p:spPr/>
        <p:txBody>
          <a:bodyPr/>
          <a:lstStyle/>
          <a:p>
            <a:endParaRPr lang="ar-SA"/>
          </a:p>
        </p:txBody>
      </p:sp>
      <p:sp>
        <p:nvSpPr>
          <p:cNvPr id="105479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4825"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4826"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827"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828"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829"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8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831"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832"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833"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83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42"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43"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483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836" name="Footer Placeholder 4"/>
          <p:cNvSpPr>
            <a:spLocks noGrp="1"/>
          </p:cNvSpPr>
          <p:nvPr>
            <p:ph type="ftr" sz="quarter" idx="11"/>
          </p:nvPr>
        </p:nvSpPr>
        <p:spPr/>
        <p:txBody>
          <a:bodyPr/>
          <a:lstStyle/>
          <a:p>
            <a:endParaRPr lang="ar-SA"/>
          </a:p>
        </p:txBody>
      </p:sp>
      <p:sp>
        <p:nvSpPr>
          <p:cNvPr id="105483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4776" name="Title 1"/>
          <p:cNvSpPr>
            <a:spLocks noGrp="1"/>
          </p:cNvSpPr>
          <p:nvPr>
            <p:ph type="title"/>
          </p:nvPr>
        </p:nvSpPr>
        <p:spPr/>
        <p:txBody>
          <a:bodyPr/>
          <a:lstStyle/>
          <a:p>
            <a:r>
              <a:rPr lang="ar-SA"/>
              <a:t>انقر لتحرير نمط عنوان الشكل الرئيسي</a:t>
            </a:r>
            <a:endParaRPr lang="en-US" dirty="0"/>
          </a:p>
        </p:txBody>
      </p:sp>
      <p:sp>
        <p:nvSpPr>
          <p:cNvPr id="1054777"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77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779" name="Footer Placeholder 4"/>
          <p:cNvSpPr>
            <a:spLocks noGrp="1"/>
          </p:cNvSpPr>
          <p:nvPr>
            <p:ph type="ftr" sz="quarter" idx="11"/>
          </p:nvPr>
        </p:nvSpPr>
        <p:spPr/>
        <p:txBody>
          <a:bodyPr/>
          <a:lstStyle/>
          <a:p>
            <a:endParaRPr lang="ar-SA"/>
          </a:p>
        </p:txBody>
      </p:sp>
      <p:sp>
        <p:nvSpPr>
          <p:cNvPr id="105478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4844"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4845"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84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847" name="Footer Placeholder 4"/>
          <p:cNvSpPr>
            <a:spLocks noGrp="1"/>
          </p:cNvSpPr>
          <p:nvPr>
            <p:ph type="ftr" sz="quarter" idx="11"/>
          </p:nvPr>
        </p:nvSpPr>
        <p:spPr/>
        <p:txBody>
          <a:bodyPr/>
          <a:lstStyle/>
          <a:p>
            <a:endParaRPr lang="ar-SA"/>
          </a:p>
        </p:txBody>
      </p:sp>
      <p:sp>
        <p:nvSpPr>
          <p:cNvPr id="105484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5590"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5591"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559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593" name="Footer Placeholder 4"/>
          <p:cNvSpPr>
            <a:spLocks noGrp="1"/>
          </p:cNvSpPr>
          <p:nvPr>
            <p:ph type="ftr" sz="quarter" idx="11"/>
          </p:nvPr>
        </p:nvSpPr>
        <p:spPr/>
        <p:txBody>
          <a:bodyPr/>
          <a:lstStyle/>
          <a:p>
            <a:endParaRPr lang="ar-SA"/>
          </a:p>
        </p:txBody>
      </p:sp>
      <p:sp>
        <p:nvSpPr>
          <p:cNvPr id="105559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725" name="Title 1"/>
          <p:cNvSpPr>
            <a:spLocks noGrp="1"/>
          </p:cNvSpPr>
          <p:nvPr>
            <p:ph type="title"/>
          </p:nvPr>
        </p:nvSpPr>
        <p:spPr/>
        <p:txBody>
          <a:bodyPr/>
          <a:lstStyle/>
          <a:p>
            <a:r>
              <a:rPr lang="ar-SA"/>
              <a:t>انقر لتحرير نمط عنوان الشكل الرئيسي</a:t>
            </a:r>
            <a:endParaRPr lang="en-US" dirty="0"/>
          </a:p>
        </p:txBody>
      </p:sp>
      <p:sp>
        <p:nvSpPr>
          <p:cNvPr id="1048726"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72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728" name="Footer Placeholder 4"/>
          <p:cNvSpPr>
            <a:spLocks noGrp="1"/>
          </p:cNvSpPr>
          <p:nvPr>
            <p:ph type="ftr" sz="quarter" idx="11"/>
          </p:nvPr>
        </p:nvSpPr>
        <p:spPr/>
        <p:txBody>
          <a:bodyPr/>
          <a:lstStyle/>
          <a:p>
            <a:endParaRPr lang="ar-SA"/>
          </a:p>
        </p:txBody>
      </p:sp>
      <p:sp>
        <p:nvSpPr>
          <p:cNvPr id="104872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5580"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5581"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558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583" name="Footer Placeholder 4"/>
          <p:cNvSpPr>
            <a:spLocks noGrp="1"/>
          </p:cNvSpPr>
          <p:nvPr>
            <p:ph type="ftr" sz="quarter" idx="11"/>
          </p:nvPr>
        </p:nvSpPr>
        <p:spPr/>
        <p:txBody>
          <a:bodyPr/>
          <a:lstStyle/>
          <a:p>
            <a:endParaRPr lang="ar-SA"/>
          </a:p>
        </p:txBody>
      </p:sp>
      <p:sp>
        <p:nvSpPr>
          <p:cNvPr id="105558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5616" name="Title 1"/>
          <p:cNvSpPr>
            <a:spLocks noGrp="1"/>
          </p:cNvSpPr>
          <p:nvPr>
            <p:ph type="title"/>
          </p:nvPr>
        </p:nvSpPr>
        <p:spPr/>
        <p:txBody>
          <a:bodyPr/>
          <a:lstStyle/>
          <a:p>
            <a:r>
              <a:rPr lang="ar-SA"/>
              <a:t>انقر لتحرير نمط عنوان الشكل الرئيسي</a:t>
            </a:r>
            <a:endParaRPr lang="en-US" dirty="0"/>
          </a:p>
        </p:txBody>
      </p:sp>
      <p:sp>
        <p:nvSpPr>
          <p:cNvPr id="1055617"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618"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619"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620" name="Footer Placeholder 5"/>
          <p:cNvSpPr>
            <a:spLocks noGrp="1"/>
          </p:cNvSpPr>
          <p:nvPr>
            <p:ph type="ftr" sz="quarter" idx="11"/>
          </p:nvPr>
        </p:nvSpPr>
        <p:spPr/>
        <p:txBody>
          <a:bodyPr/>
          <a:lstStyle/>
          <a:p>
            <a:endParaRPr lang="ar-SA"/>
          </a:p>
        </p:txBody>
      </p:sp>
      <p:sp>
        <p:nvSpPr>
          <p:cNvPr id="1055621"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5564" name="Title 1"/>
          <p:cNvSpPr>
            <a:spLocks noGrp="1"/>
          </p:cNvSpPr>
          <p:nvPr>
            <p:ph type="title"/>
          </p:nvPr>
        </p:nvSpPr>
        <p:spPr/>
        <p:txBody>
          <a:bodyPr/>
          <a:lstStyle/>
          <a:p>
            <a:r>
              <a:rPr lang="ar-SA"/>
              <a:t>انقر لتحرير نمط عنوان الشكل الرئيسي</a:t>
            </a:r>
            <a:endParaRPr lang="en-US" dirty="0"/>
          </a:p>
        </p:txBody>
      </p:sp>
      <p:sp>
        <p:nvSpPr>
          <p:cNvPr id="1055565"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566"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567"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568"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569"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5570" name="Footer Placeholder 7"/>
          <p:cNvSpPr>
            <a:spLocks noGrp="1"/>
          </p:cNvSpPr>
          <p:nvPr>
            <p:ph type="ftr" sz="quarter" idx="11"/>
          </p:nvPr>
        </p:nvSpPr>
        <p:spPr/>
        <p:txBody>
          <a:bodyPr/>
          <a:lstStyle/>
          <a:p>
            <a:endParaRPr lang="ar-SA"/>
          </a:p>
        </p:txBody>
      </p:sp>
      <p:sp>
        <p:nvSpPr>
          <p:cNvPr id="1055571"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5622" name="Title 1"/>
          <p:cNvSpPr>
            <a:spLocks noGrp="1"/>
          </p:cNvSpPr>
          <p:nvPr>
            <p:ph type="title"/>
          </p:nvPr>
        </p:nvSpPr>
        <p:spPr/>
        <p:txBody>
          <a:bodyPr/>
          <a:lstStyle/>
          <a:p>
            <a:r>
              <a:rPr lang="ar-SA"/>
              <a:t>انقر لتحرير نمط عنوان الشكل الرئيسي</a:t>
            </a:r>
            <a:endParaRPr lang="en-US" dirty="0"/>
          </a:p>
        </p:txBody>
      </p:sp>
      <p:sp>
        <p:nvSpPr>
          <p:cNvPr id="1055623"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5624" name="Footer Placeholder 3"/>
          <p:cNvSpPr>
            <a:spLocks noGrp="1"/>
          </p:cNvSpPr>
          <p:nvPr>
            <p:ph type="ftr" sz="quarter" idx="11"/>
          </p:nvPr>
        </p:nvSpPr>
        <p:spPr/>
        <p:txBody>
          <a:bodyPr/>
          <a:lstStyle/>
          <a:p>
            <a:endParaRPr lang="ar-SA"/>
          </a:p>
        </p:txBody>
      </p:sp>
      <p:sp>
        <p:nvSpPr>
          <p:cNvPr id="1055625"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5549"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5550" name="Footer Placeholder 2"/>
          <p:cNvSpPr>
            <a:spLocks noGrp="1"/>
          </p:cNvSpPr>
          <p:nvPr>
            <p:ph type="ftr" sz="quarter" idx="11"/>
          </p:nvPr>
        </p:nvSpPr>
        <p:spPr/>
        <p:txBody>
          <a:bodyPr/>
          <a:lstStyle/>
          <a:p>
            <a:endParaRPr lang="ar-SA"/>
          </a:p>
        </p:txBody>
      </p:sp>
      <p:sp>
        <p:nvSpPr>
          <p:cNvPr id="1055551"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5558"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5559"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560"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561"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562" name="Footer Placeholder 5"/>
          <p:cNvSpPr>
            <a:spLocks noGrp="1"/>
          </p:cNvSpPr>
          <p:nvPr>
            <p:ph type="ftr" sz="quarter" idx="11"/>
          </p:nvPr>
        </p:nvSpPr>
        <p:spPr/>
        <p:txBody>
          <a:bodyPr/>
          <a:lstStyle/>
          <a:p>
            <a:endParaRPr lang="ar-SA"/>
          </a:p>
        </p:txBody>
      </p:sp>
      <p:sp>
        <p:nvSpPr>
          <p:cNvPr id="1055563"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5605"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5606"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607"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60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609" name="Footer Placeholder 5"/>
          <p:cNvSpPr>
            <a:spLocks noGrp="1"/>
          </p:cNvSpPr>
          <p:nvPr>
            <p:ph type="ftr" sz="quarter" idx="11"/>
          </p:nvPr>
        </p:nvSpPr>
        <p:spPr/>
        <p:txBody>
          <a:bodyPr/>
          <a:lstStyle/>
          <a:p>
            <a:endParaRPr lang="ar-SA"/>
          </a:p>
        </p:txBody>
      </p:sp>
      <p:sp>
        <p:nvSpPr>
          <p:cNvPr id="105561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5552"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555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55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555"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556" name="Footer Placeholder 5"/>
          <p:cNvSpPr>
            <a:spLocks noGrp="1"/>
          </p:cNvSpPr>
          <p:nvPr>
            <p:ph type="ftr" sz="quarter" idx="11"/>
          </p:nvPr>
        </p:nvSpPr>
        <p:spPr/>
        <p:txBody>
          <a:bodyPr/>
          <a:lstStyle/>
          <a:p>
            <a:endParaRPr lang="ar-SA"/>
          </a:p>
        </p:txBody>
      </p:sp>
      <p:sp>
        <p:nvSpPr>
          <p:cNvPr id="1055557"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5626"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5627"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62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629" name="Footer Placeholder 4"/>
          <p:cNvSpPr>
            <a:spLocks noGrp="1"/>
          </p:cNvSpPr>
          <p:nvPr>
            <p:ph type="ftr" sz="quarter" idx="11"/>
          </p:nvPr>
        </p:nvSpPr>
        <p:spPr/>
        <p:txBody>
          <a:bodyPr/>
          <a:lstStyle/>
          <a:p>
            <a:endParaRPr lang="ar-SA"/>
          </a:p>
        </p:txBody>
      </p:sp>
      <p:sp>
        <p:nvSpPr>
          <p:cNvPr id="105563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5572"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5573"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5574"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57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576" name="Footer Placeholder 4"/>
          <p:cNvSpPr>
            <a:spLocks noGrp="1"/>
          </p:cNvSpPr>
          <p:nvPr>
            <p:ph type="ftr" sz="quarter" idx="11"/>
          </p:nvPr>
        </p:nvSpPr>
        <p:spPr/>
        <p:txBody>
          <a:bodyPr/>
          <a:lstStyle/>
          <a:p>
            <a:endParaRPr lang="ar-SA"/>
          </a:p>
        </p:txBody>
      </p:sp>
      <p:sp>
        <p:nvSpPr>
          <p:cNvPr id="1055577"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5578"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5579"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5631"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5632"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563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634" name="Footer Placeholder 4"/>
          <p:cNvSpPr>
            <a:spLocks noGrp="1"/>
          </p:cNvSpPr>
          <p:nvPr>
            <p:ph type="ftr" sz="quarter" idx="11"/>
          </p:nvPr>
        </p:nvSpPr>
        <p:spPr/>
        <p:txBody>
          <a:bodyPr/>
          <a:lstStyle/>
          <a:p>
            <a:endParaRPr lang="ar-SA"/>
          </a:p>
        </p:txBody>
      </p:sp>
      <p:sp>
        <p:nvSpPr>
          <p:cNvPr id="105563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5595"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5596"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597"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598"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59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600"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601"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72"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73"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560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603" name="Footer Placeholder 4"/>
          <p:cNvSpPr>
            <a:spLocks noGrp="1"/>
          </p:cNvSpPr>
          <p:nvPr>
            <p:ph type="ftr" sz="quarter" idx="11"/>
          </p:nvPr>
        </p:nvSpPr>
        <p:spPr/>
        <p:txBody>
          <a:bodyPr/>
          <a:lstStyle/>
          <a:p>
            <a:endParaRPr lang="ar-SA"/>
          </a:p>
        </p:txBody>
      </p:sp>
      <p:sp>
        <p:nvSpPr>
          <p:cNvPr id="105560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5636"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5637"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638"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639"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640"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641"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642"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643"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644"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645"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74"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75"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564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647" name="Footer Placeholder 4"/>
          <p:cNvSpPr>
            <a:spLocks noGrp="1"/>
          </p:cNvSpPr>
          <p:nvPr>
            <p:ph type="ftr" sz="quarter" idx="11"/>
          </p:nvPr>
        </p:nvSpPr>
        <p:spPr/>
        <p:txBody>
          <a:bodyPr/>
          <a:lstStyle/>
          <a:p>
            <a:endParaRPr lang="ar-SA"/>
          </a:p>
        </p:txBody>
      </p:sp>
      <p:sp>
        <p:nvSpPr>
          <p:cNvPr id="105564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5585" name="Title 1"/>
          <p:cNvSpPr>
            <a:spLocks noGrp="1"/>
          </p:cNvSpPr>
          <p:nvPr>
            <p:ph type="title"/>
          </p:nvPr>
        </p:nvSpPr>
        <p:spPr/>
        <p:txBody>
          <a:bodyPr/>
          <a:lstStyle/>
          <a:p>
            <a:r>
              <a:rPr lang="ar-SA"/>
              <a:t>انقر لتحرير نمط عنوان الشكل الرئيسي</a:t>
            </a:r>
            <a:endParaRPr lang="en-US" dirty="0"/>
          </a:p>
        </p:txBody>
      </p:sp>
      <p:sp>
        <p:nvSpPr>
          <p:cNvPr id="1055586"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58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588" name="Footer Placeholder 4"/>
          <p:cNvSpPr>
            <a:spLocks noGrp="1"/>
          </p:cNvSpPr>
          <p:nvPr>
            <p:ph type="ftr" sz="quarter" idx="11"/>
          </p:nvPr>
        </p:nvSpPr>
        <p:spPr/>
        <p:txBody>
          <a:bodyPr/>
          <a:lstStyle/>
          <a:p>
            <a:endParaRPr lang="ar-SA"/>
          </a:p>
        </p:txBody>
      </p:sp>
      <p:sp>
        <p:nvSpPr>
          <p:cNvPr id="105558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5611"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5612"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61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614" name="Footer Placeholder 4"/>
          <p:cNvSpPr>
            <a:spLocks noGrp="1"/>
          </p:cNvSpPr>
          <p:nvPr>
            <p:ph type="ftr" sz="quarter" idx="11"/>
          </p:nvPr>
        </p:nvSpPr>
        <p:spPr/>
        <p:txBody>
          <a:bodyPr/>
          <a:lstStyle/>
          <a:p>
            <a:endParaRPr lang="ar-SA"/>
          </a:p>
        </p:txBody>
      </p:sp>
      <p:sp>
        <p:nvSpPr>
          <p:cNvPr id="105561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49939"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49940"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4994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942" name="Footer Placeholder 4"/>
          <p:cNvSpPr>
            <a:spLocks noGrp="1"/>
          </p:cNvSpPr>
          <p:nvPr>
            <p:ph type="ftr" sz="quarter" idx="11"/>
          </p:nvPr>
        </p:nvSpPr>
        <p:spPr/>
        <p:txBody>
          <a:bodyPr/>
          <a:lstStyle/>
          <a:p>
            <a:endParaRPr lang="ar-SA"/>
          </a:p>
        </p:txBody>
      </p:sp>
      <p:sp>
        <p:nvSpPr>
          <p:cNvPr id="104994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711" name="Title 1"/>
          <p:cNvSpPr>
            <a:spLocks noGrp="1"/>
          </p:cNvSpPr>
          <p:nvPr>
            <p:ph type="title"/>
          </p:nvPr>
        </p:nvSpPr>
        <p:spPr/>
        <p:txBody>
          <a:bodyPr/>
          <a:lstStyle/>
          <a:p>
            <a:r>
              <a:rPr lang="ar-SA"/>
              <a:t>انقر لتحرير نمط عنوان الشكل الرئيسي</a:t>
            </a:r>
            <a:endParaRPr lang="en-US" dirty="0"/>
          </a:p>
        </p:txBody>
      </p:sp>
      <p:sp>
        <p:nvSpPr>
          <p:cNvPr id="1048712"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71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714" name="Footer Placeholder 4"/>
          <p:cNvSpPr>
            <a:spLocks noGrp="1"/>
          </p:cNvSpPr>
          <p:nvPr>
            <p:ph type="ftr" sz="quarter" idx="11"/>
          </p:nvPr>
        </p:nvSpPr>
        <p:spPr/>
        <p:txBody>
          <a:bodyPr/>
          <a:lstStyle/>
          <a:p>
            <a:endParaRPr lang="ar-SA"/>
          </a:p>
        </p:txBody>
      </p:sp>
      <p:sp>
        <p:nvSpPr>
          <p:cNvPr id="104871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49991"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49992"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4999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994" name="Footer Placeholder 4"/>
          <p:cNvSpPr>
            <a:spLocks noGrp="1"/>
          </p:cNvSpPr>
          <p:nvPr>
            <p:ph type="ftr" sz="quarter" idx="11"/>
          </p:nvPr>
        </p:nvSpPr>
        <p:spPr/>
        <p:txBody>
          <a:bodyPr/>
          <a:lstStyle/>
          <a:p>
            <a:endParaRPr lang="ar-SA"/>
          </a:p>
        </p:txBody>
      </p:sp>
      <p:sp>
        <p:nvSpPr>
          <p:cNvPr id="104999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49933" name="Title 1"/>
          <p:cNvSpPr>
            <a:spLocks noGrp="1"/>
          </p:cNvSpPr>
          <p:nvPr>
            <p:ph type="title"/>
          </p:nvPr>
        </p:nvSpPr>
        <p:spPr/>
        <p:txBody>
          <a:bodyPr/>
          <a:lstStyle/>
          <a:p>
            <a:r>
              <a:rPr lang="ar-SA"/>
              <a:t>انقر لتحرير نمط عنوان الشكل الرئيسي</a:t>
            </a:r>
            <a:endParaRPr lang="en-US" dirty="0"/>
          </a:p>
        </p:txBody>
      </p:sp>
      <p:sp>
        <p:nvSpPr>
          <p:cNvPr id="1049934"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935"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93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49937" name="Footer Placeholder 5"/>
          <p:cNvSpPr>
            <a:spLocks noGrp="1"/>
          </p:cNvSpPr>
          <p:nvPr>
            <p:ph type="ftr" sz="quarter" idx="11"/>
          </p:nvPr>
        </p:nvSpPr>
        <p:spPr/>
        <p:txBody>
          <a:bodyPr/>
          <a:lstStyle/>
          <a:p>
            <a:endParaRPr lang="ar-SA"/>
          </a:p>
        </p:txBody>
      </p:sp>
      <p:sp>
        <p:nvSpPr>
          <p:cNvPr id="104993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49983" name="Title 1"/>
          <p:cNvSpPr>
            <a:spLocks noGrp="1"/>
          </p:cNvSpPr>
          <p:nvPr>
            <p:ph type="title"/>
          </p:nvPr>
        </p:nvSpPr>
        <p:spPr/>
        <p:txBody>
          <a:bodyPr/>
          <a:lstStyle/>
          <a:p>
            <a:r>
              <a:rPr lang="ar-SA"/>
              <a:t>انقر لتحرير نمط عنوان الشكل الرئيسي</a:t>
            </a:r>
            <a:endParaRPr lang="en-US" dirty="0"/>
          </a:p>
        </p:txBody>
      </p:sp>
      <p:sp>
        <p:nvSpPr>
          <p:cNvPr id="1049984"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985"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986"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987"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988"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49989" name="Footer Placeholder 7"/>
          <p:cNvSpPr>
            <a:spLocks noGrp="1"/>
          </p:cNvSpPr>
          <p:nvPr>
            <p:ph type="ftr" sz="quarter" idx="11"/>
          </p:nvPr>
        </p:nvSpPr>
        <p:spPr/>
        <p:txBody>
          <a:bodyPr/>
          <a:lstStyle/>
          <a:p>
            <a:endParaRPr lang="ar-SA"/>
          </a:p>
        </p:txBody>
      </p:sp>
      <p:sp>
        <p:nvSpPr>
          <p:cNvPr id="1049990"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49944" name="Title 1"/>
          <p:cNvSpPr>
            <a:spLocks noGrp="1"/>
          </p:cNvSpPr>
          <p:nvPr>
            <p:ph type="title"/>
          </p:nvPr>
        </p:nvSpPr>
        <p:spPr/>
        <p:txBody>
          <a:bodyPr/>
          <a:lstStyle/>
          <a:p>
            <a:r>
              <a:rPr lang="ar-SA"/>
              <a:t>انقر لتحرير نمط عنوان الشكل الرئيسي</a:t>
            </a:r>
            <a:endParaRPr lang="en-US" dirty="0"/>
          </a:p>
        </p:txBody>
      </p:sp>
      <p:sp>
        <p:nvSpPr>
          <p:cNvPr id="1049945"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49946" name="Footer Placeholder 3"/>
          <p:cNvSpPr>
            <a:spLocks noGrp="1"/>
          </p:cNvSpPr>
          <p:nvPr>
            <p:ph type="ftr" sz="quarter" idx="11"/>
          </p:nvPr>
        </p:nvSpPr>
        <p:spPr/>
        <p:txBody>
          <a:bodyPr/>
          <a:lstStyle/>
          <a:p>
            <a:endParaRPr lang="ar-SA"/>
          </a:p>
        </p:txBody>
      </p:sp>
      <p:sp>
        <p:nvSpPr>
          <p:cNvPr id="1049947"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0001"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0002" name="Footer Placeholder 2"/>
          <p:cNvSpPr>
            <a:spLocks noGrp="1"/>
          </p:cNvSpPr>
          <p:nvPr>
            <p:ph type="ftr" sz="quarter" idx="11"/>
          </p:nvPr>
        </p:nvSpPr>
        <p:spPr/>
        <p:txBody>
          <a:bodyPr/>
          <a:lstStyle/>
          <a:p>
            <a:endParaRPr lang="ar-SA"/>
          </a:p>
        </p:txBody>
      </p:sp>
      <p:sp>
        <p:nvSpPr>
          <p:cNvPr id="1050003"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49977"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49978"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979"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980"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49981" name="Footer Placeholder 5"/>
          <p:cNvSpPr>
            <a:spLocks noGrp="1"/>
          </p:cNvSpPr>
          <p:nvPr>
            <p:ph type="ftr" sz="quarter" idx="11"/>
          </p:nvPr>
        </p:nvSpPr>
        <p:spPr/>
        <p:txBody>
          <a:bodyPr/>
          <a:lstStyle/>
          <a:p>
            <a:endParaRPr lang="ar-SA"/>
          </a:p>
        </p:txBody>
      </p:sp>
      <p:sp>
        <p:nvSpPr>
          <p:cNvPr id="1049982"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49909"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49910"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49911"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91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49913" name="Footer Placeholder 5"/>
          <p:cNvSpPr>
            <a:spLocks noGrp="1"/>
          </p:cNvSpPr>
          <p:nvPr>
            <p:ph type="ftr" sz="quarter" idx="11"/>
          </p:nvPr>
        </p:nvSpPr>
        <p:spPr/>
        <p:txBody>
          <a:bodyPr/>
          <a:lstStyle/>
          <a:p>
            <a:endParaRPr lang="ar-SA"/>
          </a:p>
        </p:txBody>
      </p:sp>
      <p:sp>
        <p:nvSpPr>
          <p:cNvPr id="104991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49966"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49967"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49968"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969"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49970" name="Footer Placeholder 5"/>
          <p:cNvSpPr>
            <a:spLocks noGrp="1"/>
          </p:cNvSpPr>
          <p:nvPr>
            <p:ph type="ftr" sz="quarter" idx="11"/>
          </p:nvPr>
        </p:nvSpPr>
        <p:spPr/>
        <p:txBody>
          <a:bodyPr/>
          <a:lstStyle/>
          <a:p>
            <a:endParaRPr lang="ar-SA"/>
          </a:p>
        </p:txBody>
      </p:sp>
      <p:sp>
        <p:nvSpPr>
          <p:cNvPr id="1049971"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0004"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0005"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00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007" name="Footer Placeholder 4"/>
          <p:cNvSpPr>
            <a:spLocks noGrp="1"/>
          </p:cNvSpPr>
          <p:nvPr>
            <p:ph type="ftr" sz="quarter" idx="11"/>
          </p:nvPr>
        </p:nvSpPr>
        <p:spPr/>
        <p:txBody>
          <a:bodyPr/>
          <a:lstStyle/>
          <a:p>
            <a:endParaRPr lang="ar-SA"/>
          </a:p>
        </p:txBody>
      </p:sp>
      <p:sp>
        <p:nvSpPr>
          <p:cNvPr id="105000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49948"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49949"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4995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95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952" name="Footer Placeholder 4"/>
          <p:cNvSpPr>
            <a:spLocks noGrp="1"/>
          </p:cNvSpPr>
          <p:nvPr>
            <p:ph type="ftr" sz="quarter" idx="11"/>
          </p:nvPr>
        </p:nvSpPr>
        <p:spPr/>
        <p:txBody>
          <a:bodyPr/>
          <a:lstStyle/>
          <a:p>
            <a:endParaRPr lang="ar-SA"/>
          </a:p>
        </p:txBody>
      </p:sp>
      <p:sp>
        <p:nvSpPr>
          <p:cNvPr id="1049953"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49954"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49955"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49996"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49997"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4999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999" name="Footer Placeholder 4"/>
          <p:cNvSpPr>
            <a:spLocks noGrp="1"/>
          </p:cNvSpPr>
          <p:nvPr>
            <p:ph type="ftr" sz="quarter" idx="11"/>
          </p:nvPr>
        </p:nvSpPr>
        <p:spPr/>
        <p:txBody>
          <a:bodyPr/>
          <a:lstStyle/>
          <a:p>
            <a:endParaRPr lang="ar-SA"/>
          </a:p>
        </p:txBody>
      </p:sp>
      <p:sp>
        <p:nvSpPr>
          <p:cNvPr id="105000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49956"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49957"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958"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959"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960"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961"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962"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750"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51"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4996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964" name="Footer Placeholder 4"/>
          <p:cNvSpPr>
            <a:spLocks noGrp="1"/>
          </p:cNvSpPr>
          <p:nvPr>
            <p:ph type="ftr" sz="quarter" idx="11"/>
          </p:nvPr>
        </p:nvSpPr>
        <p:spPr/>
        <p:txBody>
          <a:bodyPr/>
          <a:lstStyle/>
          <a:p>
            <a:endParaRPr lang="ar-SA"/>
          </a:p>
        </p:txBody>
      </p:sp>
      <p:sp>
        <p:nvSpPr>
          <p:cNvPr id="104996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49915"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49916"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917"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49918"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919"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92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49921"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922"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923"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499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748"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49"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4992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926" name="Footer Placeholder 4"/>
          <p:cNvSpPr>
            <a:spLocks noGrp="1"/>
          </p:cNvSpPr>
          <p:nvPr>
            <p:ph type="ftr" sz="quarter" idx="11"/>
          </p:nvPr>
        </p:nvSpPr>
        <p:spPr/>
        <p:txBody>
          <a:bodyPr/>
          <a:lstStyle/>
          <a:p>
            <a:endParaRPr lang="ar-SA"/>
          </a:p>
        </p:txBody>
      </p:sp>
      <p:sp>
        <p:nvSpPr>
          <p:cNvPr id="104992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49972" name="Title 1"/>
          <p:cNvSpPr>
            <a:spLocks noGrp="1"/>
          </p:cNvSpPr>
          <p:nvPr>
            <p:ph type="title"/>
          </p:nvPr>
        </p:nvSpPr>
        <p:spPr/>
        <p:txBody>
          <a:bodyPr/>
          <a:lstStyle/>
          <a:p>
            <a:r>
              <a:rPr lang="ar-SA"/>
              <a:t>انقر لتحرير نمط عنوان الشكل الرئيسي</a:t>
            </a:r>
            <a:endParaRPr lang="en-US" dirty="0"/>
          </a:p>
        </p:txBody>
      </p:sp>
      <p:sp>
        <p:nvSpPr>
          <p:cNvPr id="1049973"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97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975" name="Footer Placeholder 4"/>
          <p:cNvSpPr>
            <a:spLocks noGrp="1"/>
          </p:cNvSpPr>
          <p:nvPr>
            <p:ph type="ftr" sz="quarter" idx="11"/>
          </p:nvPr>
        </p:nvSpPr>
        <p:spPr/>
        <p:txBody>
          <a:bodyPr/>
          <a:lstStyle/>
          <a:p>
            <a:endParaRPr lang="ar-SA"/>
          </a:p>
        </p:txBody>
      </p:sp>
      <p:sp>
        <p:nvSpPr>
          <p:cNvPr id="104997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49928"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49929"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93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931" name="Footer Placeholder 4"/>
          <p:cNvSpPr>
            <a:spLocks noGrp="1"/>
          </p:cNvSpPr>
          <p:nvPr>
            <p:ph type="ftr" sz="quarter" idx="11"/>
          </p:nvPr>
        </p:nvSpPr>
        <p:spPr/>
        <p:txBody>
          <a:bodyPr/>
          <a:lstStyle/>
          <a:p>
            <a:endParaRPr lang="ar-SA"/>
          </a:p>
        </p:txBody>
      </p:sp>
      <p:sp>
        <p:nvSpPr>
          <p:cNvPr id="104993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0780"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0781"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078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783" name="Footer Placeholder 4"/>
          <p:cNvSpPr>
            <a:spLocks noGrp="1"/>
          </p:cNvSpPr>
          <p:nvPr>
            <p:ph type="ftr" sz="quarter" idx="11"/>
          </p:nvPr>
        </p:nvSpPr>
        <p:spPr/>
        <p:txBody>
          <a:bodyPr/>
          <a:lstStyle/>
          <a:p>
            <a:endParaRPr lang="ar-SA"/>
          </a:p>
        </p:txBody>
      </p:sp>
      <p:sp>
        <p:nvSpPr>
          <p:cNvPr id="105078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767" name="Title 1"/>
          <p:cNvSpPr>
            <a:spLocks noGrp="1"/>
          </p:cNvSpPr>
          <p:nvPr>
            <p:ph type="title"/>
          </p:nvPr>
        </p:nvSpPr>
        <p:spPr/>
        <p:txBody>
          <a:bodyPr/>
          <a:lstStyle/>
          <a:p>
            <a:r>
              <a:rPr lang="ar-SA"/>
              <a:t>انقر لتحرير نمط عنوان الشكل الرئيسي</a:t>
            </a:r>
            <a:endParaRPr lang="en-US" dirty="0"/>
          </a:p>
        </p:txBody>
      </p:sp>
      <p:sp>
        <p:nvSpPr>
          <p:cNvPr id="1048768"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76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770" name="Footer Placeholder 4"/>
          <p:cNvSpPr>
            <a:spLocks noGrp="1"/>
          </p:cNvSpPr>
          <p:nvPr>
            <p:ph type="ftr" sz="quarter" idx="11"/>
          </p:nvPr>
        </p:nvSpPr>
        <p:spPr/>
        <p:txBody>
          <a:bodyPr/>
          <a:lstStyle/>
          <a:p>
            <a:endParaRPr lang="ar-SA"/>
          </a:p>
        </p:txBody>
      </p:sp>
      <p:sp>
        <p:nvSpPr>
          <p:cNvPr id="104877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0719"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0720"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072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722" name="Footer Placeholder 4"/>
          <p:cNvSpPr>
            <a:spLocks noGrp="1"/>
          </p:cNvSpPr>
          <p:nvPr>
            <p:ph type="ftr" sz="quarter" idx="11"/>
          </p:nvPr>
        </p:nvSpPr>
        <p:spPr/>
        <p:txBody>
          <a:bodyPr/>
          <a:lstStyle/>
          <a:p>
            <a:endParaRPr lang="ar-SA"/>
          </a:p>
        </p:txBody>
      </p:sp>
      <p:sp>
        <p:nvSpPr>
          <p:cNvPr id="105072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0743" name="Title 1"/>
          <p:cNvSpPr>
            <a:spLocks noGrp="1"/>
          </p:cNvSpPr>
          <p:nvPr>
            <p:ph type="title"/>
          </p:nvPr>
        </p:nvSpPr>
        <p:spPr/>
        <p:txBody>
          <a:bodyPr/>
          <a:lstStyle/>
          <a:p>
            <a:r>
              <a:rPr lang="ar-SA"/>
              <a:t>انقر لتحرير نمط عنوان الشكل الرئيسي</a:t>
            </a:r>
            <a:endParaRPr lang="en-US" dirty="0"/>
          </a:p>
        </p:txBody>
      </p:sp>
      <p:sp>
        <p:nvSpPr>
          <p:cNvPr id="1050744"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745"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74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0747" name="Footer Placeholder 5"/>
          <p:cNvSpPr>
            <a:spLocks noGrp="1"/>
          </p:cNvSpPr>
          <p:nvPr>
            <p:ph type="ftr" sz="quarter" idx="11"/>
          </p:nvPr>
        </p:nvSpPr>
        <p:spPr/>
        <p:txBody>
          <a:bodyPr/>
          <a:lstStyle/>
          <a:p>
            <a:endParaRPr lang="ar-SA"/>
          </a:p>
        </p:txBody>
      </p:sp>
      <p:sp>
        <p:nvSpPr>
          <p:cNvPr id="105074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0753" name="Title 1"/>
          <p:cNvSpPr>
            <a:spLocks noGrp="1"/>
          </p:cNvSpPr>
          <p:nvPr>
            <p:ph type="title"/>
          </p:nvPr>
        </p:nvSpPr>
        <p:spPr/>
        <p:txBody>
          <a:bodyPr/>
          <a:lstStyle/>
          <a:p>
            <a:r>
              <a:rPr lang="ar-SA"/>
              <a:t>انقر لتحرير نمط عنوان الشكل الرئيسي</a:t>
            </a:r>
            <a:endParaRPr lang="en-US" dirty="0"/>
          </a:p>
        </p:txBody>
      </p:sp>
      <p:sp>
        <p:nvSpPr>
          <p:cNvPr id="1050754"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755"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756"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757"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758"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0759" name="Footer Placeholder 7"/>
          <p:cNvSpPr>
            <a:spLocks noGrp="1"/>
          </p:cNvSpPr>
          <p:nvPr>
            <p:ph type="ftr" sz="quarter" idx="11"/>
          </p:nvPr>
        </p:nvSpPr>
        <p:spPr/>
        <p:txBody>
          <a:bodyPr/>
          <a:lstStyle/>
          <a:p>
            <a:endParaRPr lang="ar-SA"/>
          </a:p>
        </p:txBody>
      </p:sp>
      <p:sp>
        <p:nvSpPr>
          <p:cNvPr id="1050760"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0749" name="Title 1"/>
          <p:cNvSpPr>
            <a:spLocks noGrp="1"/>
          </p:cNvSpPr>
          <p:nvPr>
            <p:ph type="title"/>
          </p:nvPr>
        </p:nvSpPr>
        <p:spPr/>
        <p:txBody>
          <a:bodyPr/>
          <a:lstStyle/>
          <a:p>
            <a:r>
              <a:rPr lang="ar-SA"/>
              <a:t>انقر لتحرير نمط عنوان الشكل الرئيسي</a:t>
            </a:r>
            <a:endParaRPr lang="en-US" dirty="0"/>
          </a:p>
        </p:txBody>
      </p:sp>
      <p:sp>
        <p:nvSpPr>
          <p:cNvPr id="1050750"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0751" name="Footer Placeholder 3"/>
          <p:cNvSpPr>
            <a:spLocks noGrp="1"/>
          </p:cNvSpPr>
          <p:nvPr>
            <p:ph type="ftr" sz="quarter" idx="11"/>
          </p:nvPr>
        </p:nvSpPr>
        <p:spPr/>
        <p:txBody>
          <a:bodyPr/>
          <a:lstStyle/>
          <a:p>
            <a:endParaRPr lang="ar-SA"/>
          </a:p>
        </p:txBody>
      </p:sp>
      <p:sp>
        <p:nvSpPr>
          <p:cNvPr id="1050752"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0806"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0807" name="Footer Placeholder 2"/>
          <p:cNvSpPr>
            <a:spLocks noGrp="1"/>
          </p:cNvSpPr>
          <p:nvPr>
            <p:ph type="ftr" sz="quarter" idx="11"/>
          </p:nvPr>
        </p:nvSpPr>
        <p:spPr/>
        <p:txBody>
          <a:bodyPr/>
          <a:lstStyle/>
          <a:p>
            <a:endParaRPr lang="ar-SA"/>
          </a:p>
        </p:txBody>
      </p:sp>
      <p:sp>
        <p:nvSpPr>
          <p:cNvPr id="1050808"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0724"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0725"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726"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727"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0728" name="Footer Placeholder 5"/>
          <p:cNvSpPr>
            <a:spLocks noGrp="1"/>
          </p:cNvSpPr>
          <p:nvPr>
            <p:ph type="ftr" sz="quarter" idx="11"/>
          </p:nvPr>
        </p:nvSpPr>
        <p:spPr/>
        <p:txBody>
          <a:bodyPr/>
          <a:lstStyle/>
          <a:p>
            <a:endParaRPr lang="ar-SA"/>
          </a:p>
        </p:txBody>
      </p:sp>
      <p:sp>
        <p:nvSpPr>
          <p:cNvPr id="1050729"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0800"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0801"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802"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803"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0804" name="Footer Placeholder 5"/>
          <p:cNvSpPr>
            <a:spLocks noGrp="1"/>
          </p:cNvSpPr>
          <p:nvPr>
            <p:ph type="ftr" sz="quarter" idx="11"/>
          </p:nvPr>
        </p:nvSpPr>
        <p:spPr/>
        <p:txBody>
          <a:bodyPr/>
          <a:lstStyle/>
          <a:p>
            <a:endParaRPr lang="ar-SA"/>
          </a:p>
        </p:txBody>
      </p:sp>
      <p:sp>
        <p:nvSpPr>
          <p:cNvPr id="1050805"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0761"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0762"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763"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764"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0765" name="Footer Placeholder 5"/>
          <p:cNvSpPr>
            <a:spLocks noGrp="1"/>
          </p:cNvSpPr>
          <p:nvPr>
            <p:ph type="ftr" sz="quarter" idx="11"/>
          </p:nvPr>
        </p:nvSpPr>
        <p:spPr/>
        <p:txBody>
          <a:bodyPr/>
          <a:lstStyle/>
          <a:p>
            <a:endParaRPr lang="ar-SA"/>
          </a:p>
        </p:txBody>
      </p:sp>
      <p:sp>
        <p:nvSpPr>
          <p:cNvPr id="1050766"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0714"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0715"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71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717" name="Footer Placeholder 4"/>
          <p:cNvSpPr>
            <a:spLocks noGrp="1"/>
          </p:cNvSpPr>
          <p:nvPr>
            <p:ph type="ftr" sz="quarter" idx="11"/>
          </p:nvPr>
        </p:nvSpPr>
        <p:spPr/>
        <p:txBody>
          <a:bodyPr/>
          <a:lstStyle/>
          <a:p>
            <a:endParaRPr lang="ar-SA"/>
          </a:p>
        </p:txBody>
      </p:sp>
      <p:sp>
        <p:nvSpPr>
          <p:cNvPr id="105071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0772"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0773"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0774"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77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776" name="Footer Placeholder 4"/>
          <p:cNvSpPr>
            <a:spLocks noGrp="1"/>
          </p:cNvSpPr>
          <p:nvPr>
            <p:ph type="ftr" sz="quarter" idx="11"/>
          </p:nvPr>
        </p:nvSpPr>
        <p:spPr/>
        <p:txBody>
          <a:bodyPr/>
          <a:lstStyle/>
          <a:p>
            <a:endParaRPr lang="ar-SA"/>
          </a:p>
        </p:txBody>
      </p:sp>
      <p:sp>
        <p:nvSpPr>
          <p:cNvPr id="1050777"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0778"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0779"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0785"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0786"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078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788" name="Footer Placeholder 4"/>
          <p:cNvSpPr>
            <a:spLocks noGrp="1"/>
          </p:cNvSpPr>
          <p:nvPr>
            <p:ph type="ftr" sz="quarter" idx="11"/>
          </p:nvPr>
        </p:nvSpPr>
        <p:spPr/>
        <p:txBody>
          <a:bodyPr/>
          <a:lstStyle/>
          <a:p>
            <a:endParaRPr lang="ar-SA"/>
          </a:p>
        </p:txBody>
      </p:sp>
      <p:sp>
        <p:nvSpPr>
          <p:cNvPr id="105078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0790"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0791"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792"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793"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794"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795"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796"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782"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83"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079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798" name="Footer Placeholder 4"/>
          <p:cNvSpPr>
            <a:spLocks noGrp="1"/>
          </p:cNvSpPr>
          <p:nvPr>
            <p:ph type="ftr" sz="quarter" idx="11"/>
          </p:nvPr>
        </p:nvSpPr>
        <p:spPr/>
        <p:txBody>
          <a:bodyPr/>
          <a:lstStyle/>
          <a:p>
            <a:endParaRPr lang="ar-SA"/>
          </a:p>
        </p:txBody>
      </p:sp>
      <p:sp>
        <p:nvSpPr>
          <p:cNvPr id="105079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0730"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0731"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732"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733"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734"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735"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736"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737"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738"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739"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780"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81"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074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741" name="Footer Placeholder 4"/>
          <p:cNvSpPr>
            <a:spLocks noGrp="1"/>
          </p:cNvSpPr>
          <p:nvPr>
            <p:ph type="ftr" sz="quarter" idx="11"/>
          </p:nvPr>
        </p:nvSpPr>
        <p:spPr/>
        <p:txBody>
          <a:bodyPr/>
          <a:lstStyle/>
          <a:p>
            <a:endParaRPr lang="ar-SA"/>
          </a:p>
        </p:txBody>
      </p:sp>
      <p:sp>
        <p:nvSpPr>
          <p:cNvPr id="105074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0767" name="Title 1"/>
          <p:cNvSpPr>
            <a:spLocks noGrp="1"/>
          </p:cNvSpPr>
          <p:nvPr>
            <p:ph type="title"/>
          </p:nvPr>
        </p:nvSpPr>
        <p:spPr/>
        <p:txBody>
          <a:bodyPr/>
          <a:lstStyle/>
          <a:p>
            <a:r>
              <a:rPr lang="ar-SA"/>
              <a:t>انقر لتحرير نمط عنوان الشكل الرئيسي</a:t>
            </a:r>
            <a:endParaRPr lang="en-US" dirty="0"/>
          </a:p>
        </p:txBody>
      </p:sp>
      <p:sp>
        <p:nvSpPr>
          <p:cNvPr id="1050768"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76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770" name="Footer Placeholder 4"/>
          <p:cNvSpPr>
            <a:spLocks noGrp="1"/>
          </p:cNvSpPr>
          <p:nvPr>
            <p:ph type="ftr" sz="quarter" idx="11"/>
          </p:nvPr>
        </p:nvSpPr>
        <p:spPr/>
        <p:txBody>
          <a:bodyPr/>
          <a:lstStyle/>
          <a:p>
            <a:endParaRPr lang="ar-SA"/>
          </a:p>
        </p:txBody>
      </p:sp>
      <p:sp>
        <p:nvSpPr>
          <p:cNvPr id="105077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0709"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0710"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71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712" name="Footer Placeholder 4"/>
          <p:cNvSpPr>
            <a:spLocks noGrp="1"/>
          </p:cNvSpPr>
          <p:nvPr>
            <p:ph type="ftr" sz="quarter" idx="11"/>
          </p:nvPr>
        </p:nvSpPr>
        <p:spPr/>
        <p:txBody>
          <a:bodyPr/>
          <a:lstStyle/>
          <a:p>
            <a:endParaRPr lang="ar-SA"/>
          </a:p>
        </p:txBody>
      </p:sp>
      <p:sp>
        <p:nvSpPr>
          <p:cNvPr id="105071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5431"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5432"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543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434" name="Footer Placeholder 4"/>
          <p:cNvSpPr>
            <a:spLocks noGrp="1"/>
          </p:cNvSpPr>
          <p:nvPr>
            <p:ph type="ftr" sz="quarter" idx="11"/>
          </p:nvPr>
        </p:nvSpPr>
        <p:spPr/>
        <p:txBody>
          <a:bodyPr/>
          <a:lstStyle/>
          <a:p>
            <a:endParaRPr lang="ar-SA"/>
          </a:p>
        </p:txBody>
      </p:sp>
      <p:sp>
        <p:nvSpPr>
          <p:cNvPr id="105543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753" name="Title 1"/>
          <p:cNvSpPr>
            <a:spLocks noGrp="1"/>
          </p:cNvSpPr>
          <p:nvPr>
            <p:ph type="title"/>
          </p:nvPr>
        </p:nvSpPr>
        <p:spPr/>
        <p:txBody>
          <a:bodyPr/>
          <a:lstStyle/>
          <a:p>
            <a:r>
              <a:rPr lang="ar-SA"/>
              <a:t>انقر لتحرير نمط عنوان الشكل الرئيسي</a:t>
            </a:r>
            <a:endParaRPr lang="en-US" dirty="0"/>
          </a:p>
        </p:txBody>
      </p:sp>
      <p:sp>
        <p:nvSpPr>
          <p:cNvPr id="1048754"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75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756" name="Footer Placeholder 4"/>
          <p:cNvSpPr>
            <a:spLocks noGrp="1"/>
          </p:cNvSpPr>
          <p:nvPr>
            <p:ph type="ftr" sz="quarter" idx="11"/>
          </p:nvPr>
        </p:nvSpPr>
        <p:spPr/>
        <p:txBody>
          <a:bodyPr/>
          <a:lstStyle/>
          <a:p>
            <a:endParaRPr lang="ar-SA"/>
          </a:p>
        </p:txBody>
      </p:sp>
      <p:sp>
        <p:nvSpPr>
          <p:cNvPr id="104875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5416"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5417"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541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419" name="Footer Placeholder 4"/>
          <p:cNvSpPr>
            <a:spLocks noGrp="1"/>
          </p:cNvSpPr>
          <p:nvPr>
            <p:ph type="ftr" sz="quarter" idx="11"/>
          </p:nvPr>
        </p:nvSpPr>
        <p:spPr/>
        <p:txBody>
          <a:bodyPr/>
          <a:lstStyle/>
          <a:p>
            <a:endParaRPr lang="ar-SA"/>
          </a:p>
        </p:txBody>
      </p:sp>
      <p:sp>
        <p:nvSpPr>
          <p:cNvPr id="105542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5383" name="Title 1"/>
          <p:cNvSpPr>
            <a:spLocks noGrp="1"/>
          </p:cNvSpPr>
          <p:nvPr>
            <p:ph type="title"/>
          </p:nvPr>
        </p:nvSpPr>
        <p:spPr/>
        <p:txBody>
          <a:bodyPr/>
          <a:lstStyle/>
          <a:p>
            <a:r>
              <a:rPr lang="ar-SA"/>
              <a:t>انقر لتحرير نمط عنوان الشكل الرئيسي</a:t>
            </a:r>
            <a:endParaRPr lang="en-US" dirty="0"/>
          </a:p>
        </p:txBody>
      </p:sp>
      <p:sp>
        <p:nvSpPr>
          <p:cNvPr id="1055384"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385"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38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387" name="Footer Placeholder 5"/>
          <p:cNvSpPr>
            <a:spLocks noGrp="1"/>
          </p:cNvSpPr>
          <p:nvPr>
            <p:ph type="ftr" sz="quarter" idx="11"/>
          </p:nvPr>
        </p:nvSpPr>
        <p:spPr/>
        <p:txBody>
          <a:bodyPr/>
          <a:lstStyle/>
          <a:p>
            <a:endParaRPr lang="ar-SA"/>
          </a:p>
        </p:txBody>
      </p:sp>
      <p:sp>
        <p:nvSpPr>
          <p:cNvPr id="105538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5441" name="Title 1"/>
          <p:cNvSpPr>
            <a:spLocks noGrp="1"/>
          </p:cNvSpPr>
          <p:nvPr>
            <p:ph type="title"/>
          </p:nvPr>
        </p:nvSpPr>
        <p:spPr/>
        <p:txBody>
          <a:bodyPr/>
          <a:lstStyle/>
          <a:p>
            <a:r>
              <a:rPr lang="ar-SA"/>
              <a:t>انقر لتحرير نمط عنوان الشكل الرئيسي</a:t>
            </a:r>
            <a:endParaRPr lang="en-US" dirty="0"/>
          </a:p>
        </p:txBody>
      </p:sp>
      <p:sp>
        <p:nvSpPr>
          <p:cNvPr id="1055442"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443"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444"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445"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446"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5447" name="Footer Placeholder 7"/>
          <p:cNvSpPr>
            <a:spLocks noGrp="1"/>
          </p:cNvSpPr>
          <p:nvPr>
            <p:ph type="ftr" sz="quarter" idx="11"/>
          </p:nvPr>
        </p:nvSpPr>
        <p:spPr/>
        <p:txBody>
          <a:bodyPr/>
          <a:lstStyle/>
          <a:p>
            <a:endParaRPr lang="ar-SA"/>
          </a:p>
        </p:txBody>
      </p:sp>
      <p:sp>
        <p:nvSpPr>
          <p:cNvPr id="1055448"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5397" name="Title 1"/>
          <p:cNvSpPr>
            <a:spLocks noGrp="1"/>
          </p:cNvSpPr>
          <p:nvPr>
            <p:ph type="title"/>
          </p:nvPr>
        </p:nvSpPr>
        <p:spPr/>
        <p:txBody>
          <a:bodyPr/>
          <a:lstStyle/>
          <a:p>
            <a:r>
              <a:rPr lang="ar-SA"/>
              <a:t>انقر لتحرير نمط عنوان الشكل الرئيسي</a:t>
            </a:r>
            <a:endParaRPr lang="en-US" dirty="0"/>
          </a:p>
        </p:txBody>
      </p:sp>
      <p:sp>
        <p:nvSpPr>
          <p:cNvPr id="1055398"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5399" name="Footer Placeholder 3"/>
          <p:cNvSpPr>
            <a:spLocks noGrp="1"/>
          </p:cNvSpPr>
          <p:nvPr>
            <p:ph type="ftr" sz="quarter" idx="11"/>
          </p:nvPr>
        </p:nvSpPr>
        <p:spPr/>
        <p:txBody>
          <a:bodyPr/>
          <a:lstStyle/>
          <a:p>
            <a:endParaRPr lang="ar-SA"/>
          </a:p>
        </p:txBody>
      </p:sp>
      <p:sp>
        <p:nvSpPr>
          <p:cNvPr id="1055400"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5401"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5402" name="Footer Placeholder 2"/>
          <p:cNvSpPr>
            <a:spLocks noGrp="1"/>
          </p:cNvSpPr>
          <p:nvPr>
            <p:ph type="ftr" sz="quarter" idx="11"/>
          </p:nvPr>
        </p:nvSpPr>
        <p:spPr/>
        <p:txBody>
          <a:bodyPr/>
          <a:lstStyle/>
          <a:p>
            <a:endParaRPr lang="ar-SA"/>
          </a:p>
        </p:txBody>
      </p:sp>
      <p:sp>
        <p:nvSpPr>
          <p:cNvPr id="1055403"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5354"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5355"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356"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357"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358" name="Footer Placeholder 5"/>
          <p:cNvSpPr>
            <a:spLocks noGrp="1"/>
          </p:cNvSpPr>
          <p:nvPr>
            <p:ph type="ftr" sz="quarter" idx="11"/>
          </p:nvPr>
        </p:nvSpPr>
        <p:spPr/>
        <p:txBody>
          <a:bodyPr/>
          <a:lstStyle/>
          <a:p>
            <a:endParaRPr lang="ar-SA"/>
          </a:p>
        </p:txBody>
      </p:sp>
      <p:sp>
        <p:nvSpPr>
          <p:cNvPr id="1055359"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5410"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5411"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412"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413"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414" name="Footer Placeholder 5"/>
          <p:cNvSpPr>
            <a:spLocks noGrp="1"/>
          </p:cNvSpPr>
          <p:nvPr>
            <p:ph type="ftr" sz="quarter" idx="11"/>
          </p:nvPr>
        </p:nvSpPr>
        <p:spPr/>
        <p:txBody>
          <a:bodyPr/>
          <a:lstStyle/>
          <a:p>
            <a:endParaRPr lang="ar-SA"/>
          </a:p>
        </p:txBody>
      </p:sp>
      <p:sp>
        <p:nvSpPr>
          <p:cNvPr id="1055415"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5404"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5405"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406"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407"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408" name="Footer Placeholder 5"/>
          <p:cNvSpPr>
            <a:spLocks noGrp="1"/>
          </p:cNvSpPr>
          <p:nvPr>
            <p:ph type="ftr" sz="quarter" idx="11"/>
          </p:nvPr>
        </p:nvSpPr>
        <p:spPr/>
        <p:txBody>
          <a:bodyPr/>
          <a:lstStyle/>
          <a:p>
            <a:endParaRPr lang="ar-SA"/>
          </a:p>
        </p:txBody>
      </p:sp>
      <p:sp>
        <p:nvSpPr>
          <p:cNvPr id="1055409"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5360"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5361"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36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363" name="Footer Placeholder 4"/>
          <p:cNvSpPr>
            <a:spLocks noGrp="1"/>
          </p:cNvSpPr>
          <p:nvPr>
            <p:ph type="ftr" sz="quarter" idx="11"/>
          </p:nvPr>
        </p:nvSpPr>
        <p:spPr/>
        <p:txBody>
          <a:bodyPr/>
          <a:lstStyle/>
          <a:p>
            <a:endParaRPr lang="ar-SA"/>
          </a:p>
        </p:txBody>
      </p:sp>
      <p:sp>
        <p:nvSpPr>
          <p:cNvPr id="105536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5389"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5390"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5391"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39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393" name="Footer Placeholder 4"/>
          <p:cNvSpPr>
            <a:spLocks noGrp="1"/>
          </p:cNvSpPr>
          <p:nvPr>
            <p:ph type="ftr" sz="quarter" idx="11"/>
          </p:nvPr>
        </p:nvSpPr>
        <p:spPr/>
        <p:txBody>
          <a:bodyPr/>
          <a:lstStyle/>
          <a:p>
            <a:endParaRPr lang="ar-SA"/>
          </a:p>
        </p:txBody>
      </p:sp>
      <p:sp>
        <p:nvSpPr>
          <p:cNvPr id="1055394"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5395"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5396"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5349"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5350"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535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352" name="Footer Placeholder 4"/>
          <p:cNvSpPr>
            <a:spLocks noGrp="1"/>
          </p:cNvSpPr>
          <p:nvPr>
            <p:ph type="ftr" sz="quarter" idx="11"/>
          </p:nvPr>
        </p:nvSpPr>
        <p:spPr/>
        <p:txBody>
          <a:bodyPr/>
          <a:lstStyle/>
          <a:p>
            <a:endParaRPr lang="ar-SA"/>
          </a:p>
        </p:txBody>
      </p:sp>
      <p:sp>
        <p:nvSpPr>
          <p:cNvPr id="105535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5421"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5422"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423"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424"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425"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426"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427"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66"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67"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542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429" name="Footer Placeholder 4"/>
          <p:cNvSpPr>
            <a:spLocks noGrp="1"/>
          </p:cNvSpPr>
          <p:nvPr>
            <p:ph type="ftr" sz="quarter" idx="11"/>
          </p:nvPr>
        </p:nvSpPr>
        <p:spPr/>
        <p:txBody>
          <a:bodyPr/>
          <a:lstStyle/>
          <a:p>
            <a:endParaRPr lang="ar-SA"/>
          </a:p>
        </p:txBody>
      </p:sp>
      <p:sp>
        <p:nvSpPr>
          <p:cNvPr id="105543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5365"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5366"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367"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368"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369"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37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371"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372"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373"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37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64"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65"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537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376" name="Footer Placeholder 4"/>
          <p:cNvSpPr>
            <a:spLocks noGrp="1"/>
          </p:cNvSpPr>
          <p:nvPr>
            <p:ph type="ftr" sz="quarter" idx="11"/>
          </p:nvPr>
        </p:nvSpPr>
        <p:spPr/>
        <p:txBody>
          <a:bodyPr/>
          <a:lstStyle/>
          <a:p>
            <a:endParaRPr lang="ar-SA"/>
          </a:p>
        </p:txBody>
      </p:sp>
      <p:sp>
        <p:nvSpPr>
          <p:cNvPr id="105537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5436" name="Title 1"/>
          <p:cNvSpPr>
            <a:spLocks noGrp="1"/>
          </p:cNvSpPr>
          <p:nvPr>
            <p:ph type="title"/>
          </p:nvPr>
        </p:nvSpPr>
        <p:spPr/>
        <p:txBody>
          <a:bodyPr/>
          <a:lstStyle/>
          <a:p>
            <a:r>
              <a:rPr lang="ar-SA"/>
              <a:t>انقر لتحرير نمط عنوان الشكل الرئيسي</a:t>
            </a:r>
            <a:endParaRPr lang="en-US" dirty="0"/>
          </a:p>
        </p:txBody>
      </p:sp>
      <p:sp>
        <p:nvSpPr>
          <p:cNvPr id="1055437"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43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439" name="Footer Placeholder 4"/>
          <p:cNvSpPr>
            <a:spLocks noGrp="1"/>
          </p:cNvSpPr>
          <p:nvPr>
            <p:ph type="ftr" sz="quarter" idx="11"/>
          </p:nvPr>
        </p:nvSpPr>
        <p:spPr/>
        <p:txBody>
          <a:bodyPr/>
          <a:lstStyle/>
          <a:p>
            <a:endParaRPr lang="ar-SA"/>
          </a:p>
        </p:txBody>
      </p:sp>
      <p:sp>
        <p:nvSpPr>
          <p:cNvPr id="105544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5378"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5379"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38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381" name="Footer Placeholder 4"/>
          <p:cNvSpPr>
            <a:spLocks noGrp="1"/>
          </p:cNvSpPr>
          <p:nvPr>
            <p:ph type="ftr" sz="quarter" idx="11"/>
          </p:nvPr>
        </p:nvSpPr>
        <p:spPr/>
        <p:txBody>
          <a:bodyPr/>
          <a:lstStyle/>
          <a:p>
            <a:endParaRPr lang="ar-SA"/>
          </a:p>
        </p:txBody>
      </p:sp>
      <p:sp>
        <p:nvSpPr>
          <p:cNvPr id="105538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49470"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49471"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4947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473" name="Footer Placeholder 4"/>
          <p:cNvSpPr>
            <a:spLocks noGrp="1"/>
          </p:cNvSpPr>
          <p:nvPr>
            <p:ph type="ftr" sz="quarter" idx="11"/>
          </p:nvPr>
        </p:nvSpPr>
        <p:spPr/>
        <p:txBody>
          <a:bodyPr/>
          <a:lstStyle/>
          <a:p>
            <a:endParaRPr lang="ar-SA"/>
          </a:p>
        </p:txBody>
      </p:sp>
      <p:sp>
        <p:nvSpPr>
          <p:cNvPr id="104947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628" name="Title 1"/>
          <p:cNvSpPr>
            <a:spLocks noGrp="1"/>
          </p:cNvSpPr>
          <p:nvPr>
            <p:ph type="title"/>
          </p:nvPr>
        </p:nvSpPr>
        <p:spPr/>
        <p:txBody>
          <a:bodyPr/>
          <a:lstStyle/>
          <a:p>
            <a:r>
              <a:rPr lang="ar-SA"/>
              <a:t>انقر لتحرير نمط عنوان الشكل الرئيسي</a:t>
            </a:r>
            <a:endParaRPr lang="en-US" dirty="0"/>
          </a:p>
        </p:txBody>
      </p:sp>
      <p:sp>
        <p:nvSpPr>
          <p:cNvPr id="1048629"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63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631" name="Footer Placeholder 4"/>
          <p:cNvSpPr>
            <a:spLocks noGrp="1"/>
          </p:cNvSpPr>
          <p:nvPr>
            <p:ph type="ftr" sz="quarter" idx="11"/>
          </p:nvPr>
        </p:nvSpPr>
        <p:spPr/>
        <p:txBody>
          <a:bodyPr/>
          <a:lstStyle/>
          <a:p>
            <a:endParaRPr lang="ar-SA"/>
          </a:p>
        </p:txBody>
      </p:sp>
      <p:sp>
        <p:nvSpPr>
          <p:cNvPr id="104863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49475"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49476"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4947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478" name="Footer Placeholder 4"/>
          <p:cNvSpPr>
            <a:spLocks noGrp="1"/>
          </p:cNvSpPr>
          <p:nvPr>
            <p:ph type="ftr" sz="quarter" idx="11"/>
          </p:nvPr>
        </p:nvSpPr>
        <p:spPr/>
        <p:txBody>
          <a:bodyPr/>
          <a:lstStyle/>
          <a:p>
            <a:endParaRPr lang="ar-SA"/>
          </a:p>
        </p:txBody>
      </p:sp>
      <p:sp>
        <p:nvSpPr>
          <p:cNvPr id="104947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49431" name="Title 1"/>
          <p:cNvSpPr>
            <a:spLocks noGrp="1"/>
          </p:cNvSpPr>
          <p:nvPr>
            <p:ph type="title"/>
          </p:nvPr>
        </p:nvSpPr>
        <p:spPr/>
        <p:txBody>
          <a:bodyPr/>
          <a:lstStyle/>
          <a:p>
            <a:r>
              <a:rPr lang="ar-SA"/>
              <a:t>انقر لتحرير نمط عنوان الشكل الرئيسي</a:t>
            </a:r>
            <a:endParaRPr lang="en-US" dirty="0"/>
          </a:p>
        </p:txBody>
      </p:sp>
      <p:sp>
        <p:nvSpPr>
          <p:cNvPr id="1049432"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433"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434"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49435" name="Footer Placeholder 5"/>
          <p:cNvSpPr>
            <a:spLocks noGrp="1"/>
          </p:cNvSpPr>
          <p:nvPr>
            <p:ph type="ftr" sz="quarter" idx="11"/>
          </p:nvPr>
        </p:nvSpPr>
        <p:spPr/>
        <p:txBody>
          <a:bodyPr/>
          <a:lstStyle/>
          <a:p>
            <a:endParaRPr lang="ar-SA"/>
          </a:p>
        </p:txBody>
      </p:sp>
      <p:sp>
        <p:nvSpPr>
          <p:cNvPr id="1049436"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49418" name="Title 1"/>
          <p:cNvSpPr>
            <a:spLocks noGrp="1"/>
          </p:cNvSpPr>
          <p:nvPr>
            <p:ph type="title"/>
          </p:nvPr>
        </p:nvSpPr>
        <p:spPr/>
        <p:txBody>
          <a:bodyPr/>
          <a:lstStyle/>
          <a:p>
            <a:r>
              <a:rPr lang="ar-SA"/>
              <a:t>انقر لتحرير نمط عنوان الشكل الرئيسي</a:t>
            </a:r>
            <a:endParaRPr lang="en-US" dirty="0"/>
          </a:p>
        </p:txBody>
      </p:sp>
      <p:sp>
        <p:nvSpPr>
          <p:cNvPr id="1049419"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420"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421"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422"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423"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49424" name="Footer Placeholder 7"/>
          <p:cNvSpPr>
            <a:spLocks noGrp="1"/>
          </p:cNvSpPr>
          <p:nvPr>
            <p:ph type="ftr" sz="quarter" idx="11"/>
          </p:nvPr>
        </p:nvSpPr>
        <p:spPr/>
        <p:txBody>
          <a:bodyPr/>
          <a:lstStyle/>
          <a:p>
            <a:endParaRPr lang="ar-SA"/>
          </a:p>
        </p:txBody>
      </p:sp>
      <p:sp>
        <p:nvSpPr>
          <p:cNvPr id="1049425"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49486" name="Title 1"/>
          <p:cNvSpPr>
            <a:spLocks noGrp="1"/>
          </p:cNvSpPr>
          <p:nvPr>
            <p:ph type="title"/>
          </p:nvPr>
        </p:nvSpPr>
        <p:spPr/>
        <p:txBody>
          <a:bodyPr/>
          <a:lstStyle/>
          <a:p>
            <a:r>
              <a:rPr lang="ar-SA"/>
              <a:t>انقر لتحرير نمط عنوان الشكل الرئيسي</a:t>
            </a:r>
            <a:endParaRPr lang="en-US" dirty="0"/>
          </a:p>
        </p:txBody>
      </p:sp>
      <p:sp>
        <p:nvSpPr>
          <p:cNvPr id="1049487"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49488" name="Footer Placeholder 3"/>
          <p:cNvSpPr>
            <a:spLocks noGrp="1"/>
          </p:cNvSpPr>
          <p:nvPr>
            <p:ph type="ftr" sz="quarter" idx="11"/>
          </p:nvPr>
        </p:nvSpPr>
        <p:spPr/>
        <p:txBody>
          <a:bodyPr/>
          <a:lstStyle/>
          <a:p>
            <a:endParaRPr lang="ar-SA"/>
          </a:p>
        </p:txBody>
      </p:sp>
      <p:sp>
        <p:nvSpPr>
          <p:cNvPr id="1049489"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49409"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49410" name="Footer Placeholder 2"/>
          <p:cNvSpPr>
            <a:spLocks noGrp="1"/>
          </p:cNvSpPr>
          <p:nvPr>
            <p:ph type="ftr" sz="quarter" idx="11"/>
          </p:nvPr>
        </p:nvSpPr>
        <p:spPr/>
        <p:txBody>
          <a:bodyPr/>
          <a:lstStyle/>
          <a:p>
            <a:endParaRPr lang="ar-SA"/>
          </a:p>
        </p:txBody>
      </p:sp>
      <p:sp>
        <p:nvSpPr>
          <p:cNvPr id="1049411"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49480"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49481"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482"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483"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49484" name="Footer Placeholder 5"/>
          <p:cNvSpPr>
            <a:spLocks noGrp="1"/>
          </p:cNvSpPr>
          <p:nvPr>
            <p:ph type="ftr" sz="quarter" idx="11"/>
          </p:nvPr>
        </p:nvSpPr>
        <p:spPr/>
        <p:txBody>
          <a:bodyPr/>
          <a:lstStyle/>
          <a:p>
            <a:endParaRPr lang="ar-SA"/>
          </a:p>
        </p:txBody>
      </p:sp>
      <p:sp>
        <p:nvSpPr>
          <p:cNvPr id="1049485"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49412"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4941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4941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415"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49416" name="Footer Placeholder 5"/>
          <p:cNvSpPr>
            <a:spLocks noGrp="1"/>
          </p:cNvSpPr>
          <p:nvPr>
            <p:ph type="ftr" sz="quarter" idx="11"/>
          </p:nvPr>
        </p:nvSpPr>
        <p:spPr/>
        <p:txBody>
          <a:bodyPr/>
          <a:lstStyle/>
          <a:p>
            <a:endParaRPr lang="ar-SA"/>
          </a:p>
        </p:txBody>
      </p:sp>
      <p:sp>
        <p:nvSpPr>
          <p:cNvPr id="1049417"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49495"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49496"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49497"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49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49499" name="Footer Placeholder 5"/>
          <p:cNvSpPr>
            <a:spLocks noGrp="1"/>
          </p:cNvSpPr>
          <p:nvPr>
            <p:ph type="ftr" sz="quarter" idx="11"/>
          </p:nvPr>
        </p:nvSpPr>
        <p:spPr/>
        <p:txBody>
          <a:bodyPr/>
          <a:lstStyle/>
          <a:p>
            <a:endParaRPr lang="ar-SA"/>
          </a:p>
        </p:txBody>
      </p:sp>
      <p:sp>
        <p:nvSpPr>
          <p:cNvPr id="104950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49426"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49427"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42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429" name="Footer Placeholder 4"/>
          <p:cNvSpPr>
            <a:spLocks noGrp="1"/>
          </p:cNvSpPr>
          <p:nvPr>
            <p:ph type="ftr" sz="quarter" idx="11"/>
          </p:nvPr>
        </p:nvSpPr>
        <p:spPr/>
        <p:txBody>
          <a:bodyPr/>
          <a:lstStyle/>
          <a:p>
            <a:endParaRPr lang="ar-SA"/>
          </a:p>
        </p:txBody>
      </p:sp>
      <p:sp>
        <p:nvSpPr>
          <p:cNvPr id="104943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49501"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49502"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49503"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50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505" name="Footer Placeholder 4"/>
          <p:cNvSpPr>
            <a:spLocks noGrp="1"/>
          </p:cNvSpPr>
          <p:nvPr>
            <p:ph type="ftr" sz="quarter" idx="11"/>
          </p:nvPr>
        </p:nvSpPr>
        <p:spPr/>
        <p:txBody>
          <a:bodyPr/>
          <a:lstStyle/>
          <a:p>
            <a:endParaRPr lang="ar-SA"/>
          </a:p>
        </p:txBody>
      </p:sp>
      <p:sp>
        <p:nvSpPr>
          <p:cNvPr id="1049506"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49507"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49508"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49455"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49456"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4945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458" name="Footer Placeholder 4"/>
          <p:cNvSpPr>
            <a:spLocks noGrp="1"/>
          </p:cNvSpPr>
          <p:nvPr>
            <p:ph type="ftr" sz="quarter" idx="11"/>
          </p:nvPr>
        </p:nvSpPr>
        <p:spPr/>
        <p:txBody>
          <a:bodyPr/>
          <a:lstStyle/>
          <a:p>
            <a:endParaRPr lang="ar-SA"/>
          </a:p>
        </p:txBody>
      </p:sp>
      <p:sp>
        <p:nvSpPr>
          <p:cNvPr id="104945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49460"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49461"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462"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463"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464"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465"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466"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730"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31"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4946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468" name="Footer Placeholder 4"/>
          <p:cNvSpPr>
            <a:spLocks noGrp="1"/>
          </p:cNvSpPr>
          <p:nvPr>
            <p:ph type="ftr" sz="quarter" idx="11"/>
          </p:nvPr>
        </p:nvSpPr>
        <p:spPr/>
        <p:txBody>
          <a:bodyPr/>
          <a:lstStyle/>
          <a:p>
            <a:endParaRPr lang="ar-SA"/>
          </a:p>
        </p:txBody>
      </p:sp>
      <p:sp>
        <p:nvSpPr>
          <p:cNvPr id="104946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49442"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4944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444"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49445"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446"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447"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49448"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449"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450"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49451"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728"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29"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4945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453" name="Footer Placeholder 4"/>
          <p:cNvSpPr>
            <a:spLocks noGrp="1"/>
          </p:cNvSpPr>
          <p:nvPr>
            <p:ph type="ftr" sz="quarter" idx="11"/>
          </p:nvPr>
        </p:nvSpPr>
        <p:spPr/>
        <p:txBody>
          <a:bodyPr/>
          <a:lstStyle/>
          <a:p>
            <a:endParaRPr lang="ar-SA"/>
          </a:p>
        </p:txBody>
      </p:sp>
      <p:sp>
        <p:nvSpPr>
          <p:cNvPr id="104945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49490" name="Title 1"/>
          <p:cNvSpPr>
            <a:spLocks noGrp="1"/>
          </p:cNvSpPr>
          <p:nvPr>
            <p:ph type="title"/>
          </p:nvPr>
        </p:nvSpPr>
        <p:spPr/>
        <p:txBody>
          <a:bodyPr/>
          <a:lstStyle/>
          <a:p>
            <a:r>
              <a:rPr lang="ar-SA"/>
              <a:t>انقر لتحرير نمط عنوان الشكل الرئيسي</a:t>
            </a:r>
            <a:endParaRPr lang="en-US" dirty="0"/>
          </a:p>
        </p:txBody>
      </p:sp>
      <p:sp>
        <p:nvSpPr>
          <p:cNvPr id="1049491"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49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493" name="Footer Placeholder 4"/>
          <p:cNvSpPr>
            <a:spLocks noGrp="1"/>
          </p:cNvSpPr>
          <p:nvPr>
            <p:ph type="ftr" sz="quarter" idx="11"/>
          </p:nvPr>
        </p:nvSpPr>
        <p:spPr/>
        <p:txBody>
          <a:bodyPr/>
          <a:lstStyle/>
          <a:p>
            <a:endParaRPr lang="ar-SA"/>
          </a:p>
        </p:txBody>
      </p:sp>
      <p:sp>
        <p:nvSpPr>
          <p:cNvPr id="104949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49437"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49438"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43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440" name="Footer Placeholder 4"/>
          <p:cNvSpPr>
            <a:spLocks noGrp="1"/>
          </p:cNvSpPr>
          <p:nvPr>
            <p:ph type="ftr" sz="quarter" idx="11"/>
          </p:nvPr>
        </p:nvSpPr>
        <p:spPr/>
        <p:txBody>
          <a:bodyPr/>
          <a:lstStyle/>
          <a:p>
            <a:endParaRPr lang="ar-SA"/>
          </a:p>
        </p:txBody>
      </p:sp>
      <p:sp>
        <p:nvSpPr>
          <p:cNvPr id="104944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0215"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0216"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021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218" name="Footer Placeholder 4"/>
          <p:cNvSpPr>
            <a:spLocks noGrp="1"/>
          </p:cNvSpPr>
          <p:nvPr>
            <p:ph type="ftr" sz="quarter" idx="11"/>
          </p:nvPr>
        </p:nvSpPr>
        <p:spPr/>
        <p:txBody>
          <a:bodyPr/>
          <a:lstStyle/>
          <a:p>
            <a:endParaRPr lang="ar-SA"/>
          </a:p>
        </p:txBody>
      </p:sp>
      <p:sp>
        <p:nvSpPr>
          <p:cNvPr id="105021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656" name="Title 1"/>
          <p:cNvSpPr>
            <a:spLocks noGrp="1"/>
          </p:cNvSpPr>
          <p:nvPr>
            <p:ph type="title"/>
          </p:nvPr>
        </p:nvSpPr>
        <p:spPr/>
        <p:txBody>
          <a:bodyPr/>
          <a:lstStyle/>
          <a:p>
            <a:r>
              <a:rPr lang="ar-SA"/>
              <a:t>انقر لتحرير نمط عنوان الشكل الرئيسي</a:t>
            </a:r>
            <a:endParaRPr lang="en-US" dirty="0"/>
          </a:p>
        </p:txBody>
      </p:sp>
      <p:sp>
        <p:nvSpPr>
          <p:cNvPr id="1048657"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65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659" name="Footer Placeholder 4"/>
          <p:cNvSpPr>
            <a:spLocks noGrp="1"/>
          </p:cNvSpPr>
          <p:nvPr>
            <p:ph type="ftr" sz="quarter" idx="11"/>
          </p:nvPr>
        </p:nvSpPr>
        <p:spPr/>
        <p:txBody>
          <a:bodyPr/>
          <a:lstStyle/>
          <a:p>
            <a:endParaRPr lang="ar-SA"/>
          </a:p>
        </p:txBody>
      </p:sp>
      <p:sp>
        <p:nvSpPr>
          <p:cNvPr id="104866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0262"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026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026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265" name="Footer Placeholder 4"/>
          <p:cNvSpPr>
            <a:spLocks noGrp="1"/>
          </p:cNvSpPr>
          <p:nvPr>
            <p:ph type="ftr" sz="quarter" idx="11"/>
          </p:nvPr>
        </p:nvSpPr>
        <p:spPr/>
        <p:txBody>
          <a:bodyPr/>
          <a:lstStyle/>
          <a:p>
            <a:endParaRPr lang="ar-SA"/>
          </a:p>
        </p:txBody>
      </p:sp>
      <p:sp>
        <p:nvSpPr>
          <p:cNvPr id="105026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0209" name="Title 1"/>
          <p:cNvSpPr>
            <a:spLocks noGrp="1"/>
          </p:cNvSpPr>
          <p:nvPr>
            <p:ph type="title"/>
          </p:nvPr>
        </p:nvSpPr>
        <p:spPr/>
        <p:txBody>
          <a:bodyPr/>
          <a:lstStyle/>
          <a:p>
            <a:r>
              <a:rPr lang="ar-SA"/>
              <a:t>انقر لتحرير نمط عنوان الشكل الرئيسي</a:t>
            </a:r>
            <a:endParaRPr lang="en-US" dirty="0"/>
          </a:p>
        </p:txBody>
      </p:sp>
      <p:sp>
        <p:nvSpPr>
          <p:cNvPr id="1050210"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211"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21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0213" name="Footer Placeholder 5"/>
          <p:cNvSpPr>
            <a:spLocks noGrp="1"/>
          </p:cNvSpPr>
          <p:nvPr>
            <p:ph type="ftr" sz="quarter" idx="11"/>
          </p:nvPr>
        </p:nvSpPr>
        <p:spPr/>
        <p:txBody>
          <a:bodyPr/>
          <a:lstStyle/>
          <a:p>
            <a:endParaRPr lang="ar-SA"/>
          </a:p>
        </p:txBody>
      </p:sp>
      <p:sp>
        <p:nvSpPr>
          <p:cNvPr id="105021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0245" name="Title 1"/>
          <p:cNvSpPr>
            <a:spLocks noGrp="1"/>
          </p:cNvSpPr>
          <p:nvPr>
            <p:ph type="title"/>
          </p:nvPr>
        </p:nvSpPr>
        <p:spPr/>
        <p:txBody>
          <a:bodyPr/>
          <a:lstStyle/>
          <a:p>
            <a:r>
              <a:rPr lang="ar-SA"/>
              <a:t>انقر لتحرير نمط عنوان الشكل الرئيسي</a:t>
            </a:r>
            <a:endParaRPr lang="en-US" dirty="0"/>
          </a:p>
        </p:txBody>
      </p:sp>
      <p:sp>
        <p:nvSpPr>
          <p:cNvPr id="1050246"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247"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248"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249"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250"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0251" name="Footer Placeholder 7"/>
          <p:cNvSpPr>
            <a:spLocks noGrp="1"/>
          </p:cNvSpPr>
          <p:nvPr>
            <p:ph type="ftr" sz="quarter" idx="11"/>
          </p:nvPr>
        </p:nvSpPr>
        <p:spPr/>
        <p:txBody>
          <a:bodyPr/>
          <a:lstStyle/>
          <a:p>
            <a:endParaRPr lang="ar-SA"/>
          </a:p>
        </p:txBody>
      </p:sp>
      <p:sp>
        <p:nvSpPr>
          <p:cNvPr id="1050252"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0285" name="Title 1"/>
          <p:cNvSpPr>
            <a:spLocks noGrp="1"/>
          </p:cNvSpPr>
          <p:nvPr>
            <p:ph type="title"/>
          </p:nvPr>
        </p:nvSpPr>
        <p:spPr/>
        <p:txBody>
          <a:bodyPr/>
          <a:lstStyle/>
          <a:p>
            <a:r>
              <a:rPr lang="ar-SA"/>
              <a:t>انقر لتحرير نمط عنوان الشكل الرئيسي</a:t>
            </a:r>
            <a:endParaRPr lang="en-US" dirty="0"/>
          </a:p>
        </p:txBody>
      </p:sp>
      <p:sp>
        <p:nvSpPr>
          <p:cNvPr id="1050286"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0287" name="Footer Placeholder 3"/>
          <p:cNvSpPr>
            <a:spLocks noGrp="1"/>
          </p:cNvSpPr>
          <p:nvPr>
            <p:ph type="ftr" sz="quarter" idx="11"/>
          </p:nvPr>
        </p:nvSpPr>
        <p:spPr/>
        <p:txBody>
          <a:bodyPr/>
          <a:lstStyle/>
          <a:p>
            <a:endParaRPr lang="ar-SA"/>
          </a:p>
        </p:txBody>
      </p:sp>
      <p:sp>
        <p:nvSpPr>
          <p:cNvPr id="1050288"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0253"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0254" name="Footer Placeholder 2"/>
          <p:cNvSpPr>
            <a:spLocks noGrp="1"/>
          </p:cNvSpPr>
          <p:nvPr>
            <p:ph type="ftr" sz="quarter" idx="11"/>
          </p:nvPr>
        </p:nvSpPr>
        <p:spPr/>
        <p:txBody>
          <a:bodyPr/>
          <a:lstStyle/>
          <a:p>
            <a:endParaRPr lang="ar-SA"/>
          </a:p>
        </p:txBody>
      </p:sp>
      <p:sp>
        <p:nvSpPr>
          <p:cNvPr id="1050255"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0303"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0304"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305"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30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0307" name="Footer Placeholder 5"/>
          <p:cNvSpPr>
            <a:spLocks noGrp="1"/>
          </p:cNvSpPr>
          <p:nvPr>
            <p:ph type="ftr" sz="quarter" idx="11"/>
          </p:nvPr>
        </p:nvSpPr>
        <p:spPr/>
        <p:txBody>
          <a:bodyPr/>
          <a:lstStyle/>
          <a:p>
            <a:endParaRPr lang="ar-SA"/>
          </a:p>
        </p:txBody>
      </p:sp>
      <p:sp>
        <p:nvSpPr>
          <p:cNvPr id="105030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0256"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0257"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258"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259"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0260" name="Footer Placeholder 5"/>
          <p:cNvSpPr>
            <a:spLocks noGrp="1"/>
          </p:cNvSpPr>
          <p:nvPr>
            <p:ph type="ftr" sz="quarter" idx="11"/>
          </p:nvPr>
        </p:nvSpPr>
        <p:spPr/>
        <p:txBody>
          <a:bodyPr/>
          <a:lstStyle/>
          <a:p>
            <a:endParaRPr lang="ar-SA"/>
          </a:p>
        </p:txBody>
      </p:sp>
      <p:sp>
        <p:nvSpPr>
          <p:cNvPr id="1050261"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0297"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0298"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299"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300"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0301" name="Footer Placeholder 5"/>
          <p:cNvSpPr>
            <a:spLocks noGrp="1"/>
          </p:cNvSpPr>
          <p:nvPr>
            <p:ph type="ftr" sz="quarter" idx="11"/>
          </p:nvPr>
        </p:nvSpPr>
        <p:spPr/>
        <p:txBody>
          <a:bodyPr/>
          <a:lstStyle/>
          <a:p>
            <a:endParaRPr lang="ar-SA"/>
          </a:p>
        </p:txBody>
      </p:sp>
      <p:sp>
        <p:nvSpPr>
          <p:cNvPr id="1050302"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0240"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0241"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24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243" name="Footer Placeholder 4"/>
          <p:cNvSpPr>
            <a:spLocks noGrp="1"/>
          </p:cNvSpPr>
          <p:nvPr>
            <p:ph type="ftr" sz="quarter" idx="11"/>
          </p:nvPr>
        </p:nvSpPr>
        <p:spPr/>
        <p:txBody>
          <a:bodyPr/>
          <a:lstStyle/>
          <a:p>
            <a:endParaRPr lang="ar-SA"/>
          </a:p>
        </p:txBody>
      </p:sp>
      <p:sp>
        <p:nvSpPr>
          <p:cNvPr id="105024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0289"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0290"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0291"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29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293" name="Footer Placeholder 4"/>
          <p:cNvSpPr>
            <a:spLocks noGrp="1"/>
          </p:cNvSpPr>
          <p:nvPr>
            <p:ph type="ftr" sz="quarter" idx="11"/>
          </p:nvPr>
        </p:nvSpPr>
        <p:spPr/>
        <p:txBody>
          <a:bodyPr/>
          <a:lstStyle/>
          <a:p>
            <a:endParaRPr lang="ar-SA"/>
          </a:p>
        </p:txBody>
      </p:sp>
      <p:sp>
        <p:nvSpPr>
          <p:cNvPr id="1050294"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0295"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0296"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0267"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0268"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026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270" name="Footer Placeholder 4"/>
          <p:cNvSpPr>
            <a:spLocks noGrp="1"/>
          </p:cNvSpPr>
          <p:nvPr>
            <p:ph type="ftr" sz="quarter" idx="11"/>
          </p:nvPr>
        </p:nvSpPr>
        <p:spPr/>
        <p:txBody>
          <a:bodyPr/>
          <a:lstStyle/>
          <a:p>
            <a:endParaRPr lang="ar-SA"/>
          </a:p>
        </p:txBody>
      </p:sp>
      <p:sp>
        <p:nvSpPr>
          <p:cNvPr id="105027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0225"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0226"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227"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228"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22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230"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231"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760"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61"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023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233" name="Footer Placeholder 4"/>
          <p:cNvSpPr>
            <a:spLocks noGrp="1"/>
          </p:cNvSpPr>
          <p:nvPr>
            <p:ph type="ftr" sz="quarter" idx="11"/>
          </p:nvPr>
        </p:nvSpPr>
        <p:spPr/>
        <p:txBody>
          <a:bodyPr/>
          <a:lstStyle/>
          <a:p>
            <a:endParaRPr lang="ar-SA"/>
          </a:p>
        </p:txBody>
      </p:sp>
      <p:sp>
        <p:nvSpPr>
          <p:cNvPr id="105023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0272"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027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274"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275"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276"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277"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278"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279"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280"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281"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762"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63"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028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283" name="Footer Placeholder 4"/>
          <p:cNvSpPr>
            <a:spLocks noGrp="1"/>
          </p:cNvSpPr>
          <p:nvPr>
            <p:ph type="ftr" sz="quarter" idx="11"/>
          </p:nvPr>
        </p:nvSpPr>
        <p:spPr/>
        <p:txBody>
          <a:bodyPr/>
          <a:lstStyle/>
          <a:p>
            <a:endParaRPr lang="ar-SA"/>
          </a:p>
        </p:txBody>
      </p:sp>
      <p:sp>
        <p:nvSpPr>
          <p:cNvPr id="105028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0235" name="Title 1"/>
          <p:cNvSpPr>
            <a:spLocks noGrp="1"/>
          </p:cNvSpPr>
          <p:nvPr>
            <p:ph type="title"/>
          </p:nvPr>
        </p:nvSpPr>
        <p:spPr/>
        <p:txBody>
          <a:bodyPr/>
          <a:lstStyle/>
          <a:p>
            <a:r>
              <a:rPr lang="ar-SA"/>
              <a:t>انقر لتحرير نمط عنوان الشكل الرئيسي</a:t>
            </a:r>
            <a:endParaRPr lang="en-US" dirty="0"/>
          </a:p>
        </p:txBody>
      </p:sp>
      <p:sp>
        <p:nvSpPr>
          <p:cNvPr id="1050236"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23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238" name="Footer Placeholder 4"/>
          <p:cNvSpPr>
            <a:spLocks noGrp="1"/>
          </p:cNvSpPr>
          <p:nvPr>
            <p:ph type="ftr" sz="quarter" idx="11"/>
          </p:nvPr>
        </p:nvSpPr>
        <p:spPr/>
        <p:txBody>
          <a:bodyPr/>
          <a:lstStyle/>
          <a:p>
            <a:endParaRPr lang="ar-SA"/>
          </a:p>
        </p:txBody>
      </p:sp>
      <p:sp>
        <p:nvSpPr>
          <p:cNvPr id="105023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0220"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0221"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22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223" name="Footer Placeholder 4"/>
          <p:cNvSpPr>
            <a:spLocks noGrp="1"/>
          </p:cNvSpPr>
          <p:nvPr>
            <p:ph type="ftr" sz="quarter" idx="11"/>
          </p:nvPr>
        </p:nvSpPr>
        <p:spPr/>
        <p:txBody>
          <a:bodyPr/>
          <a:lstStyle/>
          <a:p>
            <a:endParaRPr lang="ar-SA"/>
          </a:p>
        </p:txBody>
      </p:sp>
      <p:sp>
        <p:nvSpPr>
          <p:cNvPr id="105022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1293"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1294"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129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296" name="Footer Placeholder 4"/>
          <p:cNvSpPr>
            <a:spLocks noGrp="1"/>
          </p:cNvSpPr>
          <p:nvPr>
            <p:ph type="ftr" sz="quarter" idx="11"/>
          </p:nvPr>
        </p:nvSpPr>
        <p:spPr/>
        <p:txBody>
          <a:bodyPr/>
          <a:lstStyle/>
          <a:p>
            <a:endParaRPr lang="ar-SA"/>
          </a:p>
        </p:txBody>
      </p:sp>
      <p:sp>
        <p:nvSpPr>
          <p:cNvPr id="105129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670" name="Title 1"/>
          <p:cNvSpPr>
            <a:spLocks noGrp="1"/>
          </p:cNvSpPr>
          <p:nvPr>
            <p:ph type="title"/>
          </p:nvPr>
        </p:nvSpPr>
        <p:spPr/>
        <p:txBody>
          <a:bodyPr/>
          <a:lstStyle/>
          <a:p>
            <a:r>
              <a:rPr lang="ar-SA"/>
              <a:t>انقر لتحرير نمط عنوان الشكل الرئيسي</a:t>
            </a:r>
            <a:endParaRPr lang="en-US" dirty="0"/>
          </a:p>
        </p:txBody>
      </p:sp>
      <p:sp>
        <p:nvSpPr>
          <p:cNvPr id="1048671"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67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673" name="Footer Placeholder 4"/>
          <p:cNvSpPr>
            <a:spLocks noGrp="1"/>
          </p:cNvSpPr>
          <p:nvPr>
            <p:ph type="ftr" sz="quarter" idx="11"/>
          </p:nvPr>
        </p:nvSpPr>
        <p:spPr/>
        <p:txBody>
          <a:bodyPr/>
          <a:lstStyle/>
          <a:p>
            <a:endParaRPr lang="ar-SA"/>
          </a:p>
        </p:txBody>
      </p:sp>
      <p:sp>
        <p:nvSpPr>
          <p:cNvPr id="104867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1288"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1289"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129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291" name="Footer Placeholder 4"/>
          <p:cNvSpPr>
            <a:spLocks noGrp="1"/>
          </p:cNvSpPr>
          <p:nvPr>
            <p:ph type="ftr" sz="quarter" idx="11"/>
          </p:nvPr>
        </p:nvSpPr>
        <p:spPr/>
        <p:txBody>
          <a:bodyPr/>
          <a:lstStyle/>
          <a:p>
            <a:endParaRPr lang="ar-SA"/>
          </a:p>
        </p:txBody>
      </p:sp>
      <p:sp>
        <p:nvSpPr>
          <p:cNvPr id="105129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1310" name="Title 1"/>
          <p:cNvSpPr>
            <a:spLocks noGrp="1"/>
          </p:cNvSpPr>
          <p:nvPr>
            <p:ph type="title"/>
          </p:nvPr>
        </p:nvSpPr>
        <p:spPr/>
        <p:txBody>
          <a:bodyPr/>
          <a:lstStyle/>
          <a:p>
            <a:r>
              <a:rPr lang="ar-SA"/>
              <a:t>انقر لتحرير نمط عنوان الشكل الرئيسي</a:t>
            </a:r>
            <a:endParaRPr lang="en-US" dirty="0"/>
          </a:p>
        </p:txBody>
      </p:sp>
      <p:sp>
        <p:nvSpPr>
          <p:cNvPr id="1051311"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312"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313"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314" name="Footer Placeholder 5"/>
          <p:cNvSpPr>
            <a:spLocks noGrp="1"/>
          </p:cNvSpPr>
          <p:nvPr>
            <p:ph type="ftr" sz="quarter" idx="11"/>
          </p:nvPr>
        </p:nvSpPr>
        <p:spPr/>
        <p:txBody>
          <a:bodyPr/>
          <a:lstStyle/>
          <a:p>
            <a:endParaRPr lang="ar-SA"/>
          </a:p>
        </p:txBody>
      </p:sp>
      <p:sp>
        <p:nvSpPr>
          <p:cNvPr id="1051315"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1256" name="Title 1"/>
          <p:cNvSpPr>
            <a:spLocks noGrp="1"/>
          </p:cNvSpPr>
          <p:nvPr>
            <p:ph type="title"/>
          </p:nvPr>
        </p:nvSpPr>
        <p:spPr/>
        <p:txBody>
          <a:bodyPr/>
          <a:lstStyle/>
          <a:p>
            <a:r>
              <a:rPr lang="ar-SA"/>
              <a:t>انقر لتحرير نمط عنوان الشكل الرئيسي</a:t>
            </a:r>
            <a:endParaRPr lang="en-US" dirty="0"/>
          </a:p>
        </p:txBody>
      </p:sp>
      <p:sp>
        <p:nvSpPr>
          <p:cNvPr id="1051257"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258"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259"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260"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261"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1262" name="Footer Placeholder 7"/>
          <p:cNvSpPr>
            <a:spLocks noGrp="1"/>
          </p:cNvSpPr>
          <p:nvPr>
            <p:ph type="ftr" sz="quarter" idx="11"/>
          </p:nvPr>
        </p:nvSpPr>
        <p:spPr/>
        <p:txBody>
          <a:bodyPr/>
          <a:lstStyle/>
          <a:p>
            <a:endParaRPr lang="ar-SA"/>
          </a:p>
        </p:txBody>
      </p:sp>
      <p:sp>
        <p:nvSpPr>
          <p:cNvPr id="1051263"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1306" name="Title 1"/>
          <p:cNvSpPr>
            <a:spLocks noGrp="1"/>
          </p:cNvSpPr>
          <p:nvPr>
            <p:ph type="title"/>
          </p:nvPr>
        </p:nvSpPr>
        <p:spPr/>
        <p:txBody>
          <a:bodyPr/>
          <a:lstStyle/>
          <a:p>
            <a:r>
              <a:rPr lang="ar-SA"/>
              <a:t>انقر لتحرير نمط عنوان الشكل الرئيسي</a:t>
            </a:r>
            <a:endParaRPr lang="en-US" dirty="0"/>
          </a:p>
        </p:txBody>
      </p:sp>
      <p:sp>
        <p:nvSpPr>
          <p:cNvPr id="1051307"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1308" name="Footer Placeholder 3"/>
          <p:cNvSpPr>
            <a:spLocks noGrp="1"/>
          </p:cNvSpPr>
          <p:nvPr>
            <p:ph type="ftr" sz="quarter" idx="11"/>
          </p:nvPr>
        </p:nvSpPr>
        <p:spPr/>
        <p:txBody>
          <a:bodyPr/>
          <a:lstStyle/>
          <a:p>
            <a:endParaRPr lang="ar-SA"/>
          </a:p>
        </p:txBody>
      </p:sp>
      <p:sp>
        <p:nvSpPr>
          <p:cNvPr id="1051309"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1264"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1265" name="Footer Placeholder 2"/>
          <p:cNvSpPr>
            <a:spLocks noGrp="1"/>
          </p:cNvSpPr>
          <p:nvPr>
            <p:ph type="ftr" sz="quarter" idx="11"/>
          </p:nvPr>
        </p:nvSpPr>
        <p:spPr/>
        <p:txBody>
          <a:bodyPr/>
          <a:lstStyle/>
          <a:p>
            <a:endParaRPr lang="ar-SA"/>
          </a:p>
        </p:txBody>
      </p:sp>
      <p:sp>
        <p:nvSpPr>
          <p:cNvPr id="1051266"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1221"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1222"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223"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224"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225" name="Footer Placeholder 5"/>
          <p:cNvSpPr>
            <a:spLocks noGrp="1"/>
          </p:cNvSpPr>
          <p:nvPr>
            <p:ph type="ftr" sz="quarter" idx="11"/>
          </p:nvPr>
        </p:nvSpPr>
        <p:spPr/>
        <p:txBody>
          <a:bodyPr/>
          <a:lstStyle/>
          <a:p>
            <a:endParaRPr lang="ar-SA"/>
          </a:p>
        </p:txBody>
      </p:sp>
      <p:sp>
        <p:nvSpPr>
          <p:cNvPr id="1051226"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1282"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128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28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285"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286" name="Footer Placeholder 5"/>
          <p:cNvSpPr>
            <a:spLocks noGrp="1"/>
          </p:cNvSpPr>
          <p:nvPr>
            <p:ph type="ftr" sz="quarter" idx="11"/>
          </p:nvPr>
        </p:nvSpPr>
        <p:spPr/>
        <p:txBody>
          <a:bodyPr/>
          <a:lstStyle/>
          <a:p>
            <a:endParaRPr lang="ar-SA"/>
          </a:p>
        </p:txBody>
      </p:sp>
      <p:sp>
        <p:nvSpPr>
          <p:cNvPr id="1051287"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1227"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1228"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229"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230"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231" name="Footer Placeholder 5"/>
          <p:cNvSpPr>
            <a:spLocks noGrp="1"/>
          </p:cNvSpPr>
          <p:nvPr>
            <p:ph type="ftr" sz="quarter" idx="11"/>
          </p:nvPr>
        </p:nvSpPr>
        <p:spPr/>
        <p:txBody>
          <a:bodyPr/>
          <a:lstStyle/>
          <a:p>
            <a:endParaRPr lang="ar-SA"/>
          </a:p>
        </p:txBody>
      </p:sp>
      <p:sp>
        <p:nvSpPr>
          <p:cNvPr id="1051232"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1251"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1252"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25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254" name="Footer Placeholder 4"/>
          <p:cNvSpPr>
            <a:spLocks noGrp="1"/>
          </p:cNvSpPr>
          <p:nvPr>
            <p:ph type="ftr" sz="quarter" idx="11"/>
          </p:nvPr>
        </p:nvSpPr>
        <p:spPr/>
        <p:txBody>
          <a:bodyPr/>
          <a:lstStyle/>
          <a:p>
            <a:endParaRPr lang="ar-SA"/>
          </a:p>
        </p:txBody>
      </p:sp>
      <p:sp>
        <p:nvSpPr>
          <p:cNvPr id="105125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1298"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1299"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130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30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302" name="Footer Placeholder 4"/>
          <p:cNvSpPr>
            <a:spLocks noGrp="1"/>
          </p:cNvSpPr>
          <p:nvPr>
            <p:ph type="ftr" sz="quarter" idx="11"/>
          </p:nvPr>
        </p:nvSpPr>
        <p:spPr/>
        <p:txBody>
          <a:bodyPr/>
          <a:lstStyle/>
          <a:p>
            <a:endParaRPr lang="ar-SA"/>
          </a:p>
        </p:txBody>
      </p:sp>
      <p:sp>
        <p:nvSpPr>
          <p:cNvPr id="1051303"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1304"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1305"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1246"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1247"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124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249" name="Footer Placeholder 4"/>
          <p:cNvSpPr>
            <a:spLocks noGrp="1"/>
          </p:cNvSpPr>
          <p:nvPr>
            <p:ph type="ftr" sz="quarter" idx="11"/>
          </p:nvPr>
        </p:nvSpPr>
        <p:spPr/>
        <p:txBody>
          <a:bodyPr/>
          <a:lstStyle/>
          <a:p>
            <a:endParaRPr lang="ar-SA"/>
          </a:p>
        </p:txBody>
      </p:sp>
      <p:sp>
        <p:nvSpPr>
          <p:cNvPr id="105125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1272"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127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274"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27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276"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277"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278"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02"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03"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127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280" name="Footer Placeholder 4"/>
          <p:cNvSpPr>
            <a:spLocks noGrp="1"/>
          </p:cNvSpPr>
          <p:nvPr>
            <p:ph type="ftr" sz="quarter" idx="11"/>
          </p:nvPr>
        </p:nvSpPr>
        <p:spPr/>
        <p:txBody>
          <a:bodyPr/>
          <a:lstStyle/>
          <a:p>
            <a:endParaRPr lang="ar-SA"/>
          </a:p>
        </p:txBody>
      </p:sp>
      <p:sp>
        <p:nvSpPr>
          <p:cNvPr id="105128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1233"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1234"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235"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236"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237"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238"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239"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240"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24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242"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00"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01"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124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244" name="Footer Placeholder 4"/>
          <p:cNvSpPr>
            <a:spLocks noGrp="1"/>
          </p:cNvSpPr>
          <p:nvPr>
            <p:ph type="ftr" sz="quarter" idx="11"/>
          </p:nvPr>
        </p:nvSpPr>
        <p:spPr/>
        <p:txBody>
          <a:bodyPr/>
          <a:lstStyle/>
          <a:p>
            <a:endParaRPr lang="ar-SA"/>
          </a:p>
        </p:txBody>
      </p:sp>
      <p:sp>
        <p:nvSpPr>
          <p:cNvPr id="105124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1267" name="Title 1"/>
          <p:cNvSpPr>
            <a:spLocks noGrp="1"/>
          </p:cNvSpPr>
          <p:nvPr>
            <p:ph type="title"/>
          </p:nvPr>
        </p:nvSpPr>
        <p:spPr/>
        <p:txBody>
          <a:bodyPr/>
          <a:lstStyle/>
          <a:p>
            <a:r>
              <a:rPr lang="ar-SA"/>
              <a:t>انقر لتحرير نمط عنوان الشكل الرئيسي</a:t>
            </a:r>
            <a:endParaRPr lang="en-US" dirty="0"/>
          </a:p>
        </p:txBody>
      </p:sp>
      <p:sp>
        <p:nvSpPr>
          <p:cNvPr id="1051268"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26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270" name="Footer Placeholder 4"/>
          <p:cNvSpPr>
            <a:spLocks noGrp="1"/>
          </p:cNvSpPr>
          <p:nvPr>
            <p:ph type="ftr" sz="quarter" idx="11"/>
          </p:nvPr>
        </p:nvSpPr>
        <p:spPr/>
        <p:txBody>
          <a:bodyPr/>
          <a:lstStyle/>
          <a:p>
            <a:endParaRPr lang="ar-SA"/>
          </a:p>
        </p:txBody>
      </p:sp>
      <p:sp>
        <p:nvSpPr>
          <p:cNvPr id="105127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1316"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1317"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31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319" name="Footer Placeholder 4"/>
          <p:cNvSpPr>
            <a:spLocks noGrp="1"/>
          </p:cNvSpPr>
          <p:nvPr>
            <p:ph type="ftr" sz="quarter" idx="11"/>
          </p:nvPr>
        </p:nvSpPr>
        <p:spPr/>
        <p:txBody>
          <a:bodyPr/>
          <a:lstStyle/>
          <a:p>
            <a:endParaRPr lang="ar-SA"/>
          </a:p>
        </p:txBody>
      </p:sp>
      <p:sp>
        <p:nvSpPr>
          <p:cNvPr id="105132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2968"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2969"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297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971" name="Footer Placeholder 4"/>
          <p:cNvSpPr>
            <a:spLocks noGrp="1"/>
          </p:cNvSpPr>
          <p:nvPr>
            <p:ph type="ftr" sz="quarter" idx="11"/>
          </p:nvPr>
        </p:nvSpPr>
        <p:spPr/>
        <p:txBody>
          <a:bodyPr/>
          <a:lstStyle/>
          <a:p>
            <a:endParaRPr lang="ar-SA"/>
          </a:p>
        </p:txBody>
      </p:sp>
      <p:sp>
        <p:nvSpPr>
          <p:cNvPr id="105297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780" name="Title 1"/>
          <p:cNvSpPr>
            <a:spLocks noGrp="1"/>
          </p:cNvSpPr>
          <p:nvPr>
            <p:ph type="title"/>
          </p:nvPr>
        </p:nvSpPr>
        <p:spPr/>
        <p:txBody>
          <a:bodyPr/>
          <a:lstStyle/>
          <a:p>
            <a:r>
              <a:rPr lang="ar-SA"/>
              <a:t>انقر لتحرير نمط عنوان الشكل الرئيسي</a:t>
            </a:r>
            <a:endParaRPr lang="en-US" dirty="0"/>
          </a:p>
        </p:txBody>
      </p:sp>
      <p:sp>
        <p:nvSpPr>
          <p:cNvPr id="1048781"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78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783" name="Footer Placeholder 4"/>
          <p:cNvSpPr>
            <a:spLocks noGrp="1"/>
          </p:cNvSpPr>
          <p:nvPr>
            <p:ph type="ftr" sz="quarter" idx="11"/>
          </p:nvPr>
        </p:nvSpPr>
        <p:spPr/>
        <p:txBody>
          <a:bodyPr/>
          <a:lstStyle/>
          <a:p>
            <a:endParaRPr lang="ar-SA"/>
          </a:p>
        </p:txBody>
      </p:sp>
      <p:sp>
        <p:nvSpPr>
          <p:cNvPr id="104878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3008"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3009"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301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011" name="Footer Placeholder 4"/>
          <p:cNvSpPr>
            <a:spLocks noGrp="1"/>
          </p:cNvSpPr>
          <p:nvPr>
            <p:ph type="ftr" sz="quarter" idx="11"/>
          </p:nvPr>
        </p:nvSpPr>
        <p:spPr/>
        <p:txBody>
          <a:bodyPr/>
          <a:lstStyle/>
          <a:p>
            <a:endParaRPr lang="ar-SA"/>
          </a:p>
        </p:txBody>
      </p:sp>
      <p:sp>
        <p:nvSpPr>
          <p:cNvPr id="105301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2962" name="Title 1"/>
          <p:cNvSpPr>
            <a:spLocks noGrp="1"/>
          </p:cNvSpPr>
          <p:nvPr>
            <p:ph type="title"/>
          </p:nvPr>
        </p:nvSpPr>
        <p:spPr/>
        <p:txBody>
          <a:bodyPr/>
          <a:lstStyle/>
          <a:p>
            <a:r>
              <a:rPr lang="ar-SA"/>
              <a:t>انقر لتحرير نمط عنوان الشكل الرئيسي</a:t>
            </a:r>
            <a:endParaRPr lang="en-US" dirty="0"/>
          </a:p>
        </p:txBody>
      </p:sp>
      <p:sp>
        <p:nvSpPr>
          <p:cNvPr id="105296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96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965"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2966" name="Footer Placeholder 5"/>
          <p:cNvSpPr>
            <a:spLocks noGrp="1"/>
          </p:cNvSpPr>
          <p:nvPr>
            <p:ph type="ftr" sz="quarter" idx="11"/>
          </p:nvPr>
        </p:nvSpPr>
        <p:spPr/>
        <p:txBody>
          <a:bodyPr/>
          <a:lstStyle/>
          <a:p>
            <a:endParaRPr lang="ar-SA"/>
          </a:p>
        </p:txBody>
      </p:sp>
      <p:sp>
        <p:nvSpPr>
          <p:cNvPr id="1052967"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2989" name="Title 1"/>
          <p:cNvSpPr>
            <a:spLocks noGrp="1"/>
          </p:cNvSpPr>
          <p:nvPr>
            <p:ph type="title"/>
          </p:nvPr>
        </p:nvSpPr>
        <p:spPr/>
        <p:txBody>
          <a:bodyPr/>
          <a:lstStyle/>
          <a:p>
            <a:r>
              <a:rPr lang="ar-SA"/>
              <a:t>انقر لتحرير نمط عنوان الشكل الرئيسي</a:t>
            </a:r>
            <a:endParaRPr lang="en-US" dirty="0"/>
          </a:p>
        </p:txBody>
      </p:sp>
      <p:sp>
        <p:nvSpPr>
          <p:cNvPr id="1052990"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991"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992"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993"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994"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2995" name="Footer Placeholder 7"/>
          <p:cNvSpPr>
            <a:spLocks noGrp="1"/>
          </p:cNvSpPr>
          <p:nvPr>
            <p:ph type="ftr" sz="quarter" idx="11"/>
          </p:nvPr>
        </p:nvSpPr>
        <p:spPr/>
        <p:txBody>
          <a:bodyPr/>
          <a:lstStyle/>
          <a:p>
            <a:endParaRPr lang="ar-SA"/>
          </a:p>
        </p:txBody>
      </p:sp>
      <p:sp>
        <p:nvSpPr>
          <p:cNvPr id="1052996"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2958" name="Title 1"/>
          <p:cNvSpPr>
            <a:spLocks noGrp="1"/>
          </p:cNvSpPr>
          <p:nvPr>
            <p:ph type="title"/>
          </p:nvPr>
        </p:nvSpPr>
        <p:spPr/>
        <p:txBody>
          <a:bodyPr/>
          <a:lstStyle/>
          <a:p>
            <a:r>
              <a:rPr lang="ar-SA"/>
              <a:t>انقر لتحرير نمط عنوان الشكل الرئيسي</a:t>
            </a:r>
            <a:endParaRPr lang="en-US" dirty="0"/>
          </a:p>
        </p:txBody>
      </p:sp>
      <p:sp>
        <p:nvSpPr>
          <p:cNvPr id="1052959"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2960" name="Footer Placeholder 3"/>
          <p:cNvSpPr>
            <a:spLocks noGrp="1"/>
          </p:cNvSpPr>
          <p:nvPr>
            <p:ph type="ftr" sz="quarter" idx="11"/>
          </p:nvPr>
        </p:nvSpPr>
        <p:spPr/>
        <p:txBody>
          <a:bodyPr/>
          <a:lstStyle/>
          <a:p>
            <a:endParaRPr lang="ar-SA"/>
          </a:p>
        </p:txBody>
      </p:sp>
      <p:sp>
        <p:nvSpPr>
          <p:cNvPr id="1052961"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3013"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3014" name="Footer Placeholder 2"/>
          <p:cNvSpPr>
            <a:spLocks noGrp="1"/>
          </p:cNvSpPr>
          <p:nvPr>
            <p:ph type="ftr" sz="quarter" idx="11"/>
          </p:nvPr>
        </p:nvSpPr>
        <p:spPr/>
        <p:txBody>
          <a:bodyPr/>
          <a:lstStyle/>
          <a:p>
            <a:endParaRPr lang="ar-SA"/>
          </a:p>
        </p:txBody>
      </p:sp>
      <p:sp>
        <p:nvSpPr>
          <p:cNvPr id="1053015"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2973"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2974"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975"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97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2977" name="Footer Placeholder 5"/>
          <p:cNvSpPr>
            <a:spLocks noGrp="1"/>
          </p:cNvSpPr>
          <p:nvPr>
            <p:ph type="ftr" sz="quarter" idx="11"/>
          </p:nvPr>
        </p:nvSpPr>
        <p:spPr/>
        <p:txBody>
          <a:bodyPr/>
          <a:lstStyle/>
          <a:p>
            <a:endParaRPr lang="ar-SA"/>
          </a:p>
        </p:txBody>
      </p:sp>
      <p:sp>
        <p:nvSpPr>
          <p:cNvPr id="105297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3034"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3035"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036"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037"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038" name="Footer Placeholder 5"/>
          <p:cNvSpPr>
            <a:spLocks noGrp="1"/>
          </p:cNvSpPr>
          <p:nvPr>
            <p:ph type="ftr" sz="quarter" idx="11"/>
          </p:nvPr>
        </p:nvSpPr>
        <p:spPr/>
        <p:txBody>
          <a:bodyPr/>
          <a:lstStyle/>
          <a:p>
            <a:endParaRPr lang="ar-SA"/>
          </a:p>
        </p:txBody>
      </p:sp>
      <p:sp>
        <p:nvSpPr>
          <p:cNvPr id="1053039"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2997"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2998"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999"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000"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001" name="Footer Placeholder 5"/>
          <p:cNvSpPr>
            <a:spLocks noGrp="1"/>
          </p:cNvSpPr>
          <p:nvPr>
            <p:ph type="ftr" sz="quarter" idx="11"/>
          </p:nvPr>
        </p:nvSpPr>
        <p:spPr/>
        <p:txBody>
          <a:bodyPr/>
          <a:lstStyle/>
          <a:p>
            <a:endParaRPr lang="ar-SA"/>
          </a:p>
        </p:txBody>
      </p:sp>
      <p:sp>
        <p:nvSpPr>
          <p:cNvPr id="1053002"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3040"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3041"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04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043" name="Footer Placeholder 4"/>
          <p:cNvSpPr>
            <a:spLocks noGrp="1"/>
          </p:cNvSpPr>
          <p:nvPr>
            <p:ph type="ftr" sz="quarter" idx="11"/>
          </p:nvPr>
        </p:nvSpPr>
        <p:spPr/>
        <p:txBody>
          <a:bodyPr/>
          <a:lstStyle/>
          <a:p>
            <a:endParaRPr lang="ar-SA"/>
          </a:p>
        </p:txBody>
      </p:sp>
      <p:sp>
        <p:nvSpPr>
          <p:cNvPr id="105304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2950"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295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2952"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95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954" name="Footer Placeholder 4"/>
          <p:cNvSpPr>
            <a:spLocks noGrp="1"/>
          </p:cNvSpPr>
          <p:nvPr>
            <p:ph type="ftr" sz="quarter" idx="11"/>
          </p:nvPr>
        </p:nvSpPr>
        <p:spPr/>
        <p:txBody>
          <a:bodyPr/>
          <a:lstStyle/>
          <a:p>
            <a:endParaRPr lang="ar-SA"/>
          </a:p>
        </p:txBody>
      </p:sp>
      <p:sp>
        <p:nvSpPr>
          <p:cNvPr id="1052955"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2956"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2957"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3029"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3030"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303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032" name="Footer Placeholder 4"/>
          <p:cNvSpPr>
            <a:spLocks noGrp="1"/>
          </p:cNvSpPr>
          <p:nvPr>
            <p:ph type="ftr" sz="quarter" idx="11"/>
          </p:nvPr>
        </p:nvSpPr>
        <p:spPr/>
        <p:txBody>
          <a:bodyPr/>
          <a:lstStyle/>
          <a:p>
            <a:endParaRPr lang="ar-SA"/>
          </a:p>
        </p:txBody>
      </p:sp>
      <p:sp>
        <p:nvSpPr>
          <p:cNvPr id="105303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2979"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2980"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981"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982"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983"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98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985"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68"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69"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298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987" name="Footer Placeholder 4"/>
          <p:cNvSpPr>
            <a:spLocks noGrp="1"/>
          </p:cNvSpPr>
          <p:nvPr>
            <p:ph type="ftr" sz="quarter" idx="11"/>
          </p:nvPr>
        </p:nvSpPr>
        <p:spPr/>
        <p:txBody>
          <a:bodyPr/>
          <a:lstStyle/>
          <a:p>
            <a:endParaRPr lang="ar-SA"/>
          </a:p>
        </p:txBody>
      </p:sp>
      <p:sp>
        <p:nvSpPr>
          <p:cNvPr id="105298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3016"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3017"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018"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019"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020"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021"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022"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023"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024"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025"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70"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71"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302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027" name="Footer Placeholder 4"/>
          <p:cNvSpPr>
            <a:spLocks noGrp="1"/>
          </p:cNvSpPr>
          <p:nvPr>
            <p:ph type="ftr" sz="quarter" idx="11"/>
          </p:nvPr>
        </p:nvSpPr>
        <p:spPr/>
        <p:txBody>
          <a:bodyPr/>
          <a:lstStyle/>
          <a:p>
            <a:endParaRPr lang="ar-SA"/>
          </a:p>
        </p:txBody>
      </p:sp>
      <p:sp>
        <p:nvSpPr>
          <p:cNvPr id="105302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3003" name="Title 1"/>
          <p:cNvSpPr>
            <a:spLocks noGrp="1"/>
          </p:cNvSpPr>
          <p:nvPr>
            <p:ph type="title"/>
          </p:nvPr>
        </p:nvSpPr>
        <p:spPr/>
        <p:txBody>
          <a:bodyPr/>
          <a:lstStyle/>
          <a:p>
            <a:r>
              <a:rPr lang="ar-SA"/>
              <a:t>انقر لتحرير نمط عنوان الشكل الرئيسي</a:t>
            </a:r>
            <a:endParaRPr lang="en-US" dirty="0"/>
          </a:p>
        </p:txBody>
      </p:sp>
      <p:sp>
        <p:nvSpPr>
          <p:cNvPr id="1053004"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00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006" name="Footer Placeholder 4"/>
          <p:cNvSpPr>
            <a:spLocks noGrp="1"/>
          </p:cNvSpPr>
          <p:nvPr>
            <p:ph type="ftr" sz="quarter" idx="11"/>
          </p:nvPr>
        </p:nvSpPr>
        <p:spPr/>
        <p:txBody>
          <a:bodyPr/>
          <a:lstStyle/>
          <a:p>
            <a:endParaRPr lang="ar-SA"/>
          </a:p>
        </p:txBody>
      </p:sp>
      <p:sp>
        <p:nvSpPr>
          <p:cNvPr id="105300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2945"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2946"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94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948" name="Footer Placeholder 4"/>
          <p:cNvSpPr>
            <a:spLocks noGrp="1"/>
          </p:cNvSpPr>
          <p:nvPr>
            <p:ph type="ftr" sz="quarter" idx="11"/>
          </p:nvPr>
        </p:nvSpPr>
        <p:spPr/>
        <p:txBody>
          <a:bodyPr/>
          <a:lstStyle/>
          <a:p>
            <a:endParaRPr lang="ar-SA"/>
          </a:p>
        </p:txBody>
      </p:sp>
      <p:sp>
        <p:nvSpPr>
          <p:cNvPr id="105294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5002"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500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500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005" name="Footer Placeholder 4"/>
          <p:cNvSpPr>
            <a:spLocks noGrp="1"/>
          </p:cNvSpPr>
          <p:nvPr>
            <p:ph type="ftr" sz="quarter" idx="11"/>
          </p:nvPr>
        </p:nvSpPr>
        <p:spPr/>
        <p:txBody>
          <a:bodyPr/>
          <a:lstStyle/>
          <a:p>
            <a:endParaRPr lang="ar-SA"/>
          </a:p>
        </p:txBody>
      </p:sp>
      <p:sp>
        <p:nvSpPr>
          <p:cNvPr id="105500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794" name="Title 1"/>
          <p:cNvSpPr>
            <a:spLocks noGrp="1"/>
          </p:cNvSpPr>
          <p:nvPr>
            <p:ph type="title"/>
          </p:nvPr>
        </p:nvSpPr>
        <p:spPr/>
        <p:txBody>
          <a:bodyPr/>
          <a:lstStyle/>
          <a:p>
            <a:r>
              <a:rPr lang="ar-SA"/>
              <a:t>انقر لتحرير نمط عنوان الشكل الرئيسي</a:t>
            </a:r>
            <a:endParaRPr lang="en-US" dirty="0"/>
          </a:p>
        </p:txBody>
      </p:sp>
      <p:sp>
        <p:nvSpPr>
          <p:cNvPr id="1048795"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79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797" name="Footer Placeholder 4"/>
          <p:cNvSpPr>
            <a:spLocks noGrp="1"/>
          </p:cNvSpPr>
          <p:nvPr>
            <p:ph type="ftr" sz="quarter" idx="11"/>
          </p:nvPr>
        </p:nvSpPr>
        <p:spPr/>
        <p:txBody>
          <a:bodyPr/>
          <a:lstStyle/>
          <a:p>
            <a:endParaRPr lang="ar-SA"/>
          </a:p>
        </p:txBody>
      </p:sp>
      <p:sp>
        <p:nvSpPr>
          <p:cNvPr id="104879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5044"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5045"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504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047" name="Footer Placeholder 4"/>
          <p:cNvSpPr>
            <a:spLocks noGrp="1"/>
          </p:cNvSpPr>
          <p:nvPr>
            <p:ph type="ftr" sz="quarter" idx="11"/>
          </p:nvPr>
        </p:nvSpPr>
        <p:spPr/>
        <p:txBody>
          <a:bodyPr/>
          <a:lstStyle/>
          <a:p>
            <a:endParaRPr lang="ar-SA"/>
          </a:p>
        </p:txBody>
      </p:sp>
      <p:sp>
        <p:nvSpPr>
          <p:cNvPr id="105504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4996" name="Title 1"/>
          <p:cNvSpPr>
            <a:spLocks noGrp="1"/>
          </p:cNvSpPr>
          <p:nvPr>
            <p:ph type="title"/>
          </p:nvPr>
        </p:nvSpPr>
        <p:spPr/>
        <p:txBody>
          <a:bodyPr/>
          <a:lstStyle/>
          <a:p>
            <a:r>
              <a:rPr lang="ar-SA"/>
              <a:t>انقر لتحرير نمط عنوان الشكل الرئيسي</a:t>
            </a:r>
            <a:endParaRPr lang="en-US" dirty="0"/>
          </a:p>
        </p:txBody>
      </p:sp>
      <p:sp>
        <p:nvSpPr>
          <p:cNvPr id="1054997"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998"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999"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000" name="Footer Placeholder 5"/>
          <p:cNvSpPr>
            <a:spLocks noGrp="1"/>
          </p:cNvSpPr>
          <p:nvPr>
            <p:ph type="ftr" sz="quarter" idx="11"/>
          </p:nvPr>
        </p:nvSpPr>
        <p:spPr/>
        <p:txBody>
          <a:bodyPr/>
          <a:lstStyle/>
          <a:p>
            <a:endParaRPr lang="ar-SA"/>
          </a:p>
        </p:txBody>
      </p:sp>
      <p:sp>
        <p:nvSpPr>
          <p:cNvPr id="1055001"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5036" name="Title 1"/>
          <p:cNvSpPr>
            <a:spLocks noGrp="1"/>
          </p:cNvSpPr>
          <p:nvPr>
            <p:ph type="title"/>
          </p:nvPr>
        </p:nvSpPr>
        <p:spPr/>
        <p:txBody>
          <a:bodyPr/>
          <a:lstStyle/>
          <a:p>
            <a:r>
              <a:rPr lang="ar-SA"/>
              <a:t>انقر لتحرير نمط عنوان الشكل الرئيسي</a:t>
            </a:r>
            <a:endParaRPr lang="en-US" dirty="0"/>
          </a:p>
        </p:txBody>
      </p:sp>
      <p:sp>
        <p:nvSpPr>
          <p:cNvPr id="1055037"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038"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039"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040"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041"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5042" name="Footer Placeholder 7"/>
          <p:cNvSpPr>
            <a:spLocks noGrp="1"/>
          </p:cNvSpPr>
          <p:nvPr>
            <p:ph type="ftr" sz="quarter" idx="11"/>
          </p:nvPr>
        </p:nvSpPr>
        <p:spPr/>
        <p:txBody>
          <a:bodyPr/>
          <a:lstStyle/>
          <a:p>
            <a:endParaRPr lang="ar-SA"/>
          </a:p>
        </p:txBody>
      </p:sp>
      <p:sp>
        <p:nvSpPr>
          <p:cNvPr id="1055043"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4987" name="Title 1"/>
          <p:cNvSpPr>
            <a:spLocks noGrp="1"/>
          </p:cNvSpPr>
          <p:nvPr>
            <p:ph type="title"/>
          </p:nvPr>
        </p:nvSpPr>
        <p:spPr/>
        <p:txBody>
          <a:bodyPr/>
          <a:lstStyle/>
          <a:p>
            <a:r>
              <a:rPr lang="ar-SA"/>
              <a:t>انقر لتحرير نمط عنوان الشكل الرئيسي</a:t>
            </a:r>
            <a:endParaRPr lang="en-US" dirty="0"/>
          </a:p>
        </p:txBody>
      </p:sp>
      <p:sp>
        <p:nvSpPr>
          <p:cNvPr id="1054988"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4989" name="Footer Placeholder 3"/>
          <p:cNvSpPr>
            <a:spLocks noGrp="1"/>
          </p:cNvSpPr>
          <p:nvPr>
            <p:ph type="ftr" sz="quarter" idx="11"/>
          </p:nvPr>
        </p:nvSpPr>
        <p:spPr/>
        <p:txBody>
          <a:bodyPr/>
          <a:lstStyle/>
          <a:p>
            <a:endParaRPr lang="ar-SA"/>
          </a:p>
        </p:txBody>
      </p:sp>
      <p:sp>
        <p:nvSpPr>
          <p:cNvPr id="1054990"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4949"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4950" name="Footer Placeholder 2"/>
          <p:cNvSpPr>
            <a:spLocks noGrp="1"/>
          </p:cNvSpPr>
          <p:nvPr>
            <p:ph type="ftr" sz="quarter" idx="11"/>
          </p:nvPr>
        </p:nvSpPr>
        <p:spPr/>
        <p:txBody>
          <a:bodyPr/>
          <a:lstStyle/>
          <a:p>
            <a:endParaRPr lang="ar-SA"/>
          </a:p>
        </p:txBody>
      </p:sp>
      <p:sp>
        <p:nvSpPr>
          <p:cNvPr id="1054951"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4952"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495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95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955"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956" name="Footer Placeholder 5"/>
          <p:cNvSpPr>
            <a:spLocks noGrp="1"/>
          </p:cNvSpPr>
          <p:nvPr>
            <p:ph type="ftr" sz="quarter" idx="11"/>
          </p:nvPr>
        </p:nvSpPr>
        <p:spPr/>
        <p:txBody>
          <a:bodyPr/>
          <a:lstStyle/>
          <a:p>
            <a:endParaRPr lang="ar-SA"/>
          </a:p>
        </p:txBody>
      </p:sp>
      <p:sp>
        <p:nvSpPr>
          <p:cNvPr id="1054957"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5025"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5026"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027"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02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029" name="Footer Placeholder 5"/>
          <p:cNvSpPr>
            <a:spLocks noGrp="1"/>
          </p:cNvSpPr>
          <p:nvPr>
            <p:ph type="ftr" sz="quarter" idx="11"/>
          </p:nvPr>
        </p:nvSpPr>
        <p:spPr/>
        <p:txBody>
          <a:bodyPr/>
          <a:lstStyle/>
          <a:p>
            <a:endParaRPr lang="ar-SA"/>
          </a:p>
        </p:txBody>
      </p:sp>
      <p:sp>
        <p:nvSpPr>
          <p:cNvPr id="105503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4963"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4964"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965"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96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967" name="Footer Placeholder 5"/>
          <p:cNvSpPr>
            <a:spLocks noGrp="1"/>
          </p:cNvSpPr>
          <p:nvPr>
            <p:ph type="ftr" sz="quarter" idx="11"/>
          </p:nvPr>
        </p:nvSpPr>
        <p:spPr/>
        <p:txBody>
          <a:bodyPr/>
          <a:lstStyle/>
          <a:p>
            <a:endParaRPr lang="ar-SA"/>
          </a:p>
        </p:txBody>
      </p:sp>
      <p:sp>
        <p:nvSpPr>
          <p:cNvPr id="105496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4969"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4970"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97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972" name="Footer Placeholder 4"/>
          <p:cNvSpPr>
            <a:spLocks noGrp="1"/>
          </p:cNvSpPr>
          <p:nvPr>
            <p:ph type="ftr" sz="quarter" idx="11"/>
          </p:nvPr>
        </p:nvSpPr>
        <p:spPr/>
        <p:txBody>
          <a:bodyPr/>
          <a:lstStyle/>
          <a:p>
            <a:endParaRPr lang="ar-SA"/>
          </a:p>
        </p:txBody>
      </p:sp>
      <p:sp>
        <p:nvSpPr>
          <p:cNvPr id="105497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5017"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5018"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5019"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02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021" name="Footer Placeholder 4"/>
          <p:cNvSpPr>
            <a:spLocks noGrp="1"/>
          </p:cNvSpPr>
          <p:nvPr>
            <p:ph type="ftr" sz="quarter" idx="11"/>
          </p:nvPr>
        </p:nvSpPr>
        <p:spPr/>
        <p:txBody>
          <a:bodyPr/>
          <a:lstStyle/>
          <a:p>
            <a:endParaRPr lang="ar-SA"/>
          </a:p>
        </p:txBody>
      </p:sp>
      <p:sp>
        <p:nvSpPr>
          <p:cNvPr id="1055022"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5023"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5024"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4958"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4959"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496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961" name="Footer Placeholder 4"/>
          <p:cNvSpPr>
            <a:spLocks noGrp="1"/>
          </p:cNvSpPr>
          <p:nvPr>
            <p:ph type="ftr" sz="quarter" idx="11"/>
          </p:nvPr>
        </p:nvSpPr>
        <p:spPr/>
        <p:txBody>
          <a:bodyPr/>
          <a:lstStyle/>
          <a:p>
            <a:endParaRPr lang="ar-SA"/>
          </a:p>
        </p:txBody>
      </p:sp>
      <p:sp>
        <p:nvSpPr>
          <p:cNvPr id="105496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5007"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5008"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009"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010"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011"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012"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013"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50"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51"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501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015" name="Footer Placeholder 4"/>
          <p:cNvSpPr>
            <a:spLocks noGrp="1"/>
          </p:cNvSpPr>
          <p:nvPr>
            <p:ph type="ftr" sz="quarter" idx="11"/>
          </p:nvPr>
        </p:nvSpPr>
        <p:spPr/>
        <p:txBody>
          <a:bodyPr/>
          <a:lstStyle/>
          <a:p>
            <a:endParaRPr lang="ar-SA"/>
          </a:p>
        </p:txBody>
      </p:sp>
      <p:sp>
        <p:nvSpPr>
          <p:cNvPr id="105501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4974"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4975"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976"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977"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978"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979"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980"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981"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982"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983"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48"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49"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498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985" name="Footer Placeholder 4"/>
          <p:cNvSpPr>
            <a:spLocks noGrp="1"/>
          </p:cNvSpPr>
          <p:nvPr>
            <p:ph type="ftr" sz="quarter" idx="11"/>
          </p:nvPr>
        </p:nvSpPr>
        <p:spPr/>
        <p:txBody>
          <a:bodyPr/>
          <a:lstStyle/>
          <a:p>
            <a:endParaRPr lang="ar-SA"/>
          </a:p>
        </p:txBody>
      </p:sp>
      <p:sp>
        <p:nvSpPr>
          <p:cNvPr id="105498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5031" name="Title 1"/>
          <p:cNvSpPr>
            <a:spLocks noGrp="1"/>
          </p:cNvSpPr>
          <p:nvPr>
            <p:ph type="title"/>
          </p:nvPr>
        </p:nvSpPr>
        <p:spPr/>
        <p:txBody>
          <a:bodyPr/>
          <a:lstStyle/>
          <a:p>
            <a:r>
              <a:rPr lang="ar-SA"/>
              <a:t>انقر لتحرير نمط عنوان الشكل الرئيسي</a:t>
            </a:r>
            <a:endParaRPr lang="en-US" dirty="0"/>
          </a:p>
        </p:txBody>
      </p:sp>
      <p:sp>
        <p:nvSpPr>
          <p:cNvPr id="1055032"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03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034" name="Footer Placeholder 4"/>
          <p:cNvSpPr>
            <a:spLocks noGrp="1"/>
          </p:cNvSpPr>
          <p:nvPr>
            <p:ph type="ftr" sz="quarter" idx="11"/>
          </p:nvPr>
        </p:nvSpPr>
        <p:spPr/>
        <p:txBody>
          <a:bodyPr/>
          <a:lstStyle/>
          <a:p>
            <a:endParaRPr lang="ar-SA"/>
          </a:p>
        </p:txBody>
      </p:sp>
      <p:sp>
        <p:nvSpPr>
          <p:cNvPr id="105503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4991"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4992"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99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994" name="Footer Placeholder 4"/>
          <p:cNvSpPr>
            <a:spLocks noGrp="1"/>
          </p:cNvSpPr>
          <p:nvPr>
            <p:ph type="ftr" sz="quarter" idx="11"/>
          </p:nvPr>
        </p:nvSpPr>
        <p:spPr/>
        <p:txBody>
          <a:bodyPr/>
          <a:lstStyle/>
          <a:p>
            <a:endParaRPr lang="ar-SA"/>
          </a:p>
        </p:txBody>
      </p:sp>
      <p:sp>
        <p:nvSpPr>
          <p:cNvPr id="105499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4026"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4027"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402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029" name="Footer Placeholder 4"/>
          <p:cNvSpPr>
            <a:spLocks noGrp="1"/>
          </p:cNvSpPr>
          <p:nvPr>
            <p:ph type="ftr" sz="quarter" idx="11"/>
          </p:nvPr>
        </p:nvSpPr>
        <p:spPr/>
        <p:txBody>
          <a:bodyPr/>
          <a:lstStyle/>
          <a:p>
            <a:endParaRPr lang="ar-SA"/>
          </a:p>
        </p:txBody>
      </p:sp>
      <p:sp>
        <p:nvSpPr>
          <p:cNvPr id="105403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892" name="Title 1"/>
          <p:cNvSpPr>
            <a:spLocks noGrp="1"/>
          </p:cNvSpPr>
          <p:nvPr>
            <p:ph type="title"/>
          </p:nvPr>
        </p:nvSpPr>
        <p:spPr/>
        <p:txBody>
          <a:bodyPr/>
          <a:lstStyle/>
          <a:p>
            <a:r>
              <a:rPr lang="ar-SA"/>
              <a:t>انقر لتحرير نمط عنوان الشكل الرئيسي</a:t>
            </a:r>
            <a:endParaRPr lang="en-US" dirty="0"/>
          </a:p>
        </p:txBody>
      </p:sp>
      <p:sp>
        <p:nvSpPr>
          <p:cNvPr id="104889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89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895" name="Footer Placeholder 4"/>
          <p:cNvSpPr>
            <a:spLocks noGrp="1"/>
          </p:cNvSpPr>
          <p:nvPr>
            <p:ph type="ftr" sz="quarter" idx="11"/>
          </p:nvPr>
        </p:nvSpPr>
        <p:spPr/>
        <p:txBody>
          <a:bodyPr/>
          <a:lstStyle/>
          <a:p>
            <a:endParaRPr lang="ar-SA"/>
          </a:p>
        </p:txBody>
      </p:sp>
      <p:sp>
        <p:nvSpPr>
          <p:cNvPr id="104889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3992"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399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399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995" name="Footer Placeholder 4"/>
          <p:cNvSpPr>
            <a:spLocks noGrp="1"/>
          </p:cNvSpPr>
          <p:nvPr>
            <p:ph type="ftr" sz="quarter" idx="11"/>
          </p:nvPr>
        </p:nvSpPr>
        <p:spPr/>
        <p:txBody>
          <a:bodyPr/>
          <a:lstStyle/>
          <a:p>
            <a:endParaRPr lang="ar-SA"/>
          </a:p>
        </p:txBody>
      </p:sp>
      <p:sp>
        <p:nvSpPr>
          <p:cNvPr id="105399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3958" name="Title 1"/>
          <p:cNvSpPr>
            <a:spLocks noGrp="1"/>
          </p:cNvSpPr>
          <p:nvPr>
            <p:ph type="title"/>
          </p:nvPr>
        </p:nvSpPr>
        <p:spPr/>
        <p:txBody>
          <a:bodyPr/>
          <a:lstStyle/>
          <a:p>
            <a:r>
              <a:rPr lang="ar-SA"/>
              <a:t>انقر لتحرير نمط عنوان الشكل الرئيسي</a:t>
            </a:r>
            <a:endParaRPr lang="en-US" dirty="0"/>
          </a:p>
        </p:txBody>
      </p:sp>
      <p:sp>
        <p:nvSpPr>
          <p:cNvPr id="1053959"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960"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961"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962" name="Footer Placeholder 5"/>
          <p:cNvSpPr>
            <a:spLocks noGrp="1"/>
          </p:cNvSpPr>
          <p:nvPr>
            <p:ph type="ftr" sz="quarter" idx="11"/>
          </p:nvPr>
        </p:nvSpPr>
        <p:spPr/>
        <p:txBody>
          <a:bodyPr/>
          <a:lstStyle/>
          <a:p>
            <a:endParaRPr lang="ar-SA"/>
          </a:p>
        </p:txBody>
      </p:sp>
      <p:sp>
        <p:nvSpPr>
          <p:cNvPr id="1053963"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4009" name="Title 1"/>
          <p:cNvSpPr>
            <a:spLocks noGrp="1"/>
          </p:cNvSpPr>
          <p:nvPr>
            <p:ph type="title"/>
          </p:nvPr>
        </p:nvSpPr>
        <p:spPr/>
        <p:txBody>
          <a:bodyPr/>
          <a:lstStyle/>
          <a:p>
            <a:r>
              <a:rPr lang="ar-SA"/>
              <a:t>انقر لتحرير نمط عنوان الشكل الرئيسي</a:t>
            </a:r>
            <a:endParaRPr lang="en-US" dirty="0"/>
          </a:p>
        </p:txBody>
      </p:sp>
      <p:sp>
        <p:nvSpPr>
          <p:cNvPr id="1054010"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011"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012"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013"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014"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4015" name="Footer Placeholder 7"/>
          <p:cNvSpPr>
            <a:spLocks noGrp="1"/>
          </p:cNvSpPr>
          <p:nvPr>
            <p:ph type="ftr" sz="quarter" idx="11"/>
          </p:nvPr>
        </p:nvSpPr>
        <p:spPr/>
        <p:txBody>
          <a:bodyPr/>
          <a:lstStyle/>
          <a:p>
            <a:endParaRPr lang="ar-SA"/>
          </a:p>
        </p:txBody>
      </p:sp>
      <p:sp>
        <p:nvSpPr>
          <p:cNvPr id="1054016"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4017" name="Title 1"/>
          <p:cNvSpPr>
            <a:spLocks noGrp="1"/>
          </p:cNvSpPr>
          <p:nvPr>
            <p:ph type="title"/>
          </p:nvPr>
        </p:nvSpPr>
        <p:spPr/>
        <p:txBody>
          <a:bodyPr/>
          <a:lstStyle/>
          <a:p>
            <a:r>
              <a:rPr lang="ar-SA"/>
              <a:t>انقر لتحرير نمط عنوان الشكل الرئيسي</a:t>
            </a:r>
            <a:endParaRPr lang="en-US" dirty="0"/>
          </a:p>
        </p:txBody>
      </p:sp>
      <p:sp>
        <p:nvSpPr>
          <p:cNvPr id="1054018"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4019" name="Footer Placeholder 3"/>
          <p:cNvSpPr>
            <a:spLocks noGrp="1"/>
          </p:cNvSpPr>
          <p:nvPr>
            <p:ph type="ftr" sz="quarter" idx="11"/>
          </p:nvPr>
        </p:nvSpPr>
        <p:spPr/>
        <p:txBody>
          <a:bodyPr/>
          <a:lstStyle/>
          <a:p>
            <a:endParaRPr lang="ar-SA"/>
          </a:p>
        </p:txBody>
      </p:sp>
      <p:sp>
        <p:nvSpPr>
          <p:cNvPr id="1054020"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3955"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3956" name="Footer Placeholder 2"/>
          <p:cNvSpPr>
            <a:spLocks noGrp="1"/>
          </p:cNvSpPr>
          <p:nvPr>
            <p:ph type="ftr" sz="quarter" idx="11"/>
          </p:nvPr>
        </p:nvSpPr>
        <p:spPr/>
        <p:txBody>
          <a:bodyPr/>
          <a:lstStyle/>
          <a:p>
            <a:endParaRPr lang="ar-SA"/>
          </a:p>
        </p:txBody>
      </p:sp>
      <p:sp>
        <p:nvSpPr>
          <p:cNvPr id="1053957"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3997"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3998"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999"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000"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001" name="Footer Placeholder 5"/>
          <p:cNvSpPr>
            <a:spLocks noGrp="1"/>
          </p:cNvSpPr>
          <p:nvPr>
            <p:ph type="ftr" sz="quarter" idx="11"/>
          </p:nvPr>
        </p:nvSpPr>
        <p:spPr/>
        <p:txBody>
          <a:bodyPr/>
          <a:lstStyle/>
          <a:p>
            <a:endParaRPr lang="ar-SA"/>
          </a:p>
        </p:txBody>
      </p:sp>
      <p:sp>
        <p:nvSpPr>
          <p:cNvPr id="1054002"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3949"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3950"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951"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95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953" name="Footer Placeholder 5"/>
          <p:cNvSpPr>
            <a:spLocks noGrp="1"/>
          </p:cNvSpPr>
          <p:nvPr>
            <p:ph type="ftr" sz="quarter" idx="11"/>
          </p:nvPr>
        </p:nvSpPr>
        <p:spPr/>
        <p:txBody>
          <a:bodyPr/>
          <a:lstStyle/>
          <a:p>
            <a:endParaRPr lang="ar-SA"/>
          </a:p>
        </p:txBody>
      </p:sp>
      <p:sp>
        <p:nvSpPr>
          <p:cNvPr id="105395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4003"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4004"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005"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00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007" name="Footer Placeholder 5"/>
          <p:cNvSpPr>
            <a:spLocks noGrp="1"/>
          </p:cNvSpPr>
          <p:nvPr>
            <p:ph type="ftr" sz="quarter" idx="11"/>
          </p:nvPr>
        </p:nvSpPr>
        <p:spPr/>
        <p:txBody>
          <a:bodyPr/>
          <a:lstStyle/>
          <a:p>
            <a:endParaRPr lang="ar-SA"/>
          </a:p>
        </p:txBody>
      </p:sp>
      <p:sp>
        <p:nvSpPr>
          <p:cNvPr id="105400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3982"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3983"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98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985" name="Footer Placeholder 4"/>
          <p:cNvSpPr>
            <a:spLocks noGrp="1"/>
          </p:cNvSpPr>
          <p:nvPr>
            <p:ph type="ftr" sz="quarter" idx="11"/>
          </p:nvPr>
        </p:nvSpPr>
        <p:spPr/>
        <p:txBody>
          <a:bodyPr/>
          <a:lstStyle/>
          <a:p>
            <a:endParaRPr lang="ar-SA"/>
          </a:p>
        </p:txBody>
      </p:sp>
      <p:sp>
        <p:nvSpPr>
          <p:cNvPr id="105398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4041"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4042"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4043"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04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045" name="Footer Placeholder 4"/>
          <p:cNvSpPr>
            <a:spLocks noGrp="1"/>
          </p:cNvSpPr>
          <p:nvPr>
            <p:ph type="ftr" sz="quarter" idx="11"/>
          </p:nvPr>
        </p:nvSpPr>
        <p:spPr/>
        <p:txBody>
          <a:bodyPr/>
          <a:lstStyle/>
          <a:p>
            <a:endParaRPr lang="ar-SA"/>
          </a:p>
        </p:txBody>
      </p:sp>
      <p:sp>
        <p:nvSpPr>
          <p:cNvPr id="1054046"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4047"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4048"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3987"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3988"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398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990" name="Footer Placeholder 4"/>
          <p:cNvSpPr>
            <a:spLocks noGrp="1"/>
          </p:cNvSpPr>
          <p:nvPr>
            <p:ph type="ftr" sz="quarter" idx="11"/>
          </p:nvPr>
        </p:nvSpPr>
        <p:spPr/>
        <p:txBody>
          <a:bodyPr/>
          <a:lstStyle/>
          <a:p>
            <a:endParaRPr lang="ar-SA"/>
          </a:p>
        </p:txBody>
      </p:sp>
      <p:sp>
        <p:nvSpPr>
          <p:cNvPr id="105399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4031"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4032"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033"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034"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035"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036"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037"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10"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11"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403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039" name="Footer Placeholder 4"/>
          <p:cNvSpPr>
            <a:spLocks noGrp="1"/>
          </p:cNvSpPr>
          <p:nvPr>
            <p:ph type="ftr" sz="quarter" idx="11"/>
          </p:nvPr>
        </p:nvSpPr>
        <p:spPr/>
        <p:txBody>
          <a:bodyPr/>
          <a:lstStyle/>
          <a:p>
            <a:endParaRPr lang="ar-SA"/>
          </a:p>
        </p:txBody>
      </p:sp>
      <p:sp>
        <p:nvSpPr>
          <p:cNvPr id="105404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3969"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3970"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971"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97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973"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974"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975"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976"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977"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978"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08"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09"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397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980" name="Footer Placeholder 4"/>
          <p:cNvSpPr>
            <a:spLocks noGrp="1"/>
          </p:cNvSpPr>
          <p:nvPr>
            <p:ph type="ftr" sz="quarter" idx="11"/>
          </p:nvPr>
        </p:nvSpPr>
        <p:spPr/>
        <p:txBody>
          <a:bodyPr/>
          <a:lstStyle/>
          <a:p>
            <a:endParaRPr lang="ar-SA"/>
          </a:p>
        </p:txBody>
      </p:sp>
      <p:sp>
        <p:nvSpPr>
          <p:cNvPr id="105398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4021" name="Title 1"/>
          <p:cNvSpPr>
            <a:spLocks noGrp="1"/>
          </p:cNvSpPr>
          <p:nvPr>
            <p:ph type="title"/>
          </p:nvPr>
        </p:nvSpPr>
        <p:spPr/>
        <p:txBody>
          <a:bodyPr/>
          <a:lstStyle/>
          <a:p>
            <a:r>
              <a:rPr lang="ar-SA"/>
              <a:t>انقر لتحرير نمط عنوان الشكل الرئيسي</a:t>
            </a:r>
            <a:endParaRPr lang="en-US" dirty="0"/>
          </a:p>
        </p:txBody>
      </p:sp>
      <p:sp>
        <p:nvSpPr>
          <p:cNvPr id="1054022"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02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024" name="Footer Placeholder 4"/>
          <p:cNvSpPr>
            <a:spLocks noGrp="1"/>
          </p:cNvSpPr>
          <p:nvPr>
            <p:ph type="ftr" sz="quarter" idx="11"/>
          </p:nvPr>
        </p:nvSpPr>
        <p:spPr/>
        <p:txBody>
          <a:bodyPr/>
          <a:lstStyle/>
          <a:p>
            <a:endParaRPr lang="ar-SA"/>
          </a:p>
        </p:txBody>
      </p:sp>
      <p:sp>
        <p:nvSpPr>
          <p:cNvPr id="105402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3964"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3965"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96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967" name="Footer Placeholder 4"/>
          <p:cNvSpPr>
            <a:spLocks noGrp="1"/>
          </p:cNvSpPr>
          <p:nvPr>
            <p:ph type="ftr" sz="quarter" idx="11"/>
          </p:nvPr>
        </p:nvSpPr>
        <p:spPr/>
        <p:txBody>
          <a:bodyPr/>
          <a:lstStyle/>
          <a:p>
            <a:endParaRPr lang="ar-SA"/>
          </a:p>
        </p:txBody>
      </p:sp>
      <p:sp>
        <p:nvSpPr>
          <p:cNvPr id="105396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4897"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4898"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489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900" name="Footer Placeholder 4"/>
          <p:cNvSpPr>
            <a:spLocks noGrp="1"/>
          </p:cNvSpPr>
          <p:nvPr>
            <p:ph type="ftr" sz="quarter" idx="11"/>
          </p:nvPr>
        </p:nvSpPr>
        <p:spPr/>
        <p:txBody>
          <a:bodyPr/>
          <a:lstStyle/>
          <a:p>
            <a:endParaRPr lang="ar-SA"/>
          </a:p>
        </p:txBody>
      </p:sp>
      <p:sp>
        <p:nvSpPr>
          <p:cNvPr id="105490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906" name="Title 1"/>
          <p:cNvSpPr>
            <a:spLocks noGrp="1"/>
          </p:cNvSpPr>
          <p:nvPr>
            <p:ph type="title"/>
          </p:nvPr>
        </p:nvSpPr>
        <p:spPr/>
        <p:txBody>
          <a:bodyPr/>
          <a:lstStyle/>
          <a:p>
            <a:r>
              <a:rPr lang="ar-SA"/>
              <a:t>انقر لتحرير نمط عنوان الشكل الرئيسي</a:t>
            </a:r>
            <a:endParaRPr lang="en-US" dirty="0"/>
          </a:p>
        </p:txBody>
      </p:sp>
      <p:sp>
        <p:nvSpPr>
          <p:cNvPr id="1048907"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90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909" name="Footer Placeholder 4"/>
          <p:cNvSpPr>
            <a:spLocks noGrp="1"/>
          </p:cNvSpPr>
          <p:nvPr>
            <p:ph type="ftr" sz="quarter" idx="11"/>
          </p:nvPr>
        </p:nvSpPr>
        <p:spPr/>
        <p:txBody>
          <a:bodyPr/>
          <a:lstStyle/>
          <a:p>
            <a:endParaRPr lang="ar-SA"/>
          </a:p>
        </p:txBody>
      </p:sp>
      <p:sp>
        <p:nvSpPr>
          <p:cNvPr id="104891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4902"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490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490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905" name="Footer Placeholder 4"/>
          <p:cNvSpPr>
            <a:spLocks noGrp="1"/>
          </p:cNvSpPr>
          <p:nvPr>
            <p:ph type="ftr" sz="quarter" idx="11"/>
          </p:nvPr>
        </p:nvSpPr>
        <p:spPr/>
        <p:txBody>
          <a:bodyPr/>
          <a:lstStyle/>
          <a:p>
            <a:endParaRPr lang="ar-SA"/>
          </a:p>
        </p:txBody>
      </p:sp>
      <p:sp>
        <p:nvSpPr>
          <p:cNvPr id="105490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4907" name="Title 1"/>
          <p:cNvSpPr>
            <a:spLocks noGrp="1"/>
          </p:cNvSpPr>
          <p:nvPr>
            <p:ph type="title"/>
          </p:nvPr>
        </p:nvSpPr>
        <p:spPr/>
        <p:txBody>
          <a:bodyPr/>
          <a:lstStyle/>
          <a:p>
            <a:r>
              <a:rPr lang="ar-SA"/>
              <a:t>انقر لتحرير نمط عنوان الشكل الرئيسي</a:t>
            </a:r>
            <a:endParaRPr lang="en-US" dirty="0"/>
          </a:p>
        </p:txBody>
      </p:sp>
      <p:sp>
        <p:nvSpPr>
          <p:cNvPr id="1054908"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909"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910"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911" name="Footer Placeholder 5"/>
          <p:cNvSpPr>
            <a:spLocks noGrp="1"/>
          </p:cNvSpPr>
          <p:nvPr>
            <p:ph type="ftr" sz="quarter" idx="11"/>
          </p:nvPr>
        </p:nvSpPr>
        <p:spPr/>
        <p:txBody>
          <a:bodyPr/>
          <a:lstStyle/>
          <a:p>
            <a:endParaRPr lang="ar-SA"/>
          </a:p>
        </p:txBody>
      </p:sp>
      <p:sp>
        <p:nvSpPr>
          <p:cNvPr id="1054912"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4880" name="Title 1"/>
          <p:cNvSpPr>
            <a:spLocks noGrp="1"/>
          </p:cNvSpPr>
          <p:nvPr>
            <p:ph type="title"/>
          </p:nvPr>
        </p:nvSpPr>
        <p:spPr/>
        <p:txBody>
          <a:bodyPr/>
          <a:lstStyle/>
          <a:p>
            <a:r>
              <a:rPr lang="ar-SA"/>
              <a:t>انقر لتحرير نمط عنوان الشكل الرئيسي</a:t>
            </a:r>
            <a:endParaRPr lang="en-US" dirty="0"/>
          </a:p>
        </p:txBody>
      </p:sp>
      <p:sp>
        <p:nvSpPr>
          <p:cNvPr id="1054881"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882"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883"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884"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885"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4886" name="Footer Placeholder 7"/>
          <p:cNvSpPr>
            <a:spLocks noGrp="1"/>
          </p:cNvSpPr>
          <p:nvPr>
            <p:ph type="ftr" sz="quarter" idx="11"/>
          </p:nvPr>
        </p:nvSpPr>
        <p:spPr/>
        <p:txBody>
          <a:bodyPr/>
          <a:lstStyle/>
          <a:p>
            <a:endParaRPr lang="ar-SA"/>
          </a:p>
        </p:txBody>
      </p:sp>
      <p:sp>
        <p:nvSpPr>
          <p:cNvPr id="1054887"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4931" name="Title 1"/>
          <p:cNvSpPr>
            <a:spLocks noGrp="1"/>
          </p:cNvSpPr>
          <p:nvPr>
            <p:ph type="title"/>
          </p:nvPr>
        </p:nvSpPr>
        <p:spPr/>
        <p:txBody>
          <a:bodyPr/>
          <a:lstStyle/>
          <a:p>
            <a:r>
              <a:rPr lang="ar-SA"/>
              <a:t>انقر لتحرير نمط عنوان الشكل الرئيسي</a:t>
            </a:r>
            <a:endParaRPr lang="en-US" dirty="0"/>
          </a:p>
        </p:txBody>
      </p:sp>
      <p:sp>
        <p:nvSpPr>
          <p:cNvPr id="1054932"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4933" name="Footer Placeholder 3"/>
          <p:cNvSpPr>
            <a:spLocks noGrp="1"/>
          </p:cNvSpPr>
          <p:nvPr>
            <p:ph type="ftr" sz="quarter" idx="11"/>
          </p:nvPr>
        </p:nvSpPr>
        <p:spPr/>
        <p:txBody>
          <a:bodyPr/>
          <a:lstStyle/>
          <a:p>
            <a:endParaRPr lang="ar-SA"/>
          </a:p>
        </p:txBody>
      </p:sp>
      <p:sp>
        <p:nvSpPr>
          <p:cNvPr id="1054934"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4888"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4889" name="Footer Placeholder 2"/>
          <p:cNvSpPr>
            <a:spLocks noGrp="1"/>
          </p:cNvSpPr>
          <p:nvPr>
            <p:ph type="ftr" sz="quarter" idx="11"/>
          </p:nvPr>
        </p:nvSpPr>
        <p:spPr/>
        <p:txBody>
          <a:bodyPr/>
          <a:lstStyle/>
          <a:p>
            <a:endParaRPr lang="ar-SA"/>
          </a:p>
        </p:txBody>
      </p:sp>
      <p:sp>
        <p:nvSpPr>
          <p:cNvPr id="1054890"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4849"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4850"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851"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85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853" name="Footer Placeholder 5"/>
          <p:cNvSpPr>
            <a:spLocks noGrp="1"/>
          </p:cNvSpPr>
          <p:nvPr>
            <p:ph type="ftr" sz="quarter" idx="11"/>
          </p:nvPr>
        </p:nvSpPr>
        <p:spPr/>
        <p:txBody>
          <a:bodyPr/>
          <a:lstStyle/>
          <a:p>
            <a:endParaRPr lang="ar-SA"/>
          </a:p>
        </p:txBody>
      </p:sp>
      <p:sp>
        <p:nvSpPr>
          <p:cNvPr id="105485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4891"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4892"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893"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894"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895" name="Footer Placeholder 5"/>
          <p:cNvSpPr>
            <a:spLocks noGrp="1"/>
          </p:cNvSpPr>
          <p:nvPr>
            <p:ph type="ftr" sz="quarter" idx="11"/>
          </p:nvPr>
        </p:nvSpPr>
        <p:spPr/>
        <p:txBody>
          <a:bodyPr/>
          <a:lstStyle/>
          <a:p>
            <a:endParaRPr lang="ar-SA"/>
          </a:p>
        </p:txBody>
      </p:sp>
      <p:sp>
        <p:nvSpPr>
          <p:cNvPr id="1054896"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4943"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4944"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945"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94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947" name="Footer Placeholder 5"/>
          <p:cNvSpPr>
            <a:spLocks noGrp="1"/>
          </p:cNvSpPr>
          <p:nvPr>
            <p:ph type="ftr" sz="quarter" idx="11"/>
          </p:nvPr>
        </p:nvSpPr>
        <p:spPr/>
        <p:txBody>
          <a:bodyPr/>
          <a:lstStyle/>
          <a:p>
            <a:endParaRPr lang="ar-SA"/>
          </a:p>
        </p:txBody>
      </p:sp>
      <p:sp>
        <p:nvSpPr>
          <p:cNvPr id="105494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4875"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4876"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87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878" name="Footer Placeholder 4"/>
          <p:cNvSpPr>
            <a:spLocks noGrp="1"/>
          </p:cNvSpPr>
          <p:nvPr>
            <p:ph type="ftr" sz="quarter" idx="11"/>
          </p:nvPr>
        </p:nvSpPr>
        <p:spPr/>
        <p:txBody>
          <a:bodyPr/>
          <a:lstStyle/>
          <a:p>
            <a:endParaRPr lang="ar-SA"/>
          </a:p>
        </p:txBody>
      </p:sp>
      <p:sp>
        <p:nvSpPr>
          <p:cNvPr id="105487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4935"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4936"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4937"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93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939" name="Footer Placeholder 4"/>
          <p:cNvSpPr>
            <a:spLocks noGrp="1"/>
          </p:cNvSpPr>
          <p:nvPr>
            <p:ph type="ftr" sz="quarter" idx="11"/>
          </p:nvPr>
        </p:nvSpPr>
        <p:spPr/>
        <p:txBody>
          <a:bodyPr/>
          <a:lstStyle/>
          <a:p>
            <a:endParaRPr lang="ar-SA"/>
          </a:p>
        </p:txBody>
      </p:sp>
      <p:sp>
        <p:nvSpPr>
          <p:cNvPr id="1054940"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4941"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4942"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4855"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4856"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485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858" name="Footer Placeholder 4"/>
          <p:cNvSpPr>
            <a:spLocks noGrp="1"/>
          </p:cNvSpPr>
          <p:nvPr>
            <p:ph type="ftr" sz="quarter" idx="11"/>
          </p:nvPr>
        </p:nvSpPr>
        <p:spPr/>
        <p:txBody>
          <a:bodyPr/>
          <a:lstStyle/>
          <a:p>
            <a:endParaRPr lang="ar-SA"/>
          </a:p>
        </p:txBody>
      </p:sp>
      <p:sp>
        <p:nvSpPr>
          <p:cNvPr id="105485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4865"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4866"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867"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868"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86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870"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871"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44"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45"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487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873" name="Footer Placeholder 4"/>
          <p:cNvSpPr>
            <a:spLocks noGrp="1"/>
          </p:cNvSpPr>
          <p:nvPr>
            <p:ph type="ftr" sz="quarter" idx="11"/>
          </p:nvPr>
        </p:nvSpPr>
        <p:spPr/>
        <p:txBody>
          <a:bodyPr/>
          <a:lstStyle/>
          <a:p>
            <a:endParaRPr lang="ar-SA"/>
          </a:p>
        </p:txBody>
      </p:sp>
      <p:sp>
        <p:nvSpPr>
          <p:cNvPr id="105487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4913"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4914"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915"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916"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917"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918"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919"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920"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92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922"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46"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47"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492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924" name="Footer Placeholder 4"/>
          <p:cNvSpPr>
            <a:spLocks noGrp="1"/>
          </p:cNvSpPr>
          <p:nvPr>
            <p:ph type="ftr" sz="quarter" idx="11"/>
          </p:nvPr>
        </p:nvSpPr>
        <p:spPr/>
        <p:txBody>
          <a:bodyPr/>
          <a:lstStyle/>
          <a:p>
            <a:endParaRPr lang="ar-SA"/>
          </a:p>
        </p:txBody>
      </p:sp>
      <p:sp>
        <p:nvSpPr>
          <p:cNvPr id="105492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4860" name="Title 1"/>
          <p:cNvSpPr>
            <a:spLocks noGrp="1"/>
          </p:cNvSpPr>
          <p:nvPr>
            <p:ph type="title"/>
          </p:nvPr>
        </p:nvSpPr>
        <p:spPr/>
        <p:txBody>
          <a:bodyPr/>
          <a:lstStyle/>
          <a:p>
            <a:r>
              <a:rPr lang="ar-SA"/>
              <a:t>انقر لتحرير نمط عنوان الشكل الرئيسي</a:t>
            </a:r>
            <a:endParaRPr lang="en-US" dirty="0"/>
          </a:p>
        </p:txBody>
      </p:sp>
      <p:sp>
        <p:nvSpPr>
          <p:cNvPr id="1054861"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86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863" name="Footer Placeholder 4"/>
          <p:cNvSpPr>
            <a:spLocks noGrp="1"/>
          </p:cNvSpPr>
          <p:nvPr>
            <p:ph type="ftr" sz="quarter" idx="11"/>
          </p:nvPr>
        </p:nvSpPr>
        <p:spPr/>
        <p:txBody>
          <a:bodyPr/>
          <a:lstStyle/>
          <a:p>
            <a:endParaRPr lang="ar-SA"/>
          </a:p>
        </p:txBody>
      </p:sp>
      <p:sp>
        <p:nvSpPr>
          <p:cNvPr id="105486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4926"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4927"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92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929" name="Footer Placeholder 4"/>
          <p:cNvSpPr>
            <a:spLocks noGrp="1"/>
          </p:cNvSpPr>
          <p:nvPr>
            <p:ph type="ftr" sz="quarter" idx="11"/>
          </p:nvPr>
        </p:nvSpPr>
        <p:spPr/>
        <p:txBody>
          <a:bodyPr/>
          <a:lstStyle/>
          <a:p>
            <a:endParaRPr lang="ar-SA"/>
          </a:p>
        </p:txBody>
      </p:sp>
      <p:sp>
        <p:nvSpPr>
          <p:cNvPr id="105493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0650"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0651"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065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653" name="Footer Placeholder 4"/>
          <p:cNvSpPr>
            <a:spLocks noGrp="1"/>
          </p:cNvSpPr>
          <p:nvPr>
            <p:ph type="ftr" sz="quarter" idx="11"/>
          </p:nvPr>
        </p:nvSpPr>
        <p:spPr/>
        <p:txBody>
          <a:bodyPr/>
          <a:lstStyle/>
          <a:p>
            <a:endParaRPr lang="ar-SA"/>
          </a:p>
        </p:txBody>
      </p:sp>
      <p:sp>
        <p:nvSpPr>
          <p:cNvPr id="105065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878" name="Title 1"/>
          <p:cNvSpPr>
            <a:spLocks noGrp="1"/>
          </p:cNvSpPr>
          <p:nvPr>
            <p:ph type="title"/>
          </p:nvPr>
        </p:nvSpPr>
        <p:spPr/>
        <p:txBody>
          <a:bodyPr/>
          <a:lstStyle/>
          <a:p>
            <a:r>
              <a:rPr lang="ar-SA"/>
              <a:t>انقر لتحرير نمط عنوان الشكل الرئيسي</a:t>
            </a:r>
            <a:endParaRPr lang="en-US" dirty="0"/>
          </a:p>
        </p:txBody>
      </p:sp>
      <p:sp>
        <p:nvSpPr>
          <p:cNvPr id="1048879"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88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881" name="Footer Placeholder 4"/>
          <p:cNvSpPr>
            <a:spLocks noGrp="1"/>
          </p:cNvSpPr>
          <p:nvPr>
            <p:ph type="ftr" sz="quarter" idx="11"/>
          </p:nvPr>
        </p:nvSpPr>
        <p:spPr/>
        <p:txBody>
          <a:bodyPr/>
          <a:lstStyle/>
          <a:p>
            <a:endParaRPr lang="ar-SA"/>
          </a:p>
        </p:txBody>
      </p:sp>
      <p:sp>
        <p:nvSpPr>
          <p:cNvPr id="104888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0674"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0675"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067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677" name="Footer Placeholder 4"/>
          <p:cNvSpPr>
            <a:spLocks noGrp="1"/>
          </p:cNvSpPr>
          <p:nvPr>
            <p:ph type="ftr" sz="quarter" idx="11"/>
          </p:nvPr>
        </p:nvSpPr>
        <p:spPr/>
        <p:txBody>
          <a:bodyPr/>
          <a:lstStyle/>
          <a:p>
            <a:endParaRPr lang="ar-SA"/>
          </a:p>
        </p:txBody>
      </p:sp>
      <p:sp>
        <p:nvSpPr>
          <p:cNvPr id="105067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0628" name="Title 1"/>
          <p:cNvSpPr>
            <a:spLocks noGrp="1"/>
          </p:cNvSpPr>
          <p:nvPr>
            <p:ph type="title"/>
          </p:nvPr>
        </p:nvSpPr>
        <p:spPr/>
        <p:txBody>
          <a:bodyPr/>
          <a:lstStyle/>
          <a:p>
            <a:r>
              <a:rPr lang="ar-SA"/>
              <a:t>انقر لتحرير نمط عنوان الشكل الرئيسي</a:t>
            </a:r>
            <a:endParaRPr lang="en-US" dirty="0"/>
          </a:p>
        </p:txBody>
      </p:sp>
      <p:sp>
        <p:nvSpPr>
          <p:cNvPr id="1050629"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630"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631"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0632" name="Footer Placeholder 5"/>
          <p:cNvSpPr>
            <a:spLocks noGrp="1"/>
          </p:cNvSpPr>
          <p:nvPr>
            <p:ph type="ftr" sz="quarter" idx="11"/>
          </p:nvPr>
        </p:nvSpPr>
        <p:spPr/>
        <p:txBody>
          <a:bodyPr/>
          <a:lstStyle/>
          <a:p>
            <a:endParaRPr lang="ar-SA"/>
          </a:p>
        </p:txBody>
      </p:sp>
      <p:sp>
        <p:nvSpPr>
          <p:cNvPr id="1050633"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0655" name="Title 1"/>
          <p:cNvSpPr>
            <a:spLocks noGrp="1"/>
          </p:cNvSpPr>
          <p:nvPr>
            <p:ph type="title"/>
          </p:nvPr>
        </p:nvSpPr>
        <p:spPr/>
        <p:txBody>
          <a:bodyPr/>
          <a:lstStyle/>
          <a:p>
            <a:r>
              <a:rPr lang="ar-SA"/>
              <a:t>انقر لتحرير نمط عنوان الشكل الرئيسي</a:t>
            </a:r>
            <a:endParaRPr lang="en-US" dirty="0"/>
          </a:p>
        </p:txBody>
      </p:sp>
      <p:sp>
        <p:nvSpPr>
          <p:cNvPr id="1050656"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657"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658"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659"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660"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0661" name="Footer Placeholder 7"/>
          <p:cNvSpPr>
            <a:spLocks noGrp="1"/>
          </p:cNvSpPr>
          <p:nvPr>
            <p:ph type="ftr" sz="quarter" idx="11"/>
          </p:nvPr>
        </p:nvSpPr>
        <p:spPr/>
        <p:txBody>
          <a:bodyPr/>
          <a:lstStyle/>
          <a:p>
            <a:endParaRPr lang="ar-SA"/>
          </a:p>
        </p:txBody>
      </p:sp>
      <p:sp>
        <p:nvSpPr>
          <p:cNvPr id="1050662"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0694" name="Title 1"/>
          <p:cNvSpPr>
            <a:spLocks noGrp="1"/>
          </p:cNvSpPr>
          <p:nvPr>
            <p:ph type="title"/>
          </p:nvPr>
        </p:nvSpPr>
        <p:spPr/>
        <p:txBody>
          <a:bodyPr/>
          <a:lstStyle/>
          <a:p>
            <a:r>
              <a:rPr lang="ar-SA"/>
              <a:t>انقر لتحرير نمط عنوان الشكل الرئيسي</a:t>
            </a:r>
            <a:endParaRPr lang="en-US" dirty="0"/>
          </a:p>
        </p:txBody>
      </p:sp>
      <p:sp>
        <p:nvSpPr>
          <p:cNvPr id="1050695"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0696" name="Footer Placeholder 3"/>
          <p:cNvSpPr>
            <a:spLocks noGrp="1"/>
          </p:cNvSpPr>
          <p:nvPr>
            <p:ph type="ftr" sz="quarter" idx="11"/>
          </p:nvPr>
        </p:nvSpPr>
        <p:spPr/>
        <p:txBody>
          <a:bodyPr/>
          <a:lstStyle/>
          <a:p>
            <a:endParaRPr lang="ar-SA"/>
          </a:p>
        </p:txBody>
      </p:sp>
      <p:sp>
        <p:nvSpPr>
          <p:cNvPr id="1050697"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0647"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0648" name="Footer Placeholder 2"/>
          <p:cNvSpPr>
            <a:spLocks noGrp="1"/>
          </p:cNvSpPr>
          <p:nvPr>
            <p:ph type="ftr" sz="quarter" idx="11"/>
          </p:nvPr>
        </p:nvSpPr>
        <p:spPr/>
        <p:txBody>
          <a:bodyPr/>
          <a:lstStyle/>
          <a:p>
            <a:endParaRPr lang="ar-SA"/>
          </a:p>
        </p:txBody>
      </p:sp>
      <p:sp>
        <p:nvSpPr>
          <p:cNvPr id="1050649"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0698"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0699"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700"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701"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0702" name="Footer Placeholder 5"/>
          <p:cNvSpPr>
            <a:spLocks noGrp="1"/>
          </p:cNvSpPr>
          <p:nvPr>
            <p:ph type="ftr" sz="quarter" idx="11"/>
          </p:nvPr>
        </p:nvSpPr>
        <p:spPr/>
        <p:txBody>
          <a:bodyPr/>
          <a:lstStyle/>
          <a:p>
            <a:endParaRPr lang="ar-SA"/>
          </a:p>
        </p:txBody>
      </p:sp>
      <p:sp>
        <p:nvSpPr>
          <p:cNvPr id="1050703"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0663"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0664"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665"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66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0667" name="Footer Placeholder 5"/>
          <p:cNvSpPr>
            <a:spLocks noGrp="1"/>
          </p:cNvSpPr>
          <p:nvPr>
            <p:ph type="ftr" sz="quarter" idx="11"/>
          </p:nvPr>
        </p:nvSpPr>
        <p:spPr/>
        <p:txBody>
          <a:bodyPr/>
          <a:lstStyle/>
          <a:p>
            <a:endParaRPr lang="ar-SA"/>
          </a:p>
        </p:txBody>
      </p:sp>
      <p:sp>
        <p:nvSpPr>
          <p:cNvPr id="105066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0609"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0610"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611"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61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0613" name="Footer Placeholder 5"/>
          <p:cNvSpPr>
            <a:spLocks noGrp="1"/>
          </p:cNvSpPr>
          <p:nvPr>
            <p:ph type="ftr" sz="quarter" idx="11"/>
          </p:nvPr>
        </p:nvSpPr>
        <p:spPr/>
        <p:txBody>
          <a:bodyPr/>
          <a:lstStyle/>
          <a:p>
            <a:endParaRPr lang="ar-SA"/>
          </a:p>
        </p:txBody>
      </p:sp>
      <p:sp>
        <p:nvSpPr>
          <p:cNvPr id="105061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0679"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0680"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68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682" name="Footer Placeholder 4"/>
          <p:cNvSpPr>
            <a:spLocks noGrp="1"/>
          </p:cNvSpPr>
          <p:nvPr>
            <p:ph type="ftr" sz="quarter" idx="11"/>
          </p:nvPr>
        </p:nvSpPr>
        <p:spPr/>
        <p:txBody>
          <a:bodyPr/>
          <a:lstStyle/>
          <a:p>
            <a:endParaRPr lang="ar-SA"/>
          </a:p>
        </p:txBody>
      </p:sp>
      <p:sp>
        <p:nvSpPr>
          <p:cNvPr id="105068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0639"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0640"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0641"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64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643" name="Footer Placeholder 4"/>
          <p:cNvSpPr>
            <a:spLocks noGrp="1"/>
          </p:cNvSpPr>
          <p:nvPr>
            <p:ph type="ftr" sz="quarter" idx="11"/>
          </p:nvPr>
        </p:nvSpPr>
        <p:spPr/>
        <p:txBody>
          <a:bodyPr/>
          <a:lstStyle/>
          <a:p>
            <a:endParaRPr lang="ar-SA"/>
          </a:p>
        </p:txBody>
      </p:sp>
      <p:sp>
        <p:nvSpPr>
          <p:cNvPr id="1050644"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0645"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0646"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0634"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0635"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063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637" name="Footer Placeholder 4"/>
          <p:cNvSpPr>
            <a:spLocks noGrp="1"/>
          </p:cNvSpPr>
          <p:nvPr>
            <p:ph type="ftr" sz="quarter" idx="11"/>
          </p:nvPr>
        </p:nvSpPr>
        <p:spPr/>
        <p:txBody>
          <a:bodyPr/>
          <a:lstStyle/>
          <a:p>
            <a:endParaRPr lang="ar-SA"/>
          </a:p>
        </p:txBody>
      </p:sp>
      <p:sp>
        <p:nvSpPr>
          <p:cNvPr id="105063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0684"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0685"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68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687"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688"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689"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69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778"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79"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069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692" name="Footer Placeholder 4"/>
          <p:cNvSpPr>
            <a:spLocks noGrp="1"/>
          </p:cNvSpPr>
          <p:nvPr>
            <p:ph type="ftr" sz="quarter" idx="11"/>
          </p:nvPr>
        </p:nvSpPr>
        <p:spPr/>
        <p:txBody>
          <a:bodyPr/>
          <a:lstStyle/>
          <a:p>
            <a:endParaRPr lang="ar-SA"/>
          </a:p>
        </p:txBody>
      </p:sp>
      <p:sp>
        <p:nvSpPr>
          <p:cNvPr id="105069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0615"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0616"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617"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618"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619"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62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621"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622"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623"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6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776"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77"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062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626" name="Footer Placeholder 4"/>
          <p:cNvSpPr>
            <a:spLocks noGrp="1"/>
          </p:cNvSpPr>
          <p:nvPr>
            <p:ph type="ftr" sz="quarter" idx="11"/>
          </p:nvPr>
        </p:nvSpPr>
        <p:spPr/>
        <p:txBody>
          <a:bodyPr/>
          <a:lstStyle/>
          <a:p>
            <a:endParaRPr lang="ar-SA"/>
          </a:p>
        </p:txBody>
      </p:sp>
      <p:sp>
        <p:nvSpPr>
          <p:cNvPr id="105062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0669" name="Title 1"/>
          <p:cNvSpPr>
            <a:spLocks noGrp="1"/>
          </p:cNvSpPr>
          <p:nvPr>
            <p:ph type="title"/>
          </p:nvPr>
        </p:nvSpPr>
        <p:spPr/>
        <p:txBody>
          <a:bodyPr/>
          <a:lstStyle/>
          <a:p>
            <a:r>
              <a:rPr lang="ar-SA"/>
              <a:t>انقر لتحرير نمط عنوان الشكل الرئيسي</a:t>
            </a:r>
            <a:endParaRPr lang="en-US" dirty="0"/>
          </a:p>
        </p:txBody>
      </p:sp>
      <p:sp>
        <p:nvSpPr>
          <p:cNvPr id="1050670"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67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672" name="Footer Placeholder 4"/>
          <p:cNvSpPr>
            <a:spLocks noGrp="1"/>
          </p:cNvSpPr>
          <p:nvPr>
            <p:ph type="ftr" sz="quarter" idx="11"/>
          </p:nvPr>
        </p:nvSpPr>
        <p:spPr/>
        <p:txBody>
          <a:bodyPr/>
          <a:lstStyle/>
          <a:p>
            <a:endParaRPr lang="ar-SA"/>
          </a:p>
        </p:txBody>
      </p:sp>
      <p:sp>
        <p:nvSpPr>
          <p:cNvPr id="105067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0704"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0705"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70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707" name="Footer Placeholder 4"/>
          <p:cNvSpPr>
            <a:spLocks noGrp="1"/>
          </p:cNvSpPr>
          <p:nvPr>
            <p:ph type="ftr" sz="quarter" idx="11"/>
          </p:nvPr>
        </p:nvSpPr>
        <p:spPr/>
        <p:txBody>
          <a:bodyPr/>
          <a:lstStyle/>
          <a:p>
            <a:endParaRPr lang="ar-SA"/>
          </a:p>
        </p:txBody>
      </p:sp>
      <p:sp>
        <p:nvSpPr>
          <p:cNvPr id="105070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4407"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4408"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440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410" name="Footer Placeholder 4"/>
          <p:cNvSpPr>
            <a:spLocks noGrp="1"/>
          </p:cNvSpPr>
          <p:nvPr>
            <p:ph type="ftr" sz="quarter" idx="11"/>
          </p:nvPr>
        </p:nvSpPr>
        <p:spPr/>
        <p:txBody>
          <a:bodyPr/>
          <a:lstStyle/>
          <a:p>
            <a:endParaRPr lang="ar-SA"/>
          </a:p>
        </p:txBody>
      </p:sp>
      <p:sp>
        <p:nvSpPr>
          <p:cNvPr id="105441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864" name="Title 1"/>
          <p:cNvSpPr>
            <a:spLocks noGrp="1"/>
          </p:cNvSpPr>
          <p:nvPr>
            <p:ph type="title"/>
          </p:nvPr>
        </p:nvSpPr>
        <p:spPr/>
        <p:txBody>
          <a:bodyPr/>
          <a:lstStyle/>
          <a:p>
            <a:r>
              <a:rPr lang="ar-SA"/>
              <a:t>انقر لتحرير نمط عنوان الشكل الرئيسي</a:t>
            </a:r>
            <a:endParaRPr lang="en-US" dirty="0"/>
          </a:p>
        </p:txBody>
      </p:sp>
      <p:sp>
        <p:nvSpPr>
          <p:cNvPr id="1048865"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86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867" name="Footer Placeholder 4"/>
          <p:cNvSpPr>
            <a:spLocks noGrp="1"/>
          </p:cNvSpPr>
          <p:nvPr>
            <p:ph type="ftr" sz="quarter" idx="11"/>
          </p:nvPr>
        </p:nvSpPr>
        <p:spPr/>
        <p:txBody>
          <a:bodyPr/>
          <a:lstStyle/>
          <a:p>
            <a:endParaRPr lang="ar-SA"/>
          </a:p>
        </p:txBody>
      </p:sp>
      <p:sp>
        <p:nvSpPr>
          <p:cNvPr id="104886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4397"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4398"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439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400" name="Footer Placeholder 4"/>
          <p:cNvSpPr>
            <a:spLocks noGrp="1"/>
          </p:cNvSpPr>
          <p:nvPr>
            <p:ph type="ftr" sz="quarter" idx="11"/>
          </p:nvPr>
        </p:nvSpPr>
        <p:spPr/>
        <p:txBody>
          <a:bodyPr/>
          <a:lstStyle/>
          <a:p>
            <a:endParaRPr lang="ar-SA"/>
          </a:p>
        </p:txBody>
      </p:sp>
      <p:sp>
        <p:nvSpPr>
          <p:cNvPr id="105440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4354" name="Title 1"/>
          <p:cNvSpPr>
            <a:spLocks noGrp="1"/>
          </p:cNvSpPr>
          <p:nvPr>
            <p:ph type="title"/>
          </p:nvPr>
        </p:nvSpPr>
        <p:spPr/>
        <p:txBody>
          <a:bodyPr/>
          <a:lstStyle/>
          <a:p>
            <a:r>
              <a:rPr lang="ar-SA"/>
              <a:t>انقر لتحرير نمط عنوان الشكل الرئيسي</a:t>
            </a:r>
            <a:endParaRPr lang="en-US" dirty="0"/>
          </a:p>
        </p:txBody>
      </p:sp>
      <p:sp>
        <p:nvSpPr>
          <p:cNvPr id="1054355"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356"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357"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358" name="Footer Placeholder 5"/>
          <p:cNvSpPr>
            <a:spLocks noGrp="1"/>
          </p:cNvSpPr>
          <p:nvPr>
            <p:ph type="ftr" sz="quarter" idx="11"/>
          </p:nvPr>
        </p:nvSpPr>
        <p:spPr/>
        <p:txBody>
          <a:bodyPr/>
          <a:lstStyle/>
          <a:p>
            <a:endParaRPr lang="ar-SA"/>
          </a:p>
        </p:txBody>
      </p:sp>
      <p:sp>
        <p:nvSpPr>
          <p:cNvPr id="1054359"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4412" name="Title 1"/>
          <p:cNvSpPr>
            <a:spLocks noGrp="1"/>
          </p:cNvSpPr>
          <p:nvPr>
            <p:ph type="title"/>
          </p:nvPr>
        </p:nvSpPr>
        <p:spPr/>
        <p:txBody>
          <a:bodyPr/>
          <a:lstStyle/>
          <a:p>
            <a:r>
              <a:rPr lang="ar-SA"/>
              <a:t>انقر لتحرير نمط عنوان الشكل الرئيسي</a:t>
            </a:r>
            <a:endParaRPr lang="en-US" dirty="0"/>
          </a:p>
        </p:txBody>
      </p:sp>
      <p:sp>
        <p:nvSpPr>
          <p:cNvPr id="105441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41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41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41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417"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4418" name="Footer Placeholder 7"/>
          <p:cNvSpPr>
            <a:spLocks noGrp="1"/>
          </p:cNvSpPr>
          <p:nvPr>
            <p:ph type="ftr" sz="quarter" idx="11"/>
          </p:nvPr>
        </p:nvSpPr>
        <p:spPr/>
        <p:txBody>
          <a:bodyPr/>
          <a:lstStyle/>
          <a:p>
            <a:endParaRPr lang="ar-SA"/>
          </a:p>
        </p:txBody>
      </p:sp>
      <p:sp>
        <p:nvSpPr>
          <p:cNvPr id="1054419"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4368" name="Title 1"/>
          <p:cNvSpPr>
            <a:spLocks noGrp="1"/>
          </p:cNvSpPr>
          <p:nvPr>
            <p:ph type="title"/>
          </p:nvPr>
        </p:nvSpPr>
        <p:spPr/>
        <p:txBody>
          <a:bodyPr/>
          <a:lstStyle/>
          <a:p>
            <a:r>
              <a:rPr lang="ar-SA"/>
              <a:t>انقر لتحرير نمط عنوان الشكل الرئيسي</a:t>
            </a:r>
            <a:endParaRPr lang="en-US" dirty="0"/>
          </a:p>
        </p:txBody>
      </p:sp>
      <p:sp>
        <p:nvSpPr>
          <p:cNvPr id="1054369"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4370" name="Footer Placeholder 3"/>
          <p:cNvSpPr>
            <a:spLocks noGrp="1"/>
          </p:cNvSpPr>
          <p:nvPr>
            <p:ph type="ftr" sz="quarter" idx="11"/>
          </p:nvPr>
        </p:nvSpPr>
        <p:spPr/>
        <p:txBody>
          <a:bodyPr/>
          <a:lstStyle/>
          <a:p>
            <a:endParaRPr lang="ar-SA"/>
          </a:p>
        </p:txBody>
      </p:sp>
      <p:sp>
        <p:nvSpPr>
          <p:cNvPr id="1054371"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4394"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4395" name="Footer Placeholder 2"/>
          <p:cNvSpPr>
            <a:spLocks noGrp="1"/>
          </p:cNvSpPr>
          <p:nvPr>
            <p:ph type="ftr" sz="quarter" idx="11"/>
          </p:nvPr>
        </p:nvSpPr>
        <p:spPr/>
        <p:txBody>
          <a:bodyPr/>
          <a:lstStyle/>
          <a:p>
            <a:endParaRPr lang="ar-SA"/>
          </a:p>
        </p:txBody>
      </p:sp>
      <p:sp>
        <p:nvSpPr>
          <p:cNvPr id="1054396"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4425"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4426"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427"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42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429" name="Footer Placeholder 5"/>
          <p:cNvSpPr>
            <a:spLocks noGrp="1"/>
          </p:cNvSpPr>
          <p:nvPr>
            <p:ph type="ftr" sz="quarter" idx="11"/>
          </p:nvPr>
        </p:nvSpPr>
        <p:spPr/>
        <p:txBody>
          <a:bodyPr/>
          <a:lstStyle/>
          <a:p>
            <a:endParaRPr lang="ar-SA"/>
          </a:p>
        </p:txBody>
      </p:sp>
      <p:sp>
        <p:nvSpPr>
          <p:cNvPr id="105443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4372"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437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37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375"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376" name="Footer Placeholder 5"/>
          <p:cNvSpPr>
            <a:spLocks noGrp="1"/>
          </p:cNvSpPr>
          <p:nvPr>
            <p:ph type="ftr" sz="quarter" idx="11"/>
          </p:nvPr>
        </p:nvSpPr>
        <p:spPr/>
        <p:txBody>
          <a:bodyPr/>
          <a:lstStyle/>
          <a:p>
            <a:endParaRPr lang="ar-SA"/>
          </a:p>
        </p:txBody>
      </p:sp>
      <p:sp>
        <p:nvSpPr>
          <p:cNvPr id="1054377"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4378"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4379"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380"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381"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382" name="Footer Placeholder 5"/>
          <p:cNvSpPr>
            <a:spLocks noGrp="1"/>
          </p:cNvSpPr>
          <p:nvPr>
            <p:ph type="ftr" sz="quarter" idx="11"/>
          </p:nvPr>
        </p:nvSpPr>
        <p:spPr/>
        <p:txBody>
          <a:bodyPr/>
          <a:lstStyle/>
          <a:p>
            <a:endParaRPr lang="ar-SA"/>
          </a:p>
        </p:txBody>
      </p:sp>
      <p:sp>
        <p:nvSpPr>
          <p:cNvPr id="1054383"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4420"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4421"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42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423" name="Footer Placeholder 4"/>
          <p:cNvSpPr>
            <a:spLocks noGrp="1"/>
          </p:cNvSpPr>
          <p:nvPr>
            <p:ph type="ftr" sz="quarter" idx="11"/>
          </p:nvPr>
        </p:nvSpPr>
        <p:spPr/>
        <p:txBody>
          <a:bodyPr/>
          <a:lstStyle/>
          <a:p>
            <a:endParaRPr lang="ar-SA"/>
          </a:p>
        </p:txBody>
      </p:sp>
      <p:sp>
        <p:nvSpPr>
          <p:cNvPr id="105442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4360"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436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4362"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36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364" name="Footer Placeholder 4"/>
          <p:cNvSpPr>
            <a:spLocks noGrp="1"/>
          </p:cNvSpPr>
          <p:nvPr>
            <p:ph type="ftr" sz="quarter" idx="11"/>
          </p:nvPr>
        </p:nvSpPr>
        <p:spPr/>
        <p:txBody>
          <a:bodyPr/>
          <a:lstStyle/>
          <a:p>
            <a:endParaRPr lang="ar-SA"/>
          </a:p>
        </p:txBody>
      </p:sp>
      <p:sp>
        <p:nvSpPr>
          <p:cNvPr id="1054365"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4366"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4367"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4431"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4432"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443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434" name="Footer Placeholder 4"/>
          <p:cNvSpPr>
            <a:spLocks noGrp="1"/>
          </p:cNvSpPr>
          <p:nvPr>
            <p:ph type="ftr" sz="quarter" idx="11"/>
          </p:nvPr>
        </p:nvSpPr>
        <p:spPr/>
        <p:txBody>
          <a:bodyPr/>
          <a:lstStyle/>
          <a:p>
            <a:endParaRPr lang="ar-SA"/>
          </a:p>
        </p:txBody>
      </p:sp>
      <p:sp>
        <p:nvSpPr>
          <p:cNvPr id="105443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4384"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4385"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38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387"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388"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389"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39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24"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25"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439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392" name="Footer Placeholder 4"/>
          <p:cNvSpPr>
            <a:spLocks noGrp="1"/>
          </p:cNvSpPr>
          <p:nvPr>
            <p:ph type="ftr" sz="quarter" idx="11"/>
          </p:nvPr>
        </p:nvSpPr>
        <p:spPr/>
        <p:txBody>
          <a:bodyPr/>
          <a:lstStyle/>
          <a:p>
            <a:endParaRPr lang="ar-SA"/>
          </a:p>
        </p:txBody>
      </p:sp>
      <p:sp>
        <p:nvSpPr>
          <p:cNvPr id="105439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4436"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4437"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438"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439"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440"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441"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442"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443"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444"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445"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26"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27"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444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447" name="Footer Placeholder 4"/>
          <p:cNvSpPr>
            <a:spLocks noGrp="1"/>
          </p:cNvSpPr>
          <p:nvPr>
            <p:ph type="ftr" sz="quarter" idx="11"/>
          </p:nvPr>
        </p:nvSpPr>
        <p:spPr/>
        <p:txBody>
          <a:bodyPr/>
          <a:lstStyle/>
          <a:p>
            <a:endParaRPr lang="ar-SA"/>
          </a:p>
        </p:txBody>
      </p:sp>
      <p:sp>
        <p:nvSpPr>
          <p:cNvPr id="105444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4402" name="Title 1"/>
          <p:cNvSpPr>
            <a:spLocks noGrp="1"/>
          </p:cNvSpPr>
          <p:nvPr>
            <p:ph type="title"/>
          </p:nvPr>
        </p:nvSpPr>
        <p:spPr/>
        <p:txBody>
          <a:bodyPr/>
          <a:lstStyle/>
          <a:p>
            <a:r>
              <a:rPr lang="ar-SA"/>
              <a:t>انقر لتحرير نمط عنوان الشكل الرئيسي</a:t>
            </a:r>
            <a:endParaRPr lang="en-US" dirty="0"/>
          </a:p>
        </p:txBody>
      </p:sp>
      <p:sp>
        <p:nvSpPr>
          <p:cNvPr id="1054403"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40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405" name="Footer Placeholder 4"/>
          <p:cNvSpPr>
            <a:spLocks noGrp="1"/>
          </p:cNvSpPr>
          <p:nvPr>
            <p:ph type="ftr" sz="quarter" idx="11"/>
          </p:nvPr>
        </p:nvSpPr>
        <p:spPr/>
        <p:txBody>
          <a:bodyPr/>
          <a:lstStyle/>
          <a:p>
            <a:endParaRPr lang="ar-SA"/>
          </a:p>
        </p:txBody>
      </p:sp>
      <p:sp>
        <p:nvSpPr>
          <p:cNvPr id="105440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4349"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4350"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35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352" name="Footer Placeholder 4"/>
          <p:cNvSpPr>
            <a:spLocks noGrp="1"/>
          </p:cNvSpPr>
          <p:nvPr>
            <p:ph type="ftr" sz="quarter" idx="11"/>
          </p:nvPr>
        </p:nvSpPr>
        <p:spPr/>
        <p:txBody>
          <a:bodyPr/>
          <a:lstStyle/>
          <a:p>
            <a:endParaRPr lang="ar-SA"/>
          </a:p>
        </p:txBody>
      </p:sp>
      <p:sp>
        <p:nvSpPr>
          <p:cNvPr id="105435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4490"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4491"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449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493" name="Footer Placeholder 4"/>
          <p:cNvSpPr>
            <a:spLocks noGrp="1"/>
          </p:cNvSpPr>
          <p:nvPr>
            <p:ph type="ftr" sz="quarter" idx="11"/>
          </p:nvPr>
        </p:nvSpPr>
        <p:spPr/>
        <p:txBody>
          <a:bodyPr/>
          <a:lstStyle/>
          <a:p>
            <a:endParaRPr lang="ar-SA"/>
          </a:p>
        </p:txBody>
      </p:sp>
      <p:sp>
        <p:nvSpPr>
          <p:cNvPr id="105449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850" name="Title 1"/>
          <p:cNvSpPr>
            <a:spLocks noGrp="1"/>
          </p:cNvSpPr>
          <p:nvPr>
            <p:ph type="title"/>
          </p:nvPr>
        </p:nvSpPr>
        <p:spPr/>
        <p:txBody>
          <a:bodyPr/>
          <a:lstStyle/>
          <a:p>
            <a:r>
              <a:rPr lang="ar-SA"/>
              <a:t>انقر لتحرير نمط عنوان الشكل الرئيسي</a:t>
            </a:r>
            <a:endParaRPr lang="en-US" dirty="0"/>
          </a:p>
        </p:txBody>
      </p:sp>
      <p:sp>
        <p:nvSpPr>
          <p:cNvPr id="1048851"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85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853" name="Footer Placeholder 4"/>
          <p:cNvSpPr>
            <a:spLocks noGrp="1"/>
          </p:cNvSpPr>
          <p:nvPr>
            <p:ph type="ftr" sz="quarter" idx="11"/>
          </p:nvPr>
        </p:nvSpPr>
        <p:spPr/>
        <p:txBody>
          <a:bodyPr/>
          <a:lstStyle/>
          <a:p>
            <a:endParaRPr lang="ar-SA"/>
          </a:p>
        </p:txBody>
      </p:sp>
      <p:sp>
        <p:nvSpPr>
          <p:cNvPr id="104885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4474"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4475"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447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477" name="Footer Placeholder 4"/>
          <p:cNvSpPr>
            <a:spLocks noGrp="1"/>
          </p:cNvSpPr>
          <p:nvPr>
            <p:ph type="ftr" sz="quarter" idx="11"/>
          </p:nvPr>
        </p:nvSpPr>
        <p:spPr/>
        <p:txBody>
          <a:bodyPr/>
          <a:lstStyle/>
          <a:p>
            <a:endParaRPr lang="ar-SA"/>
          </a:p>
        </p:txBody>
      </p:sp>
      <p:sp>
        <p:nvSpPr>
          <p:cNvPr id="105447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4468" name="Title 1"/>
          <p:cNvSpPr>
            <a:spLocks noGrp="1"/>
          </p:cNvSpPr>
          <p:nvPr>
            <p:ph type="title"/>
          </p:nvPr>
        </p:nvSpPr>
        <p:spPr/>
        <p:txBody>
          <a:bodyPr/>
          <a:lstStyle/>
          <a:p>
            <a:r>
              <a:rPr lang="ar-SA"/>
              <a:t>انقر لتحرير نمط عنوان الشكل الرئيسي</a:t>
            </a:r>
            <a:endParaRPr lang="en-US" dirty="0"/>
          </a:p>
        </p:txBody>
      </p:sp>
      <p:sp>
        <p:nvSpPr>
          <p:cNvPr id="1054469"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470"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471"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472" name="Footer Placeholder 5"/>
          <p:cNvSpPr>
            <a:spLocks noGrp="1"/>
          </p:cNvSpPr>
          <p:nvPr>
            <p:ph type="ftr" sz="quarter" idx="11"/>
          </p:nvPr>
        </p:nvSpPr>
        <p:spPr/>
        <p:txBody>
          <a:bodyPr/>
          <a:lstStyle/>
          <a:p>
            <a:endParaRPr lang="ar-SA"/>
          </a:p>
        </p:txBody>
      </p:sp>
      <p:sp>
        <p:nvSpPr>
          <p:cNvPr id="1054473"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4517" name="Title 1"/>
          <p:cNvSpPr>
            <a:spLocks noGrp="1"/>
          </p:cNvSpPr>
          <p:nvPr>
            <p:ph type="title"/>
          </p:nvPr>
        </p:nvSpPr>
        <p:spPr/>
        <p:txBody>
          <a:bodyPr/>
          <a:lstStyle/>
          <a:p>
            <a:r>
              <a:rPr lang="ar-SA"/>
              <a:t>انقر لتحرير نمط عنوان الشكل الرئيسي</a:t>
            </a:r>
            <a:endParaRPr lang="en-US" dirty="0"/>
          </a:p>
        </p:txBody>
      </p:sp>
      <p:sp>
        <p:nvSpPr>
          <p:cNvPr id="1054518"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519"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520"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521"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522"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4523" name="Footer Placeholder 7"/>
          <p:cNvSpPr>
            <a:spLocks noGrp="1"/>
          </p:cNvSpPr>
          <p:nvPr>
            <p:ph type="ftr" sz="quarter" idx="11"/>
          </p:nvPr>
        </p:nvSpPr>
        <p:spPr/>
        <p:txBody>
          <a:bodyPr/>
          <a:lstStyle/>
          <a:p>
            <a:endParaRPr lang="ar-SA"/>
          </a:p>
        </p:txBody>
      </p:sp>
      <p:sp>
        <p:nvSpPr>
          <p:cNvPr id="1054524"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4449" name="Title 1"/>
          <p:cNvSpPr>
            <a:spLocks noGrp="1"/>
          </p:cNvSpPr>
          <p:nvPr>
            <p:ph type="title"/>
          </p:nvPr>
        </p:nvSpPr>
        <p:spPr/>
        <p:txBody>
          <a:bodyPr/>
          <a:lstStyle/>
          <a:p>
            <a:r>
              <a:rPr lang="ar-SA"/>
              <a:t>انقر لتحرير نمط عنوان الشكل الرئيسي</a:t>
            </a:r>
            <a:endParaRPr lang="en-US" dirty="0"/>
          </a:p>
        </p:txBody>
      </p:sp>
      <p:sp>
        <p:nvSpPr>
          <p:cNvPr id="1054450"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4451" name="Footer Placeholder 3"/>
          <p:cNvSpPr>
            <a:spLocks noGrp="1"/>
          </p:cNvSpPr>
          <p:nvPr>
            <p:ph type="ftr" sz="quarter" idx="11"/>
          </p:nvPr>
        </p:nvSpPr>
        <p:spPr/>
        <p:txBody>
          <a:bodyPr/>
          <a:lstStyle/>
          <a:p>
            <a:endParaRPr lang="ar-SA"/>
          </a:p>
        </p:txBody>
      </p:sp>
      <p:sp>
        <p:nvSpPr>
          <p:cNvPr id="1054452"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4509"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4510" name="Footer Placeholder 2"/>
          <p:cNvSpPr>
            <a:spLocks noGrp="1"/>
          </p:cNvSpPr>
          <p:nvPr>
            <p:ph type="ftr" sz="quarter" idx="11"/>
          </p:nvPr>
        </p:nvSpPr>
        <p:spPr/>
        <p:txBody>
          <a:bodyPr/>
          <a:lstStyle/>
          <a:p>
            <a:endParaRPr lang="ar-SA"/>
          </a:p>
        </p:txBody>
      </p:sp>
      <p:sp>
        <p:nvSpPr>
          <p:cNvPr id="1054511"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4484"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4485"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486"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487"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488" name="Footer Placeholder 5"/>
          <p:cNvSpPr>
            <a:spLocks noGrp="1"/>
          </p:cNvSpPr>
          <p:nvPr>
            <p:ph type="ftr" sz="quarter" idx="11"/>
          </p:nvPr>
        </p:nvSpPr>
        <p:spPr/>
        <p:txBody>
          <a:bodyPr/>
          <a:lstStyle/>
          <a:p>
            <a:endParaRPr lang="ar-SA"/>
          </a:p>
        </p:txBody>
      </p:sp>
      <p:sp>
        <p:nvSpPr>
          <p:cNvPr id="1054489"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4525"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4526"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527"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52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529" name="Footer Placeholder 5"/>
          <p:cNvSpPr>
            <a:spLocks noGrp="1"/>
          </p:cNvSpPr>
          <p:nvPr>
            <p:ph type="ftr" sz="quarter" idx="11"/>
          </p:nvPr>
        </p:nvSpPr>
        <p:spPr/>
        <p:txBody>
          <a:bodyPr/>
          <a:lstStyle/>
          <a:p>
            <a:endParaRPr lang="ar-SA"/>
          </a:p>
        </p:txBody>
      </p:sp>
      <p:sp>
        <p:nvSpPr>
          <p:cNvPr id="105453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4495"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4496"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497"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49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499" name="Footer Placeholder 5"/>
          <p:cNvSpPr>
            <a:spLocks noGrp="1"/>
          </p:cNvSpPr>
          <p:nvPr>
            <p:ph type="ftr" sz="quarter" idx="11"/>
          </p:nvPr>
        </p:nvSpPr>
        <p:spPr/>
        <p:txBody>
          <a:bodyPr/>
          <a:lstStyle/>
          <a:p>
            <a:endParaRPr lang="ar-SA"/>
          </a:p>
        </p:txBody>
      </p:sp>
      <p:sp>
        <p:nvSpPr>
          <p:cNvPr id="105450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4544"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4545"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54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547" name="Footer Placeholder 4"/>
          <p:cNvSpPr>
            <a:spLocks noGrp="1"/>
          </p:cNvSpPr>
          <p:nvPr>
            <p:ph type="ftr" sz="quarter" idx="11"/>
          </p:nvPr>
        </p:nvSpPr>
        <p:spPr/>
        <p:txBody>
          <a:bodyPr/>
          <a:lstStyle/>
          <a:p>
            <a:endParaRPr lang="ar-SA"/>
          </a:p>
        </p:txBody>
      </p:sp>
      <p:sp>
        <p:nvSpPr>
          <p:cNvPr id="105454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4501"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4502"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4503"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50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505" name="Footer Placeholder 4"/>
          <p:cNvSpPr>
            <a:spLocks noGrp="1"/>
          </p:cNvSpPr>
          <p:nvPr>
            <p:ph type="ftr" sz="quarter" idx="11"/>
          </p:nvPr>
        </p:nvSpPr>
        <p:spPr/>
        <p:txBody>
          <a:bodyPr/>
          <a:lstStyle/>
          <a:p>
            <a:endParaRPr lang="ar-SA"/>
          </a:p>
        </p:txBody>
      </p:sp>
      <p:sp>
        <p:nvSpPr>
          <p:cNvPr id="1054506"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4507"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4508"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4512"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451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451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515" name="Footer Placeholder 4"/>
          <p:cNvSpPr>
            <a:spLocks noGrp="1"/>
          </p:cNvSpPr>
          <p:nvPr>
            <p:ph type="ftr" sz="quarter" idx="11"/>
          </p:nvPr>
        </p:nvSpPr>
        <p:spPr/>
        <p:txBody>
          <a:bodyPr/>
          <a:lstStyle/>
          <a:p>
            <a:endParaRPr lang="ar-SA"/>
          </a:p>
        </p:txBody>
      </p:sp>
      <p:sp>
        <p:nvSpPr>
          <p:cNvPr id="105451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4453"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4454"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455"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456"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457"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458"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459"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28"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29"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446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461" name="Footer Placeholder 4"/>
          <p:cNvSpPr>
            <a:spLocks noGrp="1"/>
          </p:cNvSpPr>
          <p:nvPr>
            <p:ph type="ftr" sz="quarter" idx="11"/>
          </p:nvPr>
        </p:nvSpPr>
        <p:spPr/>
        <p:txBody>
          <a:bodyPr/>
          <a:lstStyle/>
          <a:p>
            <a:endParaRPr lang="ar-SA"/>
          </a:p>
        </p:txBody>
      </p:sp>
      <p:sp>
        <p:nvSpPr>
          <p:cNvPr id="105446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4531"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4532"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533"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534"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53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536"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537"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538"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539"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540"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30"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31"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454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542" name="Footer Placeholder 4"/>
          <p:cNvSpPr>
            <a:spLocks noGrp="1"/>
          </p:cNvSpPr>
          <p:nvPr>
            <p:ph type="ftr" sz="quarter" idx="11"/>
          </p:nvPr>
        </p:nvSpPr>
        <p:spPr/>
        <p:txBody>
          <a:bodyPr/>
          <a:lstStyle/>
          <a:p>
            <a:endParaRPr lang="ar-SA"/>
          </a:p>
        </p:txBody>
      </p:sp>
      <p:sp>
        <p:nvSpPr>
          <p:cNvPr id="105454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4479" name="Title 1"/>
          <p:cNvSpPr>
            <a:spLocks noGrp="1"/>
          </p:cNvSpPr>
          <p:nvPr>
            <p:ph type="title"/>
          </p:nvPr>
        </p:nvSpPr>
        <p:spPr/>
        <p:txBody>
          <a:bodyPr/>
          <a:lstStyle/>
          <a:p>
            <a:r>
              <a:rPr lang="ar-SA"/>
              <a:t>انقر لتحرير نمط عنوان الشكل الرئيسي</a:t>
            </a:r>
            <a:endParaRPr lang="en-US" dirty="0"/>
          </a:p>
        </p:txBody>
      </p:sp>
      <p:sp>
        <p:nvSpPr>
          <p:cNvPr id="1054480"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48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482" name="Footer Placeholder 4"/>
          <p:cNvSpPr>
            <a:spLocks noGrp="1"/>
          </p:cNvSpPr>
          <p:nvPr>
            <p:ph type="ftr" sz="quarter" idx="11"/>
          </p:nvPr>
        </p:nvSpPr>
        <p:spPr/>
        <p:txBody>
          <a:bodyPr/>
          <a:lstStyle/>
          <a:p>
            <a:endParaRPr lang="ar-SA"/>
          </a:p>
        </p:txBody>
      </p:sp>
      <p:sp>
        <p:nvSpPr>
          <p:cNvPr id="105448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4463"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4464"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46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466" name="Footer Placeholder 4"/>
          <p:cNvSpPr>
            <a:spLocks noGrp="1"/>
          </p:cNvSpPr>
          <p:nvPr>
            <p:ph type="ftr" sz="quarter" idx="11"/>
          </p:nvPr>
        </p:nvSpPr>
        <p:spPr/>
        <p:txBody>
          <a:bodyPr/>
          <a:lstStyle/>
          <a:p>
            <a:endParaRPr lang="ar-SA"/>
          </a:p>
        </p:txBody>
      </p:sp>
      <p:sp>
        <p:nvSpPr>
          <p:cNvPr id="105446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5117"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5118"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511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120" name="Footer Placeholder 4"/>
          <p:cNvSpPr>
            <a:spLocks noGrp="1"/>
          </p:cNvSpPr>
          <p:nvPr>
            <p:ph type="ftr" sz="quarter" idx="11"/>
          </p:nvPr>
        </p:nvSpPr>
        <p:spPr/>
        <p:txBody>
          <a:bodyPr/>
          <a:lstStyle/>
          <a:p>
            <a:endParaRPr lang="ar-SA"/>
          </a:p>
        </p:txBody>
      </p:sp>
      <p:sp>
        <p:nvSpPr>
          <p:cNvPr id="105512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836" name="Title 1"/>
          <p:cNvSpPr>
            <a:spLocks noGrp="1"/>
          </p:cNvSpPr>
          <p:nvPr>
            <p:ph type="title"/>
          </p:nvPr>
        </p:nvSpPr>
        <p:spPr/>
        <p:txBody>
          <a:bodyPr/>
          <a:lstStyle/>
          <a:p>
            <a:r>
              <a:rPr lang="ar-SA"/>
              <a:t>انقر لتحرير نمط عنوان الشكل الرئيسي</a:t>
            </a:r>
            <a:endParaRPr lang="en-US" dirty="0"/>
          </a:p>
        </p:txBody>
      </p:sp>
      <p:sp>
        <p:nvSpPr>
          <p:cNvPr id="1048837"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83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839" name="Footer Placeholder 4"/>
          <p:cNvSpPr>
            <a:spLocks noGrp="1"/>
          </p:cNvSpPr>
          <p:nvPr>
            <p:ph type="ftr" sz="quarter" idx="11"/>
          </p:nvPr>
        </p:nvSpPr>
        <p:spPr/>
        <p:txBody>
          <a:bodyPr/>
          <a:lstStyle/>
          <a:p>
            <a:endParaRPr lang="ar-SA"/>
          </a:p>
        </p:txBody>
      </p:sp>
      <p:sp>
        <p:nvSpPr>
          <p:cNvPr id="104884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5102"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510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510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105" name="Footer Placeholder 4"/>
          <p:cNvSpPr>
            <a:spLocks noGrp="1"/>
          </p:cNvSpPr>
          <p:nvPr>
            <p:ph type="ftr" sz="quarter" idx="11"/>
          </p:nvPr>
        </p:nvSpPr>
        <p:spPr/>
        <p:txBody>
          <a:bodyPr/>
          <a:lstStyle/>
          <a:p>
            <a:endParaRPr lang="ar-SA"/>
          </a:p>
        </p:txBody>
      </p:sp>
      <p:sp>
        <p:nvSpPr>
          <p:cNvPr id="105510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5073" name="Title 1"/>
          <p:cNvSpPr>
            <a:spLocks noGrp="1"/>
          </p:cNvSpPr>
          <p:nvPr>
            <p:ph type="title"/>
          </p:nvPr>
        </p:nvSpPr>
        <p:spPr/>
        <p:txBody>
          <a:bodyPr/>
          <a:lstStyle/>
          <a:p>
            <a:r>
              <a:rPr lang="ar-SA"/>
              <a:t>انقر لتحرير نمط عنوان الشكل الرئيسي</a:t>
            </a:r>
            <a:endParaRPr lang="en-US" dirty="0"/>
          </a:p>
        </p:txBody>
      </p:sp>
      <p:sp>
        <p:nvSpPr>
          <p:cNvPr id="1055074"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075"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07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077" name="Footer Placeholder 5"/>
          <p:cNvSpPr>
            <a:spLocks noGrp="1"/>
          </p:cNvSpPr>
          <p:nvPr>
            <p:ph type="ftr" sz="quarter" idx="11"/>
          </p:nvPr>
        </p:nvSpPr>
        <p:spPr/>
        <p:txBody>
          <a:bodyPr/>
          <a:lstStyle/>
          <a:p>
            <a:endParaRPr lang="ar-SA"/>
          </a:p>
        </p:txBody>
      </p:sp>
      <p:sp>
        <p:nvSpPr>
          <p:cNvPr id="105507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5122" name="Title 1"/>
          <p:cNvSpPr>
            <a:spLocks noGrp="1"/>
          </p:cNvSpPr>
          <p:nvPr>
            <p:ph type="title"/>
          </p:nvPr>
        </p:nvSpPr>
        <p:spPr/>
        <p:txBody>
          <a:bodyPr/>
          <a:lstStyle/>
          <a:p>
            <a:r>
              <a:rPr lang="ar-SA"/>
              <a:t>انقر لتحرير نمط عنوان الشكل الرئيسي</a:t>
            </a:r>
            <a:endParaRPr lang="en-US" dirty="0"/>
          </a:p>
        </p:txBody>
      </p:sp>
      <p:sp>
        <p:nvSpPr>
          <p:cNvPr id="105512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12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12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12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127"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5128" name="Footer Placeholder 7"/>
          <p:cNvSpPr>
            <a:spLocks noGrp="1"/>
          </p:cNvSpPr>
          <p:nvPr>
            <p:ph type="ftr" sz="quarter" idx="11"/>
          </p:nvPr>
        </p:nvSpPr>
        <p:spPr/>
        <p:txBody>
          <a:bodyPr/>
          <a:lstStyle/>
          <a:p>
            <a:endParaRPr lang="ar-SA"/>
          </a:p>
        </p:txBody>
      </p:sp>
      <p:sp>
        <p:nvSpPr>
          <p:cNvPr id="1055129"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5090" name="Title 1"/>
          <p:cNvSpPr>
            <a:spLocks noGrp="1"/>
          </p:cNvSpPr>
          <p:nvPr>
            <p:ph type="title"/>
          </p:nvPr>
        </p:nvSpPr>
        <p:spPr/>
        <p:txBody>
          <a:bodyPr/>
          <a:lstStyle/>
          <a:p>
            <a:r>
              <a:rPr lang="ar-SA"/>
              <a:t>انقر لتحرير نمط عنوان الشكل الرئيسي</a:t>
            </a:r>
            <a:endParaRPr lang="en-US" dirty="0"/>
          </a:p>
        </p:txBody>
      </p:sp>
      <p:sp>
        <p:nvSpPr>
          <p:cNvPr id="1055091"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5092" name="Footer Placeholder 3"/>
          <p:cNvSpPr>
            <a:spLocks noGrp="1"/>
          </p:cNvSpPr>
          <p:nvPr>
            <p:ph type="ftr" sz="quarter" idx="11"/>
          </p:nvPr>
        </p:nvSpPr>
        <p:spPr/>
        <p:txBody>
          <a:bodyPr/>
          <a:lstStyle/>
          <a:p>
            <a:endParaRPr lang="ar-SA"/>
          </a:p>
        </p:txBody>
      </p:sp>
      <p:sp>
        <p:nvSpPr>
          <p:cNvPr id="1055093"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5146"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5147" name="Footer Placeholder 2"/>
          <p:cNvSpPr>
            <a:spLocks noGrp="1"/>
          </p:cNvSpPr>
          <p:nvPr>
            <p:ph type="ftr" sz="quarter" idx="11"/>
          </p:nvPr>
        </p:nvSpPr>
        <p:spPr/>
        <p:txBody>
          <a:bodyPr/>
          <a:lstStyle/>
          <a:p>
            <a:endParaRPr lang="ar-SA"/>
          </a:p>
        </p:txBody>
      </p:sp>
      <p:sp>
        <p:nvSpPr>
          <p:cNvPr id="1055148"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5049"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5050"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051"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05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053" name="Footer Placeholder 5"/>
          <p:cNvSpPr>
            <a:spLocks noGrp="1"/>
          </p:cNvSpPr>
          <p:nvPr>
            <p:ph type="ftr" sz="quarter" idx="11"/>
          </p:nvPr>
        </p:nvSpPr>
        <p:spPr/>
        <p:txBody>
          <a:bodyPr/>
          <a:lstStyle/>
          <a:p>
            <a:endParaRPr lang="ar-SA"/>
          </a:p>
        </p:txBody>
      </p:sp>
      <p:sp>
        <p:nvSpPr>
          <p:cNvPr id="105505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5140"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5141"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142"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143"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144" name="Footer Placeholder 5"/>
          <p:cNvSpPr>
            <a:spLocks noGrp="1"/>
          </p:cNvSpPr>
          <p:nvPr>
            <p:ph type="ftr" sz="quarter" idx="11"/>
          </p:nvPr>
        </p:nvSpPr>
        <p:spPr/>
        <p:txBody>
          <a:bodyPr/>
          <a:lstStyle/>
          <a:p>
            <a:endParaRPr lang="ar-SA"/>
          </a:p>
        </p:txBody>
      </p:sp>
      <p:sp>
        <p:nvSpPr>
          <p:cNvPr id="1055145"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5084"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5085"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086"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087"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088" name="Footer Placeholder 5"/>
          <p:cNvSpPr>
            <a:spLocks noGrp="1"/>
          </p:cNvSpPr>
          <p:nvPr>
            <p:ph type="ftr" sz="quarter" idx="11"/>
          </p:nvPr>
        </p:nvSpPr>
        <p:spPr/>
        <p:txBody>
          <a:bodyPr/>
          <a:lstStyle/>
          <a:p>
            <a:endParaRPr lang="ar-SA"/>
          </a:p>
        </p:txBody>
      </p:sp>
      <p:sp>
        <p:nvSpPr>
          <p:cNvPr id="1055089"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5130"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5131"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13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133" name="Footer Placeholder 4"/>
          <p:cNvSpPr>
            <a:spLocks noGrp="1"/>
          </p:cNvSpPr>
          <p:nvPr>
            <p:ph type="ftr" sz="quarter" idx="11"/>
          </p:nvPr>
        </p:nvSpPr>
        <p:spPr/>
        <p:txBody>
          <a:bodyPr/>
          <a:lstStyle/>
          <a:p>
            <a:endParaRPr lang="ar-SA"/>
          </a:p>
        </p:txBody>
      </p:sp>
      <p:sp>
        <p:nvSpPr>
          <p:cNvPr id="105513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5094"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5095"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5096"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09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098" name="Footer Placeholder 4"/>
          <p:cNvSpPr>
            <a:spLocks noGrp="1"/>
          </p:cNvSpPr>
          <p:nvPr>
            <p:ph type="ftr" sz="quarter" idx="11"/>
          </p:nvPr>
        </p:nvSpPr>
        <p:spPr/>
        <p:txBody>
          <a:bodyPr/>
          <a:lstStyle/>
          <a:p>
            <a:endParaRPr lang="ar-SA"/>
          </a:p>
        </p:txBody>
      </p:sp>
      <p:sp>
        <p:nvSpPr>
          <p:cNvPr id="1055099"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5100"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5101"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5055"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5056"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505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058" name="Footer Placeholder 4"/>
          <p:cNvSpPr>
            <a:spLocks noGrp="1"/>
          </p:cNvSpPr>
          <p:nvPr>
            <p:ph type="ftr" sz="quarter" idx="11"/>
          </p:nvPr>
        </p:nvSpPr>
        <p:spPr/>
        <p:txBody>
          <a:bodyPr/>
          <a:lstStyle/>
          <a:p>
            <a:endParaRPr lang="ar-SA"/>
          </a:p>
        </p:txBody>
      </p:sp>
      <p:sp>
        <p:nvSpPr>
          <p:cNvPr id="105505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5107"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5108"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109"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110"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111"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112"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113"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54"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55"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511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115" name="Footer Placeholder 4"/>
          <p:cNvSpPr>
            <a:spLocks noGrp="1"/>
          </p:cNvSpPr>
          <p:nvPr>
            <p:ph type="ftr" sz="quarter" idx="11"/>
          </p:nvPr>
        </p:nvSpPr>
        <p:spPr/>
        <p:txBody>
          <a:bodyPr/>
          <a:lstStyle/>
          <a:p>
            <a:endParaRPr lang="ar-SA"/>
          </a:p>
        </p:txBody>
      </p:sp>
      <p:sp>
        <p:nvSpPr>
          <p:cNvPr id="105511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5060"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5061"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062"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063"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064"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065"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066"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067"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068"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069"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52"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53"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507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071" name="Footer Placeholder 4"/>
          <p:cNvSpPr>
            <a:spLocks noGrp="1"/>
          </p:cNvSpPr>
          <p:nvPr>
            <p:ph type="ftr" sz="quarter" idx="11"/>
          </p:nvPr>
        </p:nvSpPr>
        <p:spPr/>
        <p:txBody>
          <a:bodyPr/>
          <a:lstStyle/>
          <a:p>
            <a:endParaRPr lang="ar-SA"/>
          </a:p>
        </p:txBody>
      </p:sp>
      <p:sp>
        <p:nvSpPr>
          <p:cNvPr id="105507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5135" name="Title 1"/>
          <p:cNvSpPr>
            <a:spLocks noGrp="1"/>
          </p:cNvSpPr>
          <p:nvPr>
            <p:ph type="title"/>
          </p:nvPr>
        </p:nvSpPr>
        <p:spPr/>
        <p:txBody>
          <a:bodyPr/>
          <a:lstStyle/>
          <a:p>
            <a:r>
              <a:rPr lang="ar-SA"/>
              <a:t>انقر لتحرير نمط عنوان الشكل الرئيسي</a:t>
            </a:r>
            <a:endParaRPr lang="en-US" dirty="0"/>
          </a:p>
        </p:txBody>
      </p:sp>
      <p:sp>
        <p:nvSpPr>
          <p:cNvPr id="1055136"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13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138" name="Footer Placeholder 4"/>
          <p:cNvSpPr>
            <a:spLocks noGrp="1"/>
          </p:cNvSpPr>
          <p:nvPr>
            <p:ph type="ftr" sz="quarter" idx="11"/>
          </p:nvPr>
        </p:nvSpPr>
        <p:spPr/>
        <p:txBody>
          <a:bodyPr/>
          <a:lstStyle/>
          <a:p>
            <a:endParaRPr lang="ar-SA"/>
          </a:p>
        </p:txBody>
      </p:sp>
      <p:sp>
        <p:nvSpPr>
          <p:cNvPr id="105513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5079"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5080"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08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082" name="Footer Placeholder 4"/>
          <p:cNvSpPr>
            <a:spLocks noGrp="1"/>
          </p:cNvSpPr>
          <p:nvPr>
            <p:ph type="ftr" sz="quarter" idx="11"/>
          </p:nvPr>
        </p:nvSpPr>
        <p:spPr/>
        <p:txBody>
          <a:bodyPr/>
          <a:lstStyle/>
          <a:p>
            <a:endParaRPr lang="ar-SA"/>
          </a:p>
        </p:txBody>
      </p:sp>
      <p:sp>
        <p:nvSpPr>
          <p:cNvPr id="105508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2735"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2736"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273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738" name="Footer Placeholder 4"/>
          <p:cNvSpPr>
            <a:spLocks noGrp="1"/>
          </p:cNvSpPr>
          <p:nvPr>
            <p:ph type="ftr" sz="quarter" idx="11"/>
          </p:nvPr>
        </p:nvSpPr>
        <p:spPr/>
        <p:txBody>
          <a:bodyPr/>
          <a:lstStyle/>
          <a:p>
            <a:endParaRPr lang="ar-SA"/>
          </a:p>
        </p:txBody>
      </p:sp>
      <p:sp>
        <p:nvSpPr>
          <p:cNvPr id="105273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822" name="Title 1"/>
          <p:cNvSpPr>
            <a:spLocks noGrp="1"/>
          </p:cNvSpPr>
          <p:nvPr>
            <p:ph type="title"/>
          </p:nvPr>
        </p:nvSpPr>
        <p:spPr/>
        <p:txBody>
          <a:bodyPr/>
          <a:lstStyle/>
          <a:p>
            <a:r>
              <a:rPr lang="ar-SA"/>
              <a:t>انقر لتحرير نمط عنوان الشكل الرئيسي</a:t>
            </a:r>
            <a:endParaRPr lang="en-US" dirty="0"/>
          </a:p>
        </p:txBody>
      </p:sp>
      <p:sp>
        <p:nvSpPr>
          <p:cNvPr id="104882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82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825" name="Footer Placeholder 4"/>
          <p:cNvSpPr>
            <a:spLocks noGrp="1"/>
          </p:cNvSpPr>
          <p:nvPr>
            <p:ph type="ftr" sz="quarter" idx="11"/>
          </p:nvPr>
        </p:nvSpPr>
        <p:spPr/>
        <p:txBody>
          <a:bodyPr/>
          <a:lstStyle/>
          <a:p>
            <a:endParaRPr lang="ar-SA"/>
          </a:p>
        </p:txBody>
      </p:sp>
      <p:sp>
        <p:nvSpPr>
          <p:cNvPr id="104882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2740"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2741"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274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743" name="Footer Placeholder 4"/>
          <p:cNvSpPr>
            <a:spLocks noGrp="1"/>
          </p:cNvSpPr>
          <p:nvPr>
            <p:ph type="ftr" sz="quarter" idx="11"/>
          </p:nvPr>
        </p:nvSpPr>
        <p:spPr/>
        <p:txBody>
          <a:bodyPr/>
          <a:lstStyle/>
          <a:p>
            <a:endParaRPr lang="ar-SA"/>
          </a:p>
        </p:txBody>
      </p:sp>
      <p:sp>
        <p:nvSpPr>
          <p:cNvPr id="105274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2686" name="Title 1"/>
          <p:cNvSpPr>
            <a:spLocks noGrp="1"/>
          </p:cNvSpPr>
          <p:nvPr>
            <p:ph type="title"/>
          </p:nvPr>
        </p:nvSpPr>
        <p:spPr/>
        <p:txBody>
          <a:bodyPr/>
          <a:lstStyle/>
          <a:p>
            <a:r>
              <a:rPr lang="ar-SA"/>
              <a:t>انقر لتحرير نمط عنوان الشكل الرئيسي</a:t>
            </a:r>
            <a:endParaRPr lang="en-US" dirty="0"/>
          </a:p>
        </p:txBody>
      </p:sp>
      <p:sp>
        <p:nvSpPr>
          <p:cNvPr id="1052687"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688"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689"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2690" name="Footer Placeholder 5"/>
          <p:cNvSpPr>
            <a:spLocks noGrp="1"/>
          </p:cNvSpPr>
          <p:nvPr>
            <p:ph type="ftr" sz="quarter" idx="11"/>
          </p:nvPr>
        </p:nvSpPr>
        <p:spPr/>
        <p:txBody>
          <a:bodyPr/>
          <a:lstStyle/>
          <a:p>
            <a:endParaRPr lang="ar-SA"/>
          </a:p>
        </p:txBody>
      </p:sp>
      <p:sp>
        <p:nvSpPr>
          <p:cNvPr id="1052691"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2719" name="Title 1"/>
          <p:cNvSpPr>
            <a:spLocks noGrp="1"/>
          </p:cNvSpPr>
          <p:nvPr>
            <p:ph type="title"/>
          </p:nvPr>
        </p:nvSpPr>
        <p:spPr/>
        <p:txBody>
          <a:bodyPr/>
          <a:lstStyle/>
          <a:p>
            <a:r>
              <a:rPr lang="ar-SA"/>
              <a:t>انقر لتحرير نمط عنوان الشكل الرئيسي</a:t>
            </a:r>
            <a:endParaRPr lang="en-US" dirty="0"/>
          </a:p>
        </p:txBody>
      </p:sp>
      <p:sp>
        <p:nvSpPr>
          <p:cNvPr id="1052720"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721"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722"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723"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724"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2725" name="Footer Placeholder 7"/>
          <p:cNvSpPr>
            <a:spLocks noGrp="1"/>
          </p:cNvSpPr>
          <p:nvPr>
            <p:ph type="ftr" sz="quarter" idx="11"/>
          </p:nvPr>
        </p:nvSpPr>
        <p:spPr/>
        <p:txBody>
          <a:bodyPr/>
          <a:lstStyle/>
          <a:p>
            <a:endParaRPr lang="ar-SA"/>
          </a:p>
        </p:txBody>
      </p:sp>
      <p:sp>
        <p:nvSpPr>
          <p:cNvPr id="1052726"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2669" name="Title 1"/>
          <p:cNvSpPr>
            <a:spLocks noGrp="1"/>
          </p:cNvSpPr>
          <p:nvPr>
            <p:ph type="title"/>
          </p:nvPr>
        </p:nvSpPr>
        <p:spPr/>
        <p:txBody>
          <a:bodyPr/>
          <a:lstStyle/>
          <a:p>
            <a:r>
              <a:rPr lang="ar-SA"/>
              <a:t>انقر لتحرير نمط عنوان الشكل الرئيسي</a:t>
            </a:r>
            <a:endParaRPr lang="en-US" dirty="0"/>
          </a:p>
        </p:txBody>
      </p:sp>
      <p:sp>
        <p:nvSpPr>
          <p:cNvPr id="1052670"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2671" name="Footer Placeholder 3"/>
          <p:cNvSpPr>
            <a:spLocks noGrp="1"/>
          </p:cNvSpPr>
          <p:nvPr>
            <p:ph type="ftr" sz="quarter" idx="11"/>
          </p:nvPr>
        </p:nvSpPr>
        <p:spPr/>
        <p:txBody>
          <a:bodyPr/>
          <a:lstStyle/>
          <a:p>
            <a:endParaRPr lang="ar-SA"/>
          </a:p>
        </p:txBody>
      </p:sp>
      <p:sp>
        <p:nvSpPr>
          <p:cNvPr id="1052672"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2732"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2733" name="Footer Placeholder 2"/>
          <p:cNvSpPr>
            <a:spLocks noGrp="1"/>
          </p:cNvSpPr>
          <p:nvPr>
            <p:ph type="ftr" sz="quarter" idx="11"/>
          </p:nvPr>
        </p:nvSpPr>
        <p:spPr/>
        <p:txBody>
          <a:bodyPr/>
          <a:lstStyle/>
          <a:p>
            <a:endParaRPr lang="ar-SA"/>
          </a:p>
        </p:txBody>
      </p:sp>
      <p:sp>
        <p:nvSpPr>
          <p:cNvPr id="1052734"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2702"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270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70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705"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2706" name="Footer Placeholder 5"/>
          <p:cNvSpPr>
            <a:spLocks noGrp="1"/>
          </p:cNvSpPr>
          <p:nvPr>
            <p:ph type="ftr" sz="quarter" idx="11"/>
          </p:nvPr>
        </p:nvSpPr>
        <p:spPr/>
        <p:txBody>
          <a:bodyPr/>
          <a:lstStyle/>
          <a:p>
            <a:endParaRPr lang="ar-SA"/>
          </a:p>
        </p:txBody>
      </p:sp>
      <p:sp>
        <p:nvSpPr>
          <p:cNvPr id="1052707"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2655"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2656"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657"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65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2659" name="Footer Placeholder 5"/>
          <p:cNvSpPr>
            <a:spLocks noGrp="1"/>
          </p:cNvSpPr>
          <p:nvPr>
            <p:ph type="ftr" sz="quarter" idx="11"/>
          </p:nvPr>
        </p:nvSpPr>
        <p:spPr/>
        <p:txBody>
          <a:bodyPr/>
          <a:lstStyle/>
          <a:p>
            <a:endParaRPr lang="ar-SA"/>
          </a:p>
        </p:txBody>
      </p:sp>
      <p:sp>
        <p:nvSpPr>
          <p:cNvPr id="105266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2713"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2714"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715"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71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2717" name="Footer Placeholder 5"/>
          <p:cNvSpPr>
            <a:spLocks noGrp="1"/>
          </p:cNvSpPr>
          <p:nvPr>
            <p:ph type="ftr" sz="quarter" idx="11"/>
          </p:nvPr>
        </p:nvSpPr>
        <p:spPr/>
        <p:txBody>
          <a:bodyPr/>
          <a:lstStyle/>
          <a:p>
            <a:endParaRPr lang="ar-SA"/>
          </a:p>
        </p:txBody>
      </p:sp>
      <p:sp>
        <p:nvSpPr>
          <p:cNvPr id="105271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2708"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2709"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71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711" name="Footer Placeholder 4"/>
          <p:cNvSpPr>
            <a:spLocks noGrp="1"/>
          </p:cNvSpPr>
          <p:nvPr>
            <p:ph type="ftr" sz="quarter" idx="11"/>
          </p:nvPr>
        </p:nvSpPr>
        <p:spPr/>
        <p:txBody>
          <a:bodyPr/>
          <a:lstStyle/>
          <a:p>
            <a:endParaRPr lang="ar-SA"/>
          </a:p>
        </p:txBody>
      </p:sp>
      <p:sp>
        <p:nvSpPr>
          <p:cNvPr id="105271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2661"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2662"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2663"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66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665" name="Footer Placeholder 4"/>
          <p:cNvSpPr>
            <a:spLocks noGrp="1"/>
          </p:cNvSpPr>
          <p:nvPr>
            <p:ph type="ftr" sz="quarter" idx="11"/>
          </p:nvPr>
        </p:nvSpPr>
        <p:spPr/>
        <p:txBody>
          <a:bodyPr/>
          <a:lstStyle/>
          <a:p>
            <a:endParaRPr lang="ar-SA"/>
          </a:p>
        </p:txBody>
      </p:sp>
      <p:sp>
        <p:nvSpPr>
          <p:cNvPr id="1052666"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2667"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2668"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2697"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2698"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269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700" name="Footer Placeholder 4"/>
          <p:cNvSpPr>
            <a:spLocks noGrp="1"/>
          </p:cNvSpPr>
          <p:nvPr>
            <p:ph type="ftr" sz="quarter" idx="11"/>
          </p:nvPr>
        </p:nvSpPr>
        <p:spPr/>
        <p:txBody>
          <a:bodyPr/>
          <a:lstStyle/>
          <a:p>
            <a:endParaRPr lang="ar-SA"/>
          </a:p>
        </p:txBody>
      </p:sp>
      <p:sp>
        <p:nvSpPr>
          <p:cNvPr id="105270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2645"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2646"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647"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648"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64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650"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651"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56"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57"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265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653" name="Footer Placeholder 4"/>
          <p:cNvSpPr>
            <a:spLocks noGrp="1"/>
          </p:cNvSpPr>
          <p:nvPr>
            <p:ph type="ftr" sz="quarter" idx="11"/>
          </p:nvPr>
        </p:nvSpPr>
        <p:spPr/>
        <p:txBody>
          <a:bodyPr/>
          <a:lstStyle/>
          <a:p>
            <a:endParaRPr lang="ar-SA"/>
          </a:p>
        </p:txBody>
      </p:sp>
      <p:sp>
        <p:nvSpPr>
          <p:cNvPr id="105265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2673"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2674"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675"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676"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677"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678"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679"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680"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68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682"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58"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59"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268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684" name="Footer Placeholder 4"/>
          <p:cNvSpPr>
            <a:spLocks noGrp="1"/>
          </p:cNvSpPr>
          <p:nvPr>
            <p:ph type="ftr" sz="quarter" idx="11"/>
          </p:nvPr>
        </p:nvSpPr>
        <p:spPr/>
        <p:txBody>
          <a:bodyPr/>
          <a:lstStyle/>
          <a:p>
            <a:endParaRPr lang="ar-SA"/>
          </a:p>
        </p:txBody>
      </p:sp>
      <p:sp>
        <p:nvSpPr>
          <p:cNvPr id="105268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2727" name="Title 1"/>
          <p:cNvSpPr>
            <a:spLocks noGrp="1"/>
          </p:cNvSpPr>
          <p:nvPr>
            <p:ph type="title"/>
          </p:nvPr>
        </p:nvSpPr>
        <p:spPr/>
        <p:txBody>
          <a:bodyPr/>
          <a:lstStyle/>
          <a:p>
            <a:r>
              <a:rPr lang="ar-SA"/>
              <a:t>انقر لتحرير نمط عنوان الشكل الرئيسي</a:t>
            </a:r>
            <a:endParaRPr lang="en-US" dirty="0"/>
          </a:p>
        </p:txBody>
      </p:sp>
      <p:sp>
        <p:nvSpPr>
          <p:cNvPr id="1052728"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72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730" name="Footer Placeholder 4"/>
          <p:cNvSpPr>
            <a:spLocks noGrp="1"/>
          </p:cNvSpPr>
          <p:nvPr>
            <p:ph type="ftr" sz="quarter" idx="11"/>
          </p:nvPr>
        </p:nvSpPr>
        <p:spPr/>
        <p:txBody>
          <a:bodyPr/>
          <a:lstStyle/>
          <a:p>
            <a:endParaRPr lang="ar-SA"/>
          </a:p>
        </p:txBody>
      </p:sp>
      <p:sp>
        <p:nvSpPr>
          <p:cNvPr id="105273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2692"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2693"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69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695" name="Footer Placeholder 4"/>
          <p:cNvSpPr>
            <a:spLocks noGrp="1"/>
          </p:cNvSpPr>
          <p:nvPr>
            <p:ph type="ftr" sz="quarter" idx="11"/>
          </p:nvPr>
        </p:nvSpPr>
        <p:spPr/>
        <p:txBody>
          <a:bodyPr/>
          <a:lstStyle/>
          <a:p>
            <a:endParaRPr lang="ar-SA"/>
          </a:p>
        </p:txBody>
      </p:sp>
      <p:sp>
        <p:nvSpPr>
          <p:cNvPr id="105269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3332"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333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333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335" name="Footer Placeholder 4"/>
          <p:cNvSpPr>
            <a:spLocks noGrp="1"/>
          </p:cNvSpPr>
          <p:nvPr>
            <p:ph type="ftr" sz="quarter" idx="11"/>
          </p:nvPr>
        </p:nvSpPr>
        <p:spPr/>
        <p:txBody>
          <a:bodyPr/>
          <a:lstStyle/>
          <a:p>
            <a:endParaRPr lang="ar-SA"/>
          </a:p>
        </p:txBody>
      </p:sp>
      <p:sp>
        <p:nvSpPr>
          <p:cNvPr id="105333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808" name="Title 1"/>
          <p:cNvSpPr>
            <a:spLocks noGrp="1"/>
          </p:cNvSpPr>
          <p:nvPr>
            <p:ph type="title"/>
          </p:nvPr>
        </p:nvSpPr>
        <p:spPr/>
        <p:txBody>
          <a:bodyPr/>
          <a:lstStyle/>
          <a:p>
            <a:r>
              <a:rPr lang="ar-SA"/>
              <a:t>انقر لتحرير نمط عنوان الشكل الرئيسي</a:t>
            </a:r>
            <a:endParaRPr lang="en-US" dirty="0"/>
          </a:p>
        </p:txBody>
      </p:sp>
      <p:sp>
        <p:nvSpPr>
          <p:cNvPr id="1048809"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81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811" name="Footer Placeholder 4"/>
          <p:cNvSpPr>
            <a:spLocks noGrp="1"/>
          </p:cNvSpPr>
          <p:nvPr>
            <p:ph type="ftr" sz="quarter" idx="11"/>
          </p:nvPr>
        </p:nvSpPr>
        <p:spPr/>
        <p:txBody>
          <a:bodyPr/>
          <a:lstStyle/>
          <a:p>
            <a:endParaRPr lang="ar-SA"/>
          </a:p>
        </p:txBody>
      </p:sp>
      <p:sp>
        <p:nvSpPr>
          <p:cNvPr id="104881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3261"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3262"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326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264" name="Footer Placeholder 4"/>
          <p:cNvSpPr>
            <a:spLocks noGrp="1"/>
          </p:cNvSpPr>
          <p:nvPr>
            <p:ph type="ftr" sz="quarter" idx="11"/>
          </p:nvPr>
        </p:nvSpPr>
        <p:spPr/>
        <p:txBody>
          <a:bodyPr/>
          <a:lstStyle/>
          <a:p>
            <a:endParaRPr lang="ar-SA"/>
          </a:p>
        </p:txBody>
      </p:sp>
      <p:sp>
        <p:nvSpPr>
          <p:cNvPr id="105326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3298" name="Title 1"/>
          <p:cNvSpPr>
            <a:spLocks noGrp="1"/>
          </p:cNvSpPr>
          <p:nvPr>
            <p:ph type="title"/>
          </p:nvPr>
        </p:nvSpPr>
        <p:spPr/>
        <p:txBody>
          <a:bodyPr/>
          <a:lstStyle/>
          <a:p>
            <a:r>
              <a:rPr lang="ar-SA"/>
              <a:t>انقر لتحرير نمط عنوان الشكل الرئيسي</a:t>
            </a:r>
            <a:endParaRPr lang="en-US" dirty="0"/>
          </a:p>
        </p:txBody>
      </p:sp>
      <p:sp>
        <p:nvSpPr>
          <p:cNvPr id="1053299"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300"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301"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302" name="Footer Placeholder 5"/>
          <p:cNvSpPr>
            <a:spLocks noGrp="1"/>
          </p:cNvSpPr>
          <p:nvPr>
            <p:ph type="ftr" sz="quarter" idx="11"/>
          </p:nvPr>
        </p:nvSpPr>
        <p:spPr/>
        <p:txBody>
          <a:bodyPr/>
          <a:lstStyle/>
          <a:p>
            <a:endParaRPr lang="ar-SA"/>
          </a:p>
        </p:txBody>
      </p:sp>
      <p:sp>
        <p:nvSpPr>
          <p:cNvPr id="1053303"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3313" name="Title 1"/>
          <p:cNvSpPr>
            <a:spLocks noGrp="1"/>
          </p:cNvSpPr>
          <p:nvPr>
            <p:ph type="title"/>
          </p:nvPr>
        </p:nvSpPr>
        <p:spPr/>
        <p:txBody>
          <a:bodyPr/>
          <a:lstStyle/>
          <a:p>
            <a:r>
              <a:rPr lang="ar-SA"/>
              <a:t>انقر لتحرير نمط عنوان الشكل الرئيسي</a:t>
            </a:r>
            <a:endParaRPr lang="en-US" dirty="0"/>
          </a:p>
        </p:txBody>
      </p:sp>
      <p:sp>
        <p:nvSpPr>
          <p:cNvPr id="1053314"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315"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316"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317"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318"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3319" name="Footer Placeholder 7"/>
          <p:cNvSpPr>
            <a:spLocks noGrp="1"/>
          </p:cNvSpPr>
          <p:nvPr>
            <p:ph type="ftr" sz="quarter" idx="11"/>
          </p:nvPr>
        </p:nvSpPr>
        <p:spPr/>
        <p:txBody>
          <a:bodyPr/>
          <a:lstStyle/>
          <a:p>
            <a:endParaRPr lang="ar-SA"/>
          </a:p>
        </p:txBody>
      </p:sp>
      <p:sp>
        <p:nvSpPr>
          <p:cNvPr id="1053320"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3266" name="Title 1"/>
          <p:cNvSpPr>
            <a:spLocks noGrp="1"/>
          </p:cNvSpPr>
          <p:nvPr>
            <p:ph type="title"/>
          </p:nvPr>
        </p:nvSpPr>
        <p:spPr/>
        <p:txBody>
          <a:bodyPr/>
          <a:lstStyle/>
          <a:p>
            <a:r>
              <a:rPr lang="ar-SA"/>
              <a:t>انقر لتحرير نمط عنوان الشكل الرئيسي</a:t>
            </a:r>
            <a:endParaRPr lang="en-US" dirty="0"/>
          </a:p>
        </p:txBody>
      </p:sp>
      <p:sp>
        <p:nvSpPr>
          <p:cNvPr id="1053267"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3268" name="Footer Placeholder 3"/>
          <p:cNvSpPr>
            <a:spLocks noGrp="1"/>
          </p:cNvSpPr>
          <p:nvPr>
            <p:ph type="ftr" sz="quarter" idx="11"/>
          </p:nvPr>
        </p:nvSpPr>
        <p:spPr/>
        <p:txBody>
          <a:bodyPr/>
          <a:lstStyle/>
          <a:p>
            <a:endParaRPr lang="ar-SA"/>
          </a:p>
        </p:txBody>
      </p:sp>
      <p:sp>
        <p:nvSpPr>
          <p:cNvPr id="1053269"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3310"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3311" name="Footer Placeholder 2"/>
          <p:cNvSpPr>
            <a:spLocks noGrp="1"/>
          </p:cNvSpPr>
          <p:nvPr>
            <p:ph type="ftr" sz="quarter" idx="11"/>
          </p:nvPr>
        </p:nvSpPr>
        <p:spPr/>
        <p:txBody>
          <a:bodyPr/>
          <a:lstStyle/>
          <a:p>
            <a:endParaRPr lang="ar-SA"/>
          </a:p>
        </p:txBody>
      </p:sp>
      <p:sp>
        <p:nvSpPr>
          <p:cNvPr id="1053312"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3245"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3246"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247"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24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249" name="Footer Placeholder 5"/>
          <p:cNvSpPr>
            <a:spLocks noGrp="1"/>
          </p:cNvSpPr>
          <p:nvPr>
            <p:ph type="ftr" sz="quarter" idx="11"/>
          </p:nvPr>
        </p:nvSpPr>
        <p:spPr/>
        <p:txBody>
          <a:bodyPr/>
          <a:lstStyle/>
          <a:p>
            <a:endParaRPr lang="ar-SA"/>
          </a:p>
        </p:txBody>
      </p:sp>
      <p:sp>
        <p:nvSpPr>
          <p:cNvPr id="105325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3304"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3305"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306"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307"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308" name="Footer Placeholder 5"/>
          <p:cNvSpPr>
            <a:spLocks noGrp="1"/>
          </p:cNvSpPr>
          <p:nvPr>
            <p:ph type="ftr" sz="quarter" idx="11"/>
          </p:nvPr>
        </p:nvSpPr>
        <p:spPr/>
        <p:txBody>
          <a:bodyPr/>
          <a:lstStyle/>
          <a:p>
            <a:endParaRPr lang="ar-SA"/>
          </a:p>
        </p:txBody>
      </p:sp>
      <p:sp>
        <p:nvSpPr>
          <p:cNvPr id="1053309"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3321"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3322"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323"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324"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325" name="Footer Placeholder 5"/>
          <p:cNvSpPr>
            <a:spLocks noGrp="1"/>
          </p:cNvSpPr>
          <p:nvPr>
            <p:ph type="ftr" sz="quarter" idx="11"/>
          </p:nvPr>
        </p:nvSpPr>
        <p:spPr/>
        <p:txBody>
          <a:bodyPr/>
          <a:lstStyle/>
          <a:p>
            <a:endParaRPr lang="ar-SA"/>
          </a:p>
        </p:txBody>
      </p:sp>
      <p:sp>
        <p:nvSpPr>
          <p:cNvPr id="1053326"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3270"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3271"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27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273" name="Footer Placeholder 4"/>
          <p:cNvSpPr>
            <a:spLocks noGrp="1"/>
          </p:cNvSpPr>
          <p:nvPr>
            <p:ph type="ftr" sz="quarter" idx="11"/>
          </p:nvPr>
        </p:nvSpPr>
        <p:spPr/>
        <p:txBody>
          <a:bodyPr/>
          <a:lstStyle/>
          <a:p>
            <a:endParaRPr lang="ar-SA"/>
          </a:p>
        </p:txBody>
      </p:sp>
      <p:sp>
        <p:nvSpPr>
          <p:cNvPr id="105327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3337"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3338"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3339"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34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341" name="Footer Placeholder 4"/>
          <p:cNvSpPr>
            <a:spLocks noGrp="1"/>
          </p:cNvSpPr>
          <p:nvPr>
            <p:ph type="ftr" sz="quarter" idx="11"/>
          </p:nvPr>
        </p:nvSpPr>
        <p:spPr/>
        <p:txBody>
          <a:bodyPr/>
          <a:lstStyle/>
          <a:p>
            <a:endParaRPr lang="ar-SA"/>
          </a:p>
        </p:txBody>
      </p:sp>
      <p:sp>
        <p:nvSpPr>
          <p:cNvPr id="1053342"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3343"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3344"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3280"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3281"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328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283" name="Footer Placeholder 4"/>
          <p:cNvSpPr>
            <a:spLocks noGrp="1"/>
          </p:cNvSpPr>
          <p:nvPr>
            <p:ph type="ftr" sz="quarter" idx="11"/>
          </p:nvPr>
        </p:nvSpPr>
        <p:spPr/>
        <p:txBody>
          <a:bodyPr/>
          <a:lstStyle/>
          <a:p>
            <a:endParaRPr lang="ar-SA"/>
          </a:p>
        </p:txBody>
      </p:sp>
      <p:sp>
        <p:nvSpPr>
          <p:cNvPr id="105328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3251"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3252"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253"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254"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255"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256"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257"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80"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81"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325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259" name="Footer Placeholder 4"/>
          <p:cNvSpPr>
            <a:spLocks noGrp="1"/>
          </p:cNvSpPr>
          <p:nvPr>
            <p:ph type="ftr" sz="quarter" idx="11"/>
          </p:nvPr>
        </p:nvSpPr>
        <p:spPr/>
        <p:txBody>
          <a:bodyPr/>
          <a:lstStyle/>
          <a:p>
            <a:endParaRPr lang="ar-SA"/>
          </a:p>
        </p:txBody>
      </p:sp>
      <p:sp>
        <p:nvSpPr>
          <p:cNvPr id="105326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3285"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3286"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287"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288"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289"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29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291"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292"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293"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29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82"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83"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329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296" name="Footer Placeholder 4"/>
          <p:cNvSpPr>
            <a:spLocks noGrp="1"/>
          </p:cNvSpPr>
          <p:nvPr>
            <p:ph type="ftr" sz="quarter" idx="11"/>
          </p:nvPr>
        </p:nvSpPr>
        <p:spPr/>
        <p:txBody>
          <a:bodyPr/>
          <a:lstStyle/>
          <a:p>
            <a:endParaRPr lang="ar-SA"/>
          </a:p>
        </p:txBody>
      </p:sp>
      <p:sp>
        <p:nvSpPr>
          <p:cNvPr id="105329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3327" name="Title 1"/>
          <p:cNvSpPr>
            <a:spLocks noGrp="1"/>
          </p:cNvSpPr>
          <p:nvPr>
            <p:ph type="title"/>
          </p:nvPr>
        </p:nvSpPr>
        <p:spPr/>
        <p:txBody>
          <a:bodyPr/>
          <a:lstStyle/>
          <a:p>
            <a:r>
              <a:rPr lang="ar-SA"/>
              <a:t>انقر لتحرير نمط عنوان الشكل الرئيسي</a:t>
            </a:r>
            <a:endParaRPr lang="en-US" dirty="0"/>
          </a:p>
        </p:txBody>
      </p:sp>
      <p:sp>
        <p:nvSpPr>
          <p:cNvPr id="1053328"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32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330" name="Footer Placeholder 4"/>
          <p:cNvSpPr>
            <a:spLocks noGrp="1"/>
          </p:cNvSpPr>
          <p:nvPr>
            <p:ph type="ftr" sz="quarter" idx="11"/>
          </p:nvPr>
        </p:nvSpPr>
        <p:spPr/>
        <p:txBody>
          <a:bodyPr/>
          <a:lstStyle/>
          <a:p>
            <a:endParaRPr lang="ar-SA"/>
          </a:p>
        </p:txBody>
      </p:sp>
      <p:sp>
        <p:nvSpPr>
          <p:cNvPr id="105333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3275"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3276"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27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278" name="Footer Placeholder 4"/>
          <p:cNvSpPr>
            <a:spLocks noGrp="1"/>
          </p:cNvSpPr>
          <p:nvPr>
            <p:ph type="ftr" sz="quarter" idx="11"/>
          </p:nvPr>
        </p:nvSpPr>
        <p:spPr/>
        <p:txBody>
          <a:bodyPr/>
          <a:lstStyle/>
          <a:p>
            <a:endParaRPr lang="ar-SA"/>
          </a:p>
        </p:txBody>
      </p:sp>
      <p:sp>
        <p:nvSpPr>
          <p:cNvPr id="105327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2018"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2019"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202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021" name="Footer Placeholder 4"/>
          <p:cNvSpPr>
            <a:spLocks noGrp="1"/>
          </p:cNvSpPr>
          <p:nvPr>
            <p:ph type="ftr" sz="quarter" idx="11"/>
          </p:nvPr>
        </p:nvSpPr>
        <p:spPr/>
        <p:txBody>
          <a:bodyPr/>
          <a:lstStyle/>
          <a:p>
            <a:endParaRPr lang="ar-SA"/>
          </a:p>
        </p:txBody>
      </p:sp>
      <p:sp>
        <p:nvSpPr>
          <p:cNvPr id="105202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9030" name="Title 1"/>
          <p:cNvSpPr>
            <a:spLocks noGrp="1"/>
          </p:cNvSpPr>
          <p:nvPr>
            <p:ph type="title"/>
          </p:nvPr>
        </p:nvSpPr>
        <p:spPr/>
        <p:txBody>
          <a:bodyPr/>
          <a:lstStyle/>
          <a:p>
            <a:r>
              <a:rPr lang="ar-SA"/>
              <a:t>انقر لتحرير نمط عنوان الشكل الرئيسي</a:t>
            </a:r>
            <a:endParaRPr lang="en-US" dirty="0"/>
          </a:p>
        </p:txBody>
      </p:sp>
      <p:sp>
        <p:nvSpPr>
          <p:cNvPr id="1049031"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03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033" name="Footer Placeholder 4"/>
          <p:cNvSpPr>
            <a:spLocks noGrp="1"/>
          </p:cNvSpPr>
          <p:nvPr>
            <p:ph type="ftr" sz="quarter" idx="11"/>
          </p:nvPr>
        </p:nvSpPr>
        <p:spPr/>
        <p:txBody>
          <a:bodyPr/>
          <a:lstStyle/>
          <a:p>
            <a:endParaRPr lang="ar-SA"/>
          </a:p>
        </p:txBody>
      </p:sp>
      <p:sp>
        <p:nvSpPr>
          <p:cNvPr id="104903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2028"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2029"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203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031" name="Footer Placeholder 4"/>
          <p:cNvSpPr>
            <a:spLocks noGrp="1"/>
          </p:cNvSpPr>
          <p:nvPr>
            <p:ph type="ftr" sz="quarter" idx="11"/>
          </p:nvPr>
        </p:nvSpPr>
        <p:spPr/>
        <p:txBody>
          <a:bodyPr/>
          <a:lstStyle/>
          <a:p>
            <a:endParaRPr lang="ar-SA"/>
          </a:p>
        </p:txBody>
      </p:sp>
      <p:sp>
        <p:nvSpPr>
          <p:cNvPr id="105203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1963" name="Title 1"/>
          <p:cNvSpPr>
            <a:spLocks noGrp="1"/>
          </p:cNvSpPr>
          <p:nvPr>
            <p:ph type="title"/>
          </p:nvPr>
        </p:nvSpPr>
        <p:spPr/>
        <p:txBody>
          <a:bodyPr/>
          <a:lstStyle/>
          <a:p>
            <a:r>
              <a:rPr lang="ar-SA"/>
              <a:t>انقر لتحرير نمط عنوان الشكل الرئيسي</a:t>
            </a:r>
            <a:endParaRPr lang="en-US" dirty="0"/>
          </a:p>
        </p:txBody>
      </p:sp>
      <p:sp>
        <p:nvSpPr>
          <p:cNvPr id="1051964"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965"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96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967" name="Footer Placeholder 5"/>
          <p:cNvSpPr>
            <a:spLocks noGrp="1"/>
          </p:cNvSpPr>
          <p:nvPr>
            <p:ph type="ftr" sz="quarter" idx="11"/>
          </p:nvPr>
        </p:nvSpPr>
        <p:spPr/>
        <p:txBody>
          <a:bodyPr/>
          <a:lstStyle/>
          <a:p>
            <a:endParaRPr lang="ar-SA"/>
          </a:p>
        </p:txBody>
      </p:sp>
      <p:sp>
        <p:nvSpPr>
          <p:cNvPr id="105196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2002" name="Title 1"/>
          <p:cNvSpPr>
            <a:spLocks noGrp="1"/>
          </p:cNvSpPr>
          <p:nvPr>
            <p:ph type="title"/>
          </p:nvPr>
        </p:nvSpPr>
        <p:spPr/>
        <p:txBody>
          <a:bodyPr/>
          <a:lstStyle/>
          <a:p>
            <a:r>
              <a:rPr lang="ar-SA"/>
              <a:t>انقر لتحرير نمط عنوان الشكل الرئيسي</a:t>
            </a:r>
            <a:endParaRPr lang="en-US" dirty="0"/>
          </a:p>
        </p:txBody>
      </p:sp>
      <p:sp>
        <p:nvSpPr>
          <p:cNvPr id="105200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00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00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00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007"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2008" name="Footer Placeholder 7"/>
          <p:cNvSpPr>
            <a:spLocks noGrp="1"/>
          </p:cNvSpPr>
          <p:nvPr>
            <p:ph type="ftr" sz="quarter" idx="11"/>
          </p:nvPr>
        </p:nvSpPr>
        <p:spPr/>
        <p:txBody>
          <a:bodyPr/>
          <a:lstStyle/>
          <a:p>
            <a:endParaRPr lang="ar-SA"/>
          </a:p>
        </p:txBody>
      </p:sp>
      <p:sp>
        <p:nvSpPr>
          <p:cNvPr id="1052009"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1959" name="Title 1"/>
          <p:cNvSpPr>
            <a:spLocks noGrp="1"/>
          </p:cNvSpPr>
          <p:nvPr>
            <p:ph type="title"/>
          </p:nvPr>
        </p:nvSpPr>
        <p:spPr/>
        <p:txBody>
          <a:bodyPr/>
          <a:lstStyle/>
          <a:p>
            <a:r>
              <a:rPr lang="ar-SA"/>
              <a:t>انقر لتحرير نمط عنوان الشكل الرئيسي</a:t>
            </a:r>
            <a:endParaRPr lang="en-US" dirty="0"/>
          </a:p>
        </p:txBody>
      </p:sp>
      <p:sp>
        <p:nvSpPr>
          <p:cNvPr id="1051960"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1961" name="Footer Placeholder 3"/>
          <p:cNvSpPr>
            <a:spLocks noGrp="1"/>
          </p:cNvSpPr>
          <p:nvPr>
            <p:ph type="ftr" sz="quarter" idx="11"/>
          </p:nvPr>
        </p:nvSpPr>
        <p:spPr/>
        <p:txBody>
          <a:bodyPr/>
          <a:lstStyle/>
          <a:p>
            <a:endParaRPr lang="ar-SA"/>
          </a:p>
        </p:txBody>
      </p:sp>
      <p:sp>
        <p:nvSpPr>
          <p:cNvPr id="1051962"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1969"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1970" name="Footer Placeholder 2"/>
          <p:cNvSpPr>
            <a:spLocks noGrp="1"/>
          </p:cNvSpPr>
          <p:nvPr>
            <p:ph type="ftr" sz="quarter" idx="11"/>
          </p:nvPr>
        </p:nvSpPr>
        <p:spPr/>
        <p:txBody>
          <a:bodyPr/>
          <a:lstStyle/>
          <a:p>
            <a:endParaRPr lang="ar-SA"/>
          </a:p>
        </p:txBody>
      </p:sp>
      <p:sp>
        <p:nvSpPr>
          <p:cNvPr id="1051971"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1933"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1934"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935"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93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937" name="Footer Placeholder 5"/>
          <p:cNvSpPr>
            <a:spLocks noGrp="1"/>
          </p:cNvSpPr>
          <p:nvPr>
            <p:ph type="ftr" sz="quarter" idx="11"/>
          </p:nvPr>
        </p:nvSpPr>
        <p:spPr/>
        <p:txBody>
          <a:bodyPr/>
          <a:lstStyle/>
          <a:p>
            <a:endParaRPr lang="ar-SA"/>
          </a:p>
        </p:txBody>
      </p:sp>
      <p:sp>
        <p:nvSpPr>
          <p:cNvPr id="105193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1985"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1986"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987"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98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989" name="Footer Placeholder 5"/>
          <p:cNvSpPr>
            <a:spLocks noGrp="1"/>
          </p:cNvSpPr>
          <p:nvPr>
            <p:ph type="ftr" sz="quarter" idx="11"/>
          </p:nvPr>
        </p:nvSpPr>
        <p:spPr/>
        <p:txBody>
          <a:bodyPr/>
          <a:lstStyle/>
          <a:p>
            <a:endParaRPr lang="ar-SA"/>
          </a:p>
        </p:txBody>
      </p:sp>
      <p:sp>
        <p:nvSpPr>
          <p:cNvPr id="105199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1991"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1992"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993"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994"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995" name="Footer Placeholder 5"/>
          <p:cNvSpPr>
            <a:spLocks noGrp="1"/>
          </p:cNvSpPr>
          <p:nvPr>
            <p:ph type="ftr" sz="quarter" idx="11"/>
          </p:nvPr>
        </p:nvSpPr>
        <p:spPr/>
        <p:txBody>
          <a:bodyPr/>
          <a:lstStyle/>
          <a:p>
            <a:endParaRPr lang="ar-SA"/>
          </a:p>
        </p:txBody>
      </p:sp>
      <p:sp>
        <p:nvSpPr>
          <p:cNvPr id="1051996"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1949"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1950"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95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952" name="Footer Placeholder 4"/>
          <p:cNvSpPr>
            <a:spLocks noGrp="1"/>
          </p:cNvSpPr>
          <p:nvPr>
            <p:ph type="ftr" sz="quarter" idx="11"/>
          </p:nvPr>
        </p:nvSpPr>
        <p:spPr/>
        <p:txBody>
          <a:bodyPr/>
          <a:lstStyle/>
          <a:p>
            <a:endParaRPr lang="ar-SA"/>
          </a:p>
        </p:txBody>
      </p:sp>
      <p:sp>
        <p:nvSpPr>
          <p:cNvPr id="105195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2010"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20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2012"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01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014" name="Footer Placeholder 4"/>
          <p:cNvSpPr>
            <a:spLocks noGrp="1"/>
          </p:cNvSpPr>
          <p:nvPr>
            <p:ph type="ftr" sz="quarter" idx="11"/>
          </p:nvPr>
        </p:nvSpPr>
        <p:spPr/>
        <p:txBody>
          <a:bodyPr/>
          <a:lstStyle/>
          <a:p>
            <a:endParaRPr lang="ar-SA"/>
          </a:p>
        </p:txBody>
      </p:sp>
      <p:sp>
        <p:nvSpPr>
          <p:cNvPr id="1052015"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2016"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2017"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1997"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1998"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199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000" name="Footer Placeholder 4"/>
          <p:cNvSpPr>
            <a:spLocks noGrp="1"/>
          </p:cNvSpPr>
          <p:nvPr>
            <p:ph type="ftr" sz="quarter" idx="11"/>
          </p:nvPr>
        </p:nvSpPr>
        <p:spPr/>
        <p:txBody>
          <a:bodyPr/>
          <a:lstStyle/>
          <a:p>
            <a:endParaRPr lang="ar-SA"/>
          </a:p>
        </p:txBody>
      </p:sp>
      <p:sp>
        <p:nvSpPr>
          <p:cNvPr id="105200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1939"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1940"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941"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942"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943"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94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945"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28"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29"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194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947" name="Footer Placeholder 4"/>
          <p:cNvSpPr>
            <a:spLocks noGrp="1"/>
          </p:cNvSpPr>
          <p:nvPr>
            <p:ph type="ftr" sz="quarter" idx="11"/>
          </p:nvPr>
        </p:nvSpPr>
        <p:spPr/>
        <p:txBody>
          <a:bodyPr/>
          <a:lstStyle/>
          <a:p>
            <a:endParaRPr lang="ar-SA"/>
          </a:p>
        </p:txBody>
      </p:sp>
      <p:sp>
        <p:nvSpPr>
          <p:cNvPr id="105194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1972"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197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974"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975"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976"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977"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978"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979"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980"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981"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30"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31"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198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983" name="Footer Placeholder 4"/>
          <p:cNvSpPr>
            <a:spLocks noGrp="1"/>
          </p:cNvSpPr>
          <p:nvPr>
            <p:ph type="ftr" sz="quarter" idx="11"/>
          </p:nvPr>
        </p:nvSpPr>
        <p:spPr/>
        <p:txBody>
          <a:bodyPr/>
          <a:lstStyle/>
          <a:p>
            <a:endParaRPr lang="ar-SA"/>
          </a:p>
        </p:txBody>
      </p:sp>
      <p:sp>
        <p:nvSpPr>
          <p:cNvPr id="105198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2023" name="Title 1"/>
          <p:cNvSpPr>
            <a:spLocks noGrp="1"/>
          </p:cNvSpPr>
          <p:nvPr>
            <p:ph type="title"/>
          </p:nvPr>
        </p:nvSpPr>
        <p:spPr/>
        <p:txBody>
          <a:bodyPr/>
          <a:lstStyle/>
          <a:p>
            <a:r>
              <a:rPr lang="ar-SA"/>
              <a:t>انقر لتحرير نمط عنوان الشكل الرئيسي</a:t>
            </a:r>
            <a:endParaRPr lang="en-US" dirty="0"/>
          </a:p>
        </p:txBody>
      </p:sp>
      <p:sp>
        <p:nvSpPr>
          <p:cNvPr id="1052024"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02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026" name="Footer Placeholder 4"/>
          <p:cNvSpPr>
            <a:spLocks noGrp="1"/>
          </p:cNvSpPr>
          <p:nvPr>
            <p:ph type="ftr" sz="quarter" idx="11"/>
          </p:nvPr>
        </p:nvSpPr>
        <p:spPr/>
        <p:txBody>
          <a:bodyPr/>
          <a:lstStyle/>
          <a:p>
            <a:endParaRPr lang="ar-SA"/>
          </a:p>
        </p:txBody>
      </p:sp>
      <p:sp>
        <p:nvSpPr>
          <p:cNvPr id="105202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1954"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1955"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95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957" name="Footer Placeholder 4"/>
          <p:cNvSpPr>
            <a:spLocks noGrp="1"/>
          </p:cNvSpPr>
          <p:nvPr>
            <p:ph type="ftr" sz="quarter" idx="11"/>
          </p:nvPr>
        </p:nvSpPr>
        <p:spPr/>
        <p:txBody>
          <a:bodyPr/>
          <a:lstStyle/>
          <a:p>
            <a:endParaRPr lang="ar-SA"/>
          </a:p>
        </p:txBody>
      </p:sp>
      <p:sp>
        <p:nvSpPr>
          <p:cNvPr id="105195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2840"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2841"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284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843" name="Footer Placeholder 4"/>
          <p:cNvSpPr>
            <a:spLocks noGrp="1"/>
          </p:cNvSpPr>
          <p:nvPr>
            <p:ph type="ftr" sz="quarter" idx="11"/>
          </p:nvPr>
        </p:nvSpPr>
        <p:spPr/>
        <p:txBody>
          <a:bodyPr/>
          <a:lstStyle/>
          <a:p>
            <a:endParaRPr lang="ar-SA"/>
          </a:p>
        </p:txBody>
      </p:sp>
      <p:sp>
        <p:nvSpPr>
          <p:cNvPr id="105284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9002" name="Title 1"/>
          <p:cNvSpPr>
            <a:spLocks noGrp="1"/>
          </p:cNvSpPr>
          <p:nvPr>
            <p:ph type="title"/>
          </p:nvPr>
        </p:nvSpPr>
        <p:spPr/>
        <p:txBody>
          <a:bodyPr/>
          <a:lstStyle/>
          <a:p>
            <a:r>
              <a:rPr lang="ar-SA"/>
              <a:t>انقر لتحرير نمط عنوان الشكل الرئيسي</a:t>
            </a:r>
            <a:endParaRPr lang="en-US" dirty="0"/>
          </a:p>
        </p:txBody>
      </p:sp>
      <p:sp>
        <p:nvSpPr>
          <p:cNvPr id="104900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00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005" name="Footer Placeholder 4"/>
          <p:cNvSpPr>
            <a:spLocks noGrp="1"/>
          </p:cNvSpPr>
          <p:nvPr>
            <p:ph type="ftr" sz="quarter" idx="11"/>
          </p:nvPr>
        </p:nvSpPr>
        <p:spPr/>
        <p:txBody>
          <a:bodyPr/>
          <a:lstStyle/>
          <a:p>
            <a:endParaRPr lang="ar-SA"/>
          </a:p>
        </p:txBody>
      </p:sp>
      <p:sp>
        <p:nvSpPr>
          <p:cNvPr id="104900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2745"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2746"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274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748" name="Footer Placeholder 4"/>
          <p:cNvSpPr>
            <a:spLocks noGrp="1"/>
          </p:cNvSpPr>
          <p:nvPr>
            <p:ph type="ftr" sz="quarter" idx="11"/>
          </p:nvPr>
        </p:nvSpPr>
        <p:spPr/>
        <p:txBody>
          <a:bodyPr/>
          <a:lstStyle/>
          <a:p>
            <a:endParaRPr lang="ar-SA"/>
          </a:p>
        </p:txBody>
      </p:sp>
      <p:sp>
        <p:nvSpPr>
          <p:cNvPr id="105274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2785" name="Title 1"/>
          <p:cNvSpPr>
            <a:spLocks noGrp="1"/>
          </p:cNvSpPr>
          <p:nvPr>
            <p:ph type="title"/>
          </p:nvPr>
        </p:nvSpPr>
        <p:spPr/>
        <p:txBody>
          <a:bodyPr/>
          <a:lstStyle/>
          <a:p>
            <a:r>
              <a:rPr lang="ar-SA"/>
              <a:t>انقر لتحرير نمط عنوان الشكل الرئيسي</a:t>
            </a:r>
            <a:endParaRPr lang="en-US" dirty="0"/>
          </a:p>
        </p:txBody>
      </p:sp>
      <p:sp>
        <p:nvSpPr>
          <p:cNvPr id="1052786"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787"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78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2789" name="Footer Placeholder 5"/>
          <p:cNvSpPr>
            <a:spLocks noGrp="1"/>
          </p:cNvSpPr>
          <p:nvPr>
            <p:ph type="ftr" sz="quarter" idx="11"/>
          </p:nvPr>
        </p:nvSpPr>
        <p:spPr/>
        <p:txBody>
          <a:bodyPr/>
          <a:lstStyle/>
          <a:p>
            <a:endParaRPr lang="ar-SA"/>
          </a:p>
        </p:txBody>
      </p:sp>
      <p:sp>
        <p:nvSpPr>
          <p:cNvPr id="105279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2767" name="Title 1"/>
          <p:cNvSpPr>
            <a:spLocks noGrp="1"/>
          </p:cNvSpPr>
          <p:nvPr>
            <p:ph type="title"/>
          </p:nvPr>
        </p:nvSpPr>
        <p:spPr/>
        <p:txBody>
          <a:bodyPr/>
          <a:lstStyle/>
          <a:p>
            <a:r>
              <a:rPr lang="ar-SA"/>
              <a:t>انقر لتحرير نمط عنوان الشكل الرئيسي</a:t>
            </a:r>
            <a:endParaRPr lang="en-US" dirty="0"/>
          </a:p>
        </p:txBody>
      </p:sp>
      <p:sp>
        <p:nvSpPr>
          <p:cNvPr id="1052768"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769"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770"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771"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772"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2773" name="Footer Placeholder 7"/>
          <p:cNvSpPr>
            <a:spLocks noGrp="1"/>
          </p:cNvSpPr>
          <p:nvPr>
            <p:ph type="ftr" sz="quarter" idx="11"/>
          </p:nvPr>
        </p:nvSpPr>
        <p:spPr/>
        <p:txBody>
          <a:bodyPr/>
          <a:lstStyle/>
          <a:p>
            <a:endParaRPr lang="ar-SA"/>
          </a:p>
        </p:txBody>
      </p:sp>
      <p:sp>
        <p:nvSpPr>
          <p:cNvPr id="1052774"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2815" name="Title 1"/>
          <p:cNvSpPr>
            <a:spLocks noGrp="1"/>
          </p:cNvSpPr>
          <p:nvPr>
            <p:ph type="title"/>
          </p:nvPr>
        </p:nvSpPr>
        <p:spPr/>
        <p:txBody>
          <a:bodyPr/>
          <a:lstStyle/>
          <a:p>
            <a:r>
              <a:rPr lang="ar-SA"/>
              <a:t>انقر لتحرير نمط عنوان الشكل الرئيسي</a:t>
            </a:r>
            <a:endParaRPr lang="en-US" dirty="0"/>
          </a:p>
        </p:txBody>
      </p:sp>
      <p:sp>
        <p:nvSpPr>
          <p:cNvPr id="1052816"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2817" name="Footer Placeholder 3"/>
          <p:cNvSpPr>
            <a:spLocks noGrp="1"/>
          </p:cNvSpPr>
          <p:nvPr>
            <p:ph type="ftr" sz="quarter" idx="11"/>
          </p:nvPr>
        </p:nvSpPr>
        <p:spPr/>
        <p:txBody>
          <a:bodyPr/>
          <a:lstStyle/>
          <a:p>
            <a:endParaRPr lang="ar-SA"/>
          </a:p>
        </p:txBody>
      </p:sp>
      <p:sp>
        <p:nvSpPr>
          <p:cNvPr id="1052818"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2819"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2820" name="Footer Placeholder 2"/>
          <p:cNvSpPr>
            <a:spLocks noGrp="1"/>
          </p:cNvSpPr>
          <p:nvPr>
            <p:ph type="ftr" sz="quarter" idx="11"/>
          </p:nvPr>
        </p:nvSpPr>
        <p:spPr/>
        <p:txBody>
          <a:bodyPr/>
          <a:lstStyle/>
          <a:p>
            <a:endParaRPr lang="ar-SA"/>
          </a:p>
        </p:txBody>
      </p:sp>
      <p:sp>
        <p:nvSpPr>
          <p:cNvPr id="1052821"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2761"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2762"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763"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764"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2765" name="Footer Placeholder 5"/>
          <p:cNvSpPr>
            <a:spLocks noGrp="1"/>
          </p:cNvSpPr>
          <p:nvPr>
            <p:ph type="ftr" sz="quarter" idx="11"/>
          </p:nvPr>
        </p:nvSpPr>
        <p:spPr/>
        <p:txBody>
          <a:bodyPr/>
          <a:lstStyle/>
          <a:p>
            <a:endParaRPr lang="ar-SA"/>
          </a:p>
        </p:txBody>
      </p:sp>
      <p:sp>
        <p:nvSpPr>
          <p:cNvPr id="1052766"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2791"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2792"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793"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794"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2795" name="Footer Placeholder 5"/>
          <p:cNvSpPr>
            <a:spLocks noGrp="1"/>
          </p:cNvSpPr>
          <p:nvPr>
            <p:ph type="ftr" sz="quarter" idx="11"/>
          </p:nvPr>
        </p:nvSpPr>
        <p:spPr/>
        <p:txBody>
          <a:bodyPr/>
          <a:lstStyle/>
          <a:p>
            <a:endParaRPr lang="ar-SA"/>
          </a:p>
        </p:txBody>
      </p:sp>
      <p:sp>
        <p:nvSpPr>
          <p:cNvPr id="1052796"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2750"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2751"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752"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753"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2754" name="Footer Placeholder 5"/>
          <p:cNvSpPr>
            <a:spLocks noGrp="1"/>
          </p:cNvSpPr>
          <p:nvPr>
            <p:ph type="ftr" sz="quarter" idx="11"/>
          </p:nvPr>
        </p:nvSpPr>
        <p:spPr/>
        <p:txBody>
          <a:bodyPr/>
          <a:lstStyle/>
          <a:p>
            <a:endParaRPr lang="ar-SA"/>
          </a:p>
        </p:txBody>
      </p:sp>
      <p:sp>
        <p:nvSpPr>
          <p:cNvPr id="1052755"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2780"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2781"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78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783" name="Footer Placeholder 4"/>
          <p:cNvSpPr>
            <a:spLocks noGrp="1"/>
          </p:cNvSpPr>
          <p:nvPr>
            <p:ph type="ftr" sz="quarter" idx="11"/>
          </p:nvPr>
        </p:nvSpPr>
        <p:spPr/>
        <p:txBody>
          <a:bodyPr/>
          <a:lstStyle/>
          <a:p>
            <a:endParaRPr lang="ar-SA"/>
          </a:p>
        </p:txBody>
      </p:sp>
      <p:sp>
        <p:nvSpPr>
          <p:cNvPr id="105278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2822"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2823"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2824"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82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826" name="Footer Placeholder 4"/>
          <p:cNvSpPr>
            <a:spLocks noGrp="1"/>
          </p:cNvSpPr>
          <p:nvPr>
            <p:ph type="ftr" sz="quarter" idx="11"/>
          </p:nvPr>
        </p:nvSpPr>
        <p:spPr/>
        <p:txBody>
          <a:bodyPr/>
          <a:lstStyle/>
          <a:p>
            <a:endParaRPr lang="ar-SA"/>
          </a:p>
        </p:txBody>
      </p:sp>
      <p:sp>
        <p:nvSpPr>
          <p:cNvPr id="1052827"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2828"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2829"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2775"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2776"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277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778" name="Footer Placeholder 4"/>
          <p:cNvSpPr>
            <a:spLocks noGrp="1"/>
          </p:cNvSpPr>
          <p:nvPr>
            <p:ph type="ftr" sz="quarter" idx="11"/>
          </p:nvPr>
        </p:nvSpPr>
        <p:spPr/>
        <p:txBody>
          <a:bodyPr/>
          <a:lstStyle/>
          <a:p>
            <a:endParaRPr lang="ar-SA"/>
          </a:p>
        </p:txBody>
      </p:sp>
      <p:sp>
        <p:nvSpPr>
          <p:cNvPr id="105277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2830"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2831"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832"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833"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834"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835"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836"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62"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63"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283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838" name="Footer Placeholder 4"/>
          <p:cNvSpPr>
            <a:spLocks noGrp="1"/>
          </p:cNvSpPr>
          <p:nvPr>
            <p:ph type="ftr" sz="quarter" idx="11"/>
          </p:nvPr>
        </p:nvSpPr>
        <p:spPr/>
        <p:txBody>
          <a:bodyPr/>
          <a:lstStyle/>
          <a:p>
            <a:endParaRPr lang="ar-SA"/>
          </a:p>
        </p:txBody>
      </p:sp>
      <p:sp>
        <p:nvSpPr>
          <p:cNvPr id="105283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2797"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2798"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79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800"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801"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802"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80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80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805"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806"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60"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61"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280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808" name="Footer Placeholder 4"/>
          <p:cNvSpPr>
            <a:spLocks noGrp="1"/>
          </p:cNvSpPr>
          <p:nvPr>
            <p:ph type="ftr" sz="quarter" idx="11"/>
          </p:nvPr>
        </p:nvSpPr>
        <p:spPr/>
        <p:txBody>
          <a:bodyPr/>
          <a:lstStyle/>
          <a:p>
            <a:endParaRPr lang="ar-SA"/>
          </a:p>
        </p:txBody>
      </p:sp>
      <p:sp>
        <p:nvSpPr>
          <p:cNvPr id="105280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2756" name="Title 1"/>
          <p:cNvSpPr>
            <a:spLocks noGrp="1"/>
          </p:cNvSpPr>
          <p:nvPr>
            <p:ph type="title"/>
          </p:nvPr>
        </p:nvSpPr>
        <p:spPr/>
        <p:txBody>
          <a:bodyPr/>
          <a:lstStyle/>
          <a:p>
            <a:r>
              <a:rPr lang="ar-SA"/>
              <a:t>انقر لتحرير نمط عنوان الشكل الرئيسي</a:t>
            </a:r>
            <a:endParaRPr lang="en-US" dirty="0"/>
          </a:p>
        </p:txBody>
      </p:sp>
      <p:sp>
        <p:nvSpPr>
          <p:cNvPr id="1052757"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75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759" name="Footer Placeholder 4"/>
          <p:cNvSpPr>
            <a:spLocks noGrp="1"/>
          </p:cNvSpPr>
          <p:nvPr>
            <p:ph type="ftr" sz="quarter" idx="11"/>
          </p:nvPr>
        </p:nvSpPr>
        <p:spPr/>
        <p:txBody>
          <a:bodyPr/>
          <a:lstStyle/>
          <a:p>
            <a:endParaRPr lang="ar-SA"/>
          </a:p>
        </p:txBody>
      </p:sp>
      <p:sp>
        <p:nvSpPr>
          <p:cNvPr id="105276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2810"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2811"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81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813" name="Footer Placeholder 4"/>
          <p:cNvSpPr>
            <a:spLocks noGrp="1"/>
          </p:cNvSpPr>
          <p:nvPr>
            <p:ph type="ftr" sz="quarter" idx="11"/>
          </p:nvPr>
        </p:nvSpPr>
        <p:spPr/>
        <p:txBody>
          <a:bodyPr/>
          <a:lstStyle/>
          <a:p>
            <a:endParaRPr lang="ar-SA"/>
          </a:p>
        </p:txBody>
      </p:sp>
      <p:sp>
        <p:nvSpPr>
          <p:cNvPr id="105281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3516"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3517"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351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519" name="Footer Placeholder 4"/>
          <p:cNvSpPr>
            <a:spLocks noGrp="1"/>
          </p:cNvSpPr>
          <p:nvPr>
            <p:ph type="ftr" sz="quarter" idx="11"/>
          </p:nvPr>
        </p:nvSpPr>
        <p:spPr/>
        <p:txBody>
          <a:bodyPr/>
          <a:lstStyle/>
          <a:p>
            <a:endParaRPr lang="ar-SA"/>
          </a:p>
        </p:txBody>
      </p:sp>
      <p:sp>
        <p:nvSpPr>
          <p:cNvPr id="105352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988" name="Title 1"/>
          <p:cNvSpPr>
            <a:spLocks noGrp="1"/>
          </p:cNvSpPr>
          <p:nvPr>
            <p:ph type="title"/>
          </p:nvPr>
        </p:nvSpPr>
        <p:spPr/>
        <p:txBody>
          <a:bodyPr/>
          <a:lstStyle/>
          <a:p>
            <a:r>
              <a:rPr lang="ar-SA"/>
              <a:t>انقر لتحرير نمط عنوان الشكل الرئيسي</a:t>
            </a:r>
            <a:endParaRPr lang="en-US" dirty="0"/>
          </a:p>
        </p:txBody>
      </p:sp>
      <p:sp>
        <p:nvSpPr>
          <p:cNvPr id="1048989"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99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991" name="Footer Placeholder 4"/>
          <p:cNvSpPr>
            <a:spLocks noGrp="1"/>
          </p:cNvSpPr>
          <p:nvPr>
            <p:ph type="ftr" sz="quarter" idx="11"/>
          </p:nvPr>
        </p:nvSpPr>
        <p:spPr/>
        <p:txBody>
          <a:bodyPr/>
          <a:lstStyle/>
          <a:p>
            <a:endParaRPr lang="ar-SA"/>
          </a:p>
        </p:txBody>
      </p:sp>
      <p:sp>
        <p:nvSpPr>
          <p:cNvPr id="104899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3497"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3498"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349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500" name="Footer Placeholder 4"/>
          <p:cNvSpPr>
            <a:spLocks noGrp="1"/>
          </p:cNvSpPr>
          <p:nvPr>
            <p:ph type="ftr" sz="quarter" idx="11"/>
          </p:nvPr>
        </p:nvSpPr>
        <p:spPr/>
        <p:txBody>
          <a:bodyPr/>
          <a:lstStyle/>
          <a:p>
            <a:endParaRPr lang="ar-SA"/>
          </a:p>
        </p:txBody>
      </p:sp>
      <p:sp>
        <p:nvSpPr>
          <p:cNvPr id="105350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3463" name="Title 1"/>
          <p:cNvSpPr>
            <a:spLocks noGrp="1"/>
          </p:cNvSpPr>
          <p:nvPr>
            <p:ph type="title"/>
          </p:nvPr>
        </p:nvSpPr>
        <p:spPr/>
        <p:txBody>
          <a:bodyPr/>
          <a:lstStyle/>
          <a:p>
            <a:r>
              <a:rPr lang="ar-SA"/>
              <a:t>انقر لتحرير نمط عنوان الشكل الرئيسي</a:t>
            </a:r>
            <a:endParaRPr lang="en-US" dirty="0"/>
          </a:p>
        </p:txBody>
      </p:sp>
      <p:sp>
        <p:nvSpPr>
          <p:cNvPr id="1053464"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465"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46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467" name="Footer Placeholder 5"/>
          <p:cNvSpPr>
            <a:spLocks noGrp="1"/>
          </p:cNvSpPr>
          <p:nvPr>
            <p:ph type="ftr" sz="quarter" idx="11"/>
          </p:nvPr>
        </p:nvSpPr>
        <p:spPr/>
        <p:txBody>
          <a:bodyPr/>
          <a:lstStyle/>
          <a:p>
            <a:endParaRPr lang="ar-SA"/>
          </a:p>
        </p:txBody>
      </p:sp>
      <p:sp>
        <p:nvSpPr>
          <p:cNvPr id="105346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3502" name="Title 1"/>
          <p:cNvSpPr>
            <a:spLocks noGrp="1"/>
          </p:cNvSpPr>
          <p:nvPr>
            <p:ph type="title"/>
          </p:nvPr>
        </p:nvSpPr>
        <p:spPr/>
        <p:txBody>
          <a:bodyPr/>
          <a:lstStyle/>
          <a:p>
            <a:r>
              <a:rPr lang="ar-SA"/>
              <a:t>انقر لتحرير نمط عنوان الشكل الرئيسي</a:t>
            </a:r>
            <a:endParaRPr lang="en-US" dirty="0"/>
          </a:p>
        </p:txBody>
      </p:sp>
      <p:sp>
        <p:nvSpPr>
          <p:cNvPr id="105350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50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50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50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507"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3508" name="Footer Placeholder 7"/>
          <p:cNvSpPr>
            <a:spLocks noGrp="1"/>
          </p:cNvSpPr>
          <p:nvPr>
            <p:ph type="ftr" sz="quarter" idx="11"/>
          </p:nvPr>
        </p:nvSpPr>
        <p:spPr/>
        <p:txBody>
          <a:bodyPr/>
          <a:lstStyle/>
          <a:p>
            <a:endParaRPr lang="ar-SA"/>
          </a:p>
        </p:txBody>
      </p:sp>
      <p:sp>
        <p:nvSpPr>
          <p:cNvPr id="1053509"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3493" name="Title 1"/>
          <p:cNvSpPr>
            <a:spLocks noGrp="1"/>
          </p:cNvSpPr>
          <p:nvPr>
            <p:ph type="title"/>
          </p:nvPr>
        </p:nvSpPr>
        <p:spPr/>
        <p:txBody>
          <a:bodyPr/>
          <a:lstStyle/>
          <a:p>
            <a:r>
              <a:rPr lang="ar-SA"/>
              <a:t>انقر لتحرير نمط عنوان الشكل الرئيسي</a:t>
            </a:r>
            <a:endParaRPr lang="en-US" dirty="0"/>
          </a:p>
        </p:txBody>
      </p:sp>
      <p:sp>
        <p:nvSpPr>
          <p:cNvPr id="1053494"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3495" name="Footer Placeholder 3"/>
          <p:cNvSpPr>
            <a:spLocks noGrp="1"/>
          </p:cNvSpPr>
          <p:nvPr>
            <p:ph type="ftr" sz="quarter" idx="11"/>
          </p:nvPr>
        </p:nvSpPr>
        <p:spPr/>
        <p:txBody>
          <a:bodyPr/>
          <a:lstStyle/>
          <a:p>
            <a:endParaRPr lang="ar-SA"/>
          </a:p>
        </p:txBody>
      </p:sp>
      <p:sp>
        <p:nvSpPr>
          <p:cNvPr id="1053496"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3474"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3475" name="Footer Placeholder 2"/>
          <p:cNvSpPr>
            <a:spLocks noGrp="1"/>
          </p:cNvSpPr>
          <p:nvPr>
            <p:ph type="ftr" sz="quarter" idx="11"/>
          </p:nvPr>
        </p:nvSpPr>
        <p:spPr/>
        <p:txBody>
          <a:bodyPr/>
          <a:lstStyle/>
          <a:p>
            <a:endParaRPr lang="ar-SA"/>
          </a:p>
        </p:txBody>
      </p:sp>
      <p:sp>
        <p:nvSpPr>
          <p:cNvPr id="1053476"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3510"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3511"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512"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513"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514" name="Footer Placeholder 5"/>
          <p:cNvSpPr>
            <a:spLocks noGrp="1"/>
          </p:cNvSpPr>
          <p:nvPr>
            <p:ph type="ftr" sz="quarter" idx="11"/>
          </p:nvPr>
        </p:nvSpPr>
        <p:spPr/>
        <p:txBody>
          <a:bodyPr/>
          <a:lstStyle/>
          <a:p>
            <a:endParaRPr lang="ar-SA"/>
          </a:p>
        </p:txBody>
      </p:sp>
      <p:sp>
        <p:nvSpPr>
          <p:cNvPr id="1053515"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3477"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3478"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479"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480"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481" name="Footer Placeholder 5"/>
          <p:cNvSpPr>
            <a:spLocks noGrp="1"/>
          </p:cNvSpPr>
          <p:nvPr>
            <p:ph type="ftr" sz="quarter" idx="11"/>
          </p:nvPr>
        </p:nvSpPr>
        <p:spPr/>
        <p:txBody>
          <a:bodyPr/>
          <a:lstStyle/>
          <a:p>
            <a:endParaRPr lang="ar-SA"/>
          </a:p>
        </p:txBody>
      </p:sp>
      <p:sp>
        <p:nvSpPr>
          <p:cNvPr id="1053482"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3539"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3540"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541"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54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543" name="Footer Placeholder 5"/>
          <p:cNvSpPr>
            <a:spLocks noGrp="1"/>
          </p:cNvSpPr>
          <p:nvPr>
            <p:ph type="ftr" sz="quarter" idx="11"/>
          </p:nvPr>
        </p:nvSpPr>
        <p:spPr/>
        <p:txBody>
          <a:bodyPr/>
          <a:lstStyle/>
          <a:p>
            <a:endParaRPr lang="ar-SA"/>
          </a:p>
        </p:txBody>
      </p:sp>
      <p:sp>
        <p:nvSpPr>
          <p:cNvPr id="105354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3483"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3484"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48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486" name="Footer Placeholder 4"/>
          <p:cNvSpPr>
            <a:spLocks noGrp="1"/>
          </p:cNvSpPr>
          <p:nvPr>
            <p:ph type="ftr" sz="quarter" idx="11"/>
          </p:nvPr>
        </p:nvSpPr>
        <p:spPr/>
        <p:txBody>
          <a:bodyPr/>
          <a:lstStyle/>
          <a:p>
            <a:endParaRPr lang="ar-SA"/>
          </a:p>
        </p:txBody>
      </p:sp>
      <p:sp>
        <p:nvSpPr>
          <p:cNvPr id="105348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3531"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3532"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3533"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53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535" name="Footer Placeholder 4"/>
          <p:cNvSpPr>
            <a:spLocks noGrp="1"/>
          </p:cNvSpPr>
          <p:nvPr>
            <p:ph type="ftr" sz="quarter" idx="11"/>
          </p:nvPr>
        </p:nvSpPr>
        <p:spPr/>
        <p:txBody>
          <a:bodyPr/>
          <a:lstStyle/>
          <a:p>
            <a:endParaRPr lang="ar-SA"/>
          </a:p>
        </p:txBody>
      </p:sp>
      <p:sp>
        <p:nvSpPr>
          <p:cNvPr id="1053536"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3537"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3538"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3469"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3470"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347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472" name="Footer Placeholder 4"/>
          <p:cNvSpPr>
            <a:spLocks noGrp="1"/>
          </p:cNvSpPr>
          <p:nvPr>
            <p:ph type="ftr" sz="quarter" idx="11"/>
          </p:nvPr>
        </p:nvSpPr>
        <p:spPr/>
        <p:txBody>
          <a:bodyPr/>
          <a:lstStyle/>
          <a:p>
            <a:endParaRPr lang="ar-SA"/>
          </a:p>
        </p:txBody>
      </p:sp>
      <p:sp>
        <p:nvSpPr>
          <p:cNvPr id="105347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3521"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3522"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523"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524"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525"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526"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527"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90"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91"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352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529" name="Footer Placeholder 4"/>
          <p:cNvSpPr>
            <a:spLocks noGrp="1"/>
          </p:cNvSpPr>
          <p:nvPr>
            <p:ph type="ftr" sz="quarter" idx="11"/>
          </p:nvPr>
        </p:nvSpPr>
        <p:spPr/>
        <p:txBody>
          <a:bodyPr/>
          <a:lstStyle/>
          <a:p>
            <a:endParaRPr lang="ar-SA"/>
          </a:p>
        </p:txBody>
      </p:sp>
      <p:sp>
        <p:nvSpPr>
          <p:cNvPr id="105353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3445"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3446"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447"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448"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449"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45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451"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452"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453"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45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88"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89"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345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456" name="Footer Placeholder 4"/>
          <p:cNvSpPr>
            <a:spLocks noGrp="1"/>
          </p:cNvSpPr>
          <p:nvPr>
            <p:ph type="ftr" sz="quarter" idx="11"/>
          </p:nvPr>
        </p:nvSpPr>
        <p:spPr/>
        <p:txBody>
          <a:bodyPr/>
          <a:lstStyle/>
          <a:p>
            <a:endParaRPr lang="ar-SA"/>
          </a:p>
        </p:txBody>
      </p:sp>
      <p:sp>
        <p:nvSpPr>
          <p:cNvPr id="105345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3458" name="Title 1"/>
          <p:cNvSpPr>
            <a:spLocks noGrp="1"/>
          </p:cNvSpPr>
          <p:nvPr>
            <p:ph type="title"/>
          </p:nvPr>
        </p:nvSpPr>
        <p:spPr/>
        <p:txBody>
          <a:bodyPr/>
          <a:lstStyle/>
          <a:p>
            <a:r>
              <a:rPr lang="ar-SA"/>
              <a:t>انقر لتحرير نمط عنوان الشكل الرئيسي</a:t>
            </a:r>
            <a:endParaRPr lang="en-US" dirty="0"/>
          </a:p>
        </p:txBody>
      </p:sp>
      <p:sp>
        <p:nvSpPr>
          <p:cNvPr id="1053459"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46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461" name="Footer Placeholder 4"/>
          <p:cNvSpPr>
            <a:spLocks noGrp="1"/>
          </p:cNvSpPr>
          <p:nvPr>
            <p:ph type="ftr" sz="quarter" idx="11"/>
          </p:nvPr>
        </p:nvSpPr>
        <p:spPr/>
        <p:txBody>
          <a:bodyPr/>
          <a:lstStyle/>
          <a:p>
            <a:endParaRPr lang="ar-SA"/>
          </a:p>
        </p:txBody>
      </p:sp>
      <p:sp>
        <p:nvSpPr>
          <p:cNvPr id="105346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3488"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3489"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49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491" name="Footer Placeholder 4"/>
          <p:cNvSpPr>
            <a:spLocks noGrp="1"/>
          </p:cNvSpPr>
          <p:nvPr>
            <p:ph type="ftr" sz="quarter" idx="11"/>
          </p:nvPr>
        </p:nvSpPr>
        <p:spPr/>
        <p:txBody>
          <a:bodyPr/>
          <a:lstStyle/>
          <a:p>
            <a:endParaRPr lang="ar-SA"/>
          </a:p>
        </p:txBody>
      </p:sp>
      <p:sp>
        <p:nvSpPr>
          <p:cNvPr id="105349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4206"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4207"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420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209" name="Footer Placeholder 4"/>
          <p:cNvSpPr>
            <a:spLocks noGrp="1"/>
          </p:cNvSpPr>
          <p:nvPr>
            <p:ph type="ftr" sz="quarter" idx="11"/>
          </p:nvPr>
        </p:nvSpPr>
        <p:spPr/>
        <p:txBody>
          <a:bodyPr/>
          <a:lstStyle/>
          <a:p>
            <a:endParaRPr lang="ar-SA"/>
          </a:p>
        </p:txBody>
      </p:sp>
      <p:sp>
        <p:nvSpPr>
          <p:cNvPr id="105421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9196" name="Title 1"/>
          <p:cNvSpPr>
            <a:spLocks noGrp="1"/>
          </p:cNvSpPr>
          <p:nvPr>
            <p:ph type="title"/>
          </p:nvPr>
        </p:nvSpPr>
        <p:spPr/>
        <p:txBody>
          <a:bodyPr/>
          <a:lstStyle/>
          <a:p>
            <a:r>
              <a:rPr lang="ar-SA"/>
              <a:t>انقر لتحرير نمط عنوان الشكل الرئيسي</a:t>
            </a:r>
            <a:endParaRPr lang="en-US" dirty="0"/>
          </a:p>
        </p:txBody>
      </p:sp>
      <p:sp>
        <p:nvSpPr>
          <p:cNvPr id="1049197"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19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199" name="Footer Placeholder 4"/>
          <p:cNvSpPr>
            <a:spLocks noGrp="1"/>
          </p:cNvSpPr>
          <p:nvPr>
            <p:ph type="ftr" sz="quarter" idx="11"/>
          </p:nvPr>
        </p:nvSpPr>
        <p:spPr/>
        <p:txBody>
          <a:bodyPr/>
          <a:lstStyle/>
          <a:p>
            <a:endParaRPr lang="ar-SA"/>
          </a:p>
        </p:txBody>
      </p:sp>
      <p:sp>
        <p:nvSpPr>
          <p:cNvPr id="104920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4188"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4189"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419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191" name="Footer Placeholder 4"/>
          <p:cNvSpPr>
            <a:spLocks noGrp="1"/>
          </p:cNvSpPr>
          <p:nvPr>
            <p:ph type="ftr" sz="quarter" idx="11"/>
          </p:nvPr>
        </p:nvSpPr>
        <p:spPr/>
        <p:txBody>
          <a:bodyPr/>
          <a:lstStyle/>
          <a:p>
            <a:endParaRPr lang="ar-SA"/>
          </a:p>
        </p:txBody>
      </p:sp>
      <p:sp>
        <p:nvSpPr>
          <p:cNvPr id="105419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4225" name="Title 1"/>
          <p:cNvSpPr>
            <a:spLocks noGrp="1"/>
          </p:cNvSpPr>
          <p:nvPr>
            <p:ph type="title"/>
          </p:nvPr>
        </p:nvSpPr>
        <p:spPr/>
        <p:txBody>
          <a:bodyPr/>
          <a:lstStyle/>
          <a:p>
            <a:r>
              <a:rPr lang="ar-SA"/>
              <a:t>انقر لتحرير نمط عنوان الشكل الرئيسي</a:t>
            </a:r>
            <a:endParaRPr lang="en-US" dirty="0"/>
          </a:p>
        </p:txBody>
      </p:sp>
      <p:sp>
        <p:nvSpPr>
          <p:cNvPr id="1054226"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227"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22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229" name="Footer Placeholder 5"/>
          <p:cNvSpPr>
            <a:spLocks noGrp="1"/>
          </p:cNvSpPr>
          <p:nvPr>
            <p:ph type="ftr" sz="quarter" idx="11"/>
          </p:nvPr>
        </p:nvSpPr>
        <p:spPr/>
        <p:txBody>
          <a:bodyPr/>
          <a:lstStyle/>
          <a:p>
            <a:endParaRPr lang="ar-SA"/>
          </a:p>
        </p:txBody>
      </p:sp>
      <p:sp>
        <p:nvSpPr>
          <p:cNvPr id="105423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4180" name="Title 1"/>
          <p:cNvSpPr>
            <a:spLocks noGrp="1"/>
          </p:cNvSpPr>
          <p:nvPr>
            <p:ph type="title"/>
          </p:nvPr>
        </p:nvSpPr>
        <p:spPr/>
        <p:txBody>
          <a:bodyPr/>
          <a:lstStyle/>
          <a:p>
            <a:r>
              <a:rPr lang="ar-SA"/>
              <a:t>انقر لتحرير نمط عنوان الشكل الرئيسي</a:t>
            </a:r>
            <a:endParaRPr lang="en-US" dirty="0"/>
          </a:p>
        </p:txBody>
      </p:sp>
      <p:sp>
        <p:nvSpPr>
          <p:cNvPr id="1054181"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182"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183"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184"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185"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4186" name="Footer Placeholder 7"/>
          <p:cNvSpPr>
            <a:spLocks noGrp="1"/>
          </p:cNvSpPr>
          <p:nvPr>
            <p:ph type="ftr" sz="quarter" idx="11"/>
          </p:nvPr>
        </p:nvSpPr>
        <p:spPr/>
        <p:txBody>
          <a:bodyPr/>
          <a:lstStyle/>
          <a:p>
            <a:endParaRPr lang="ar-SA"/>
          </a:p>
        </p:txBody>
      </p:sp>
      <p:sp>
        <p:nvSpPr>
          <p:cNvPr id="1054187"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4159" name="Title 1"/>
          <p:cNvSpPr>
            <a:spLocks noGrp="1"/>
          </p:cNvSpPr>
          <p:nvPr>
            <p:ph type="title"/>
          </p:nvPr>
        </p:nvSpPr>
        <p:spPr/>
        <p:txBody>
          <a:bodyPr/>
          <a:lstStyle/>
          <a:p>
            <a:r>
              <a:rPr lang="ar-SA"/>
              <a:t>انقر لتحرير نمط عنوان الشكل الرئيسي</a:t>
            </a:r>
            <a:endParaRPr lang="en-US" dirty="0"/>
          </a:p>
        </p:txBody>
      </p:sp>
      <p:sp>
        <p:nvSpPr>
          <p:cNvPr id="1054160"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4161" name="Footer Placeholder 3"/>
          <p:cNvSpPr>
            <a:spLocks noGrp="1"/>
          </p:cNvSpPr>
          <p:nvPr>
            <p:ph type="ftr" sz="quarter" idx="11"/>
          </p:nvPr>
        </p:nvSpPr>
        <p:spPr/>
        <p:txBody>
          <a:bodyPr/>
          <a:lstStyle/>
          <a:p>
            <a:endParaRPr lang="ar-SA"/>
          </a:p>
        </p:txBody>
      </p:sp>
      <p:sp>
        <p:nvSpPr>
          <p:cNvPr id="1054162"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4211"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4212" name="Footer Placeholder 2"/>
          <p:cNvSpPr>
            <a:spLocks noGrp="1"/>
          </p:cNvSpPr>
          <p:nvPr>
            <p:ph type="ftr" sz="quarter" idx="11"/>
          </p:nvPr>
        </p:nvSpPr>
        <p:spPr/>
        <p:txBody>
          <a:bodyPr/>
          <a:lstStyle/>
          <a:p>
            <a:endParaRPr lang="ar-SA"/>
          </a:p>
        </p:txBody>
      </p:sp>
      <p:sp>
        <p:nvSpPr>
          <p:cNvPr id="1054213"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4168"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4169"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170"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171"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172" name="Footer Placeholder 5"/>
          <p:cNvSpPr>
            <a:spLocks noGrp="1"/>
          </p:cNvSpPr>
          <p:nvPr>
            <p:ph type="ftr" sz="quarter" idx="11"/>
          </p:nvPr>
        </p:nvSpPr>
        <p:spPr/>
        <p:txBody>
          <a:bodyPr/>
          <a:lstStyle/>
          <a:p>
            <a:endParaRPr lang="ar-SA"/>
          </a:p>
        </p:txBody>
      </p:sp>
      <p:sp>
        <p:nvSpPr>
          <p:cNvPr id="1054173"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4214"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4215"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216"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217"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218" name="Footer Placeholder 5"/>
          <p:cNvSpPr>
            <a:spLocks noGrp="1"/>
          </p:cNvSpPr>
          <p:nvPr>
            <p:ph type="ftr" sz="quarter" idx="11"/>
          </p:nvPr>
        </p:nvSpPr>
        <p:spPr/>
        <p:txBody>
          <a:bodyPr/>
          <a:lstStyle/>
          <a:p>
            <a:endParaRPr lang="ar-SA"/>
          </a:p>
        </p:txBody>
      </p:sp>
      <p:sp>
        <p:nvSpPr>
          <p:cNvPr id="1054219"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4174"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4175"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176"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177"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178" name="Footer Placeholder 5"/>
          <p:cNvSpPr>
            <a:spLocks noGrp="1"/>
          </p:cNvSpPr>
          <p:nvPr>
            <p:ph type="ftr" sz="quarter" idx="11"/>
          </p:nvPr>
        </p:nvSpPr>
        <p:spPr/>
        <p:txBody>
          <a:bodyPr/>
          <a:lstStyle/>
          <a:p>
            <a:endParaRPr lang="ar-SA"/>
          </a:p>
        </p:txBody>
      </p:sp>
      <p:sp>
        <p:nvSpPr>
          <p:cNvPr id="1054179"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4163"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4164"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16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166" name="Footer Placeholder 4"/>
          <p:cNvSpPr>
            <a:spLocks noGrp="1"/>
          </p:cNvSpPr>
          <p:nvPr>
            <p:ph type="ftr" sz="quarter" idx="11"/>
          </p:nvPr>
        </p:nvSpPr>
        <p:spPr/>
        <p:txBody>
          <a:bodyPr/>
          <a:lstStyle/>
          <a:p>
            <a:endParaRPr lang="ar-SA"/>
          </a:p>
        </p:txBody>
      </p:sp>
      <p:sp>
        <p:nvSpPr>
          <p:cNvPr id="105416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4193"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4194"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4195"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19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197" name="Footer Placeholder 4"/>
          <p:cNvSpPr>
            <a:spLocks noGrp="1"/>
          </p:cNvSpPr>
          <p:nvPr>
            <p:ph type="ftr" sz="quarter" idx="11"/>
          </p:nvPr>
        </p:nvSpPr>
        <p:spPr/>
        <p:txBody>
          <a:bodyPr/>
          <a:lstStyle/>
          <a:p>
            <a:endParaRPr lang="ar-SA"/>
          </a:p>
        </p:txBody>
      </p:sp>
      <p:sp>
        <p:nvSpPr>
          <p:cNvPr id="1054198"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4199"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4200"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4231"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4232"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423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234" name="Footer Placeholder 4"/>
          <p:cNvSpPr>
            <a:spLocks noGrp="1"/>
          </p:cNvSpPr>
          <p:nvPr>
            <p:ph type="ftr" sz="quarter" idx="11"/>
          </p:nvPr>
        </p:nvSpPr>
        <p:spPr/>
        <p:txBody>
          <a:bodyPr/>
          <a:lstStyle/>
          <a:p>
            <a:endParaRPr lang="ar-SA"/>
          </a:p>
        </p:txBody>
      </p:sp>
      <p:sp>
        <p:nvSpPr>
          <p:cNvPr id="105423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4149"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4150"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151"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152"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153"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15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155"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16"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17"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415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157" name="Footer Placeholder 4"/>
          <p:cNvSpPr>
            <a:spLocks noGrp="1"/>
          </p:cNvSpPr>
          <p:nvPr>
            <p:ph type="ftr" sz="quarter" idx="11"/>
          </p:nvPr>
        </p:nvSpPr>
        <p:spPr/>
        <p:txBody>
          <a:bodyPr/>
          <a:lstStyle/>
          <a:p>
            <a:endParaRPr lang="ar-SA"/>
          </a:p>
        </p:txBody>
      </p:sp>
      <p:sp>
        <p:nvSpPr>
          <p:cNvPr id="105415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4236"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4237"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238"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239"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240"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241"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242"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243"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244"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245"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18"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19"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424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247" name="Footer Placeholder 4"/>
          <p:cNvSpPr>
            <a:spLocks noGrp="1"/>
          </p:cNvSpPr>
          <p:nvPr>
            <p:ph type="ftr" sz="quarter" idx="11"/>
          </p:nvPr>
        </p:nvSpPr>
        <p:spPr/>
        <p:txBody>
          <a:bodyPr/>
          <a:lstStyle/>
          <a:p>
            <a:endParaRPr lang="ar-SA"/>
          </a:p>
        </p:txBody>
      </p:sp>
      <p:sp>
        <p:nvSpPr>
          <p:cNvPr id="105424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4201" name="Title 1"/>
          <p:cNvSpPr>
            <a:spLocks noGrp="1"/>
          </p:cNvSpPr>
          <p:nvPr>
            <p:ph type="title"/>
          </p:nvPr>
        </p:nvSpPr>
        <p:spPr/>
        <p:txBody>
          <a:bodyPr/>
          <a:lstStyle/>
          <a:p>
            <a:r>
              <a:rPr lang="ar-SA"/>
              <a:t>انقر لتحرير نمط عنوان الشكل الرئيسي</a:t>
            </a:r>
            <a:endParaRPr lang="en-US" dirty="0"/>
          </a:p>
        </p:txBody>
      </p:sp>
      <p:sp>
        <p:nvSpPr>
          <p:cNvPr id="1054202"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20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204" name="Footer Placeholder 4"/>
          <p:cNvSpPr>
            <a:spLocks noGrp="1"/>
          </p:cNvSpPr>
          <p:nvPr>
            <p:ph type="ftr" sz="quarter" idx="11"/>
          </p:nvPr>
        </p:nvSpPr>
        <p:spPr/>
        <p:txBody>
          <a:bodyPr/>
          <a:lstStyle/>
          <a:p>
            <a:endParaRPr lang="ar-SA"/>
          </a:p>
        </p:txBody>
      </p:sp>
      <p:sp>
        <p:nvSpPr>
          <p:cNvPr id="105420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4220"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4221"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22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223" name="Footer Placeholder 4"/>
          <p:cNvSpPr>
            <a:spLocks noGrp="1"/>
          </p:cNvSpPr>
          <p:nvPr>
            <p:ph type="ftr" sz="quarter" idx="11"/>
          </p:nvPr>
        </p:nvSpPr>
        <p:spPr/>
        <p:txBody>
          <a:bodyPr/>
          <a:lstStyle/>
          <a:p>
            <a:endParaRPr lang="ar-SA"/>
          </a:p>
        </p:txBody>
      </p:sp>
      <p:sp>
        <p:nvSpPr>
          <p:cNvPr id="105422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5290"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5291"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529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293" name="Footer Placeholder 4"/>
          <p:cNvSpPr>
            <a:spLocks noGrp="1"/>
          </p:cNvSpPr>
          <p:nvPr>
            <p:ph type="ftr" sz="quarter" idx="11"/>
          </p:nvPr>
        </p:nvSpPr>
        <p:spPr/>
        <p:txBody>
          <a:bodyPr/>
          <a:lstStyle/>
          <a:p>
            <a:endParaRPr lang="ar-SA"/>
          </a:p>
        </p:txBody>
      </p:sp>
      <p:sp>
        <p:nvSpPr>
          <p:cNvPr id="105529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9140" name="Title 1"/>
          <p:cNvSpPr>
            <a:spLocks noGrp="1"/>
          </p:cNvSpPr>
          <p:nvPr>
            <p:ph type="title"/>
          </p:nvPr>
        </p:nvSpPr>
        <p:spPr/>
        <p:txBody>
          <a:bodyPr/>
          <a:lstStyle/>
          <a:p>
            <a:r>
              <a:rPr lang="ar-SA"/>
              <a:t>انقر لتحرير نمط عنوان الشكل الرئيسي</a:t>
            </a:r>
            <a:endParaRPr lang="en-US" dirty="0"/>
          </a:p>
        </p:txBody>
      </p:sp>
      <p:sp>
        <p:nvSpPr>
          <p:cNvPr id="1049141"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14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143" name="Footer Placeholder 4"/>
          <p:cNvSpPr>
            <a:spLocks noGrp="1"/>
          </p:cNvSpPr>
          <p:nvPr>
            <p:ph type="ftr" sz="quarter" idx="11"/>
          </p:nvPr>
        </p:nvSpPr>
        <p:spPr/>
        <p:txBody>
          <a:bodyPr/>
          <a:lstStyle/>
          <a:p>
            <a:endParaRPr lang="ar-SA"/>
          </a:p>
        </p:txBody>
      </p:sp>
      <p:sp>
        <p:nvSpPr>
          <p:cNvPr id="104914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5313"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5314"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531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316" name="Footer Placeholder 4"/>
          <p:cNvSpPr>
            <a:spLocks noGrp="1"/>
          </p:cNvSpPr>
          <p:nvPr>
            <p:ph type="ftr" sz="quarter" idx="11"/>
          </p:nvPr>
        </p:nvSpPr>
        <p:spPr/>
        <p:txBody>
          <a:bodyPr/>
          <a:lstStyle/>
          <a:p>
            <a:endParaRPr lang="ar-SA"/>
          </a:p>
        </p:txBody>
      </p:sp>
      <p:sp>
        <p:nvSpPr>
          <p:cNvPr id="105531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5265" name="Title 1"/>
          <p:cNvSpPr>
            <a:spLocks noGrp="1"/>
          </p:cNvSpPr>
          <p:nvPr>
            <p:ph type="title"/>
          </p:nvPr>
        </p:nvSpPr>
        <p:spPr/>
        <p:txBody>
          <a:bodyPr/>
          <a:lstStyle/>
          <a:p>
            <a:r>
              <a:rPr lang="ar-SA"/>
              <a:t>انقر لتحرير نمط عنوان الشكل الرئيسي</a:t>
            </a:r>
            <a:endParaRPr lang="en-US" dirty="0"/>
          </a:p>
        </p:txBody>
      </p:sp>
      <p:sp>
        <p:nvSpPr>
          <p:cNvPr id="1055266"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267"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26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269" name="Footer Placeholder 5"/>
          <p:cNvSpPr>
            <a:spLocks noGrp="1"/>
          </p:cNvSpPr>
          <p:nvPr>
            <p:ph type="ftr" sz="quarter" idx="11"/>
          </p:nvPr>
        </p:nvSpPr>
        <p:spPr/>
        <p:txBody>
          <a:bodyPr/>
          <a:lstStyle/>
          <a:p>
            <a:endParaRPr lang="ar-SA"/>
          </a:p>
        </p:txBody>
      </p:sp>
      <p:sp>
        <p:nvSpPr>
          <p:cNvPr id="105527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5271" name="Title 1"/>
          <p:cNvSpPr>
            <a:spLocks noGrp="1"/>
          </p:cNvSpPr>
          <p:nvPr>
            <p:ph type="title"/>
          </p:nvPr>
        </p:nvSpPr>
        <p:spPr/>
        <p:txBody>
          <a:bodyPr/>
          <a:lstStyle/>
          <a:p>
            <a:r>
              <a:rPr lang="ar-SA"/>
              <a:t>انقر لتحرير نمط عنوان الشكل الرئيسي</a:t>
            </a:r>
            <a:endParaRPr lang="en-US" dirty="0"/>
          </a:p>
        </p:txBody>
      </p:sp>
      <p:sp>
        <p:nvSpPr>
          <p:cNvPr id="1055272"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273"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274"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275"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276"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5277" name="Footer Placeholder 7"/>
          <p:cNvSpPr>
            <a:spLocks noGrp="1"/>
          </p:cNvSpPr>
          <p:nvPr>
            <p:ph type="ftr" sz="quarter" idx="11"/>
          </p:nvPr>
        </p:nvSpPr>
        <p:spPr/>
        <p:txBody>
          <a:bodyPr/>
          <a:lstStyle/>
          <a:p>
            <a:endParaRPr lang="ar-SA"/>
          </a:p>
        </p:txBody>
      </p:sp>
      <p:sp>
        <p:nvSpPr>
          <p:cNvPr id="1055278"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5324" name="Title 1"/>
          <p:cNvSpPr>
            <a:spLocks noGrp="1"/>
          </p:cNvSpPr>
          <p:nvPr>
            <p:ph type="title"/>
          </p:nvPr>
        </p:nvSpPr>
        <p:spPr/>
        <p:txBody>
          <a:bodyPr/>
          <a:lstStyle/>
          <a:p>
            <a:r>
              <a:rPr lang="ar-SA"/>
              <a:t>انقر لتحرير نمط عنوان الشكل الرئيسي</a:t>
            </a:r>
            <a:endParaRPr lang="en-US" dirty="0"/>
          </a:p>
        </p:txBody>
      </p:sp>
      <p:sp>
        <p:nvSpPr>
          <p:cNvPr id="1055325"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5326" name="Footer Placeholder 3"/>
          <p:cNvSpPr>
            <a:spLocks noGrp="1"/>
          </p:cNvSpPr>
          <p:nvPr>
            <p:ph type="ftr" sz="quarter" idx="11"/>
          </p:nvPr>
        </p:nvSpPr>
        <p:spPr/>
        <p:txBody>
          <a:bodyPr/>
          <a:lstStyle/>
          <a:p>
            <a:endParaRPr lang="ar-SA"/>
          </a:p>
        </p:txBody>
      </p:sp>
      <p:sp>
        <p:nvSpPr>
          <p:cNvPr id="1055327"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5249"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5250" name="Footer Placeholder 2"/>
          <p:cNvSpPr>
            <a:spLocks noGrp="1"/>
          </p:cNvSpPr>
          <p:nvPr>
            <p:ph type="ftr" sz="quarter" idx="11"/>
          </p:nvPr>
        </p:nvSpPr>
        <p:spPr/>
        <p:txBody>
          <a:bodyPr/>
          <a:lstStyle/>
          <a:p>
            <a:endParaRPr lang="ar-SA"/>
          </a:p>
        </p:txBody>
      </p:sp>
      <p:sp>
        <p:nvSpPr>
          <p:cNvPr id="1055251"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5318"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5319"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320"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321"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322" name="Footer Placeholder 5"/>
          <p:cNvSpPr>
            <a:spLocks noGrp="1"/>
          </p:cNvSpPr>
          <p:nvPr>
            <p:ph type="ftr" sz="quarter" idx="11"/>
          </p:nvPr>
        </p:nvSpPr>
        <p:spPr/>
        <p:txBody>
          <a:bodyPr/>
          <a:lstStyle/>
          <a:p>
            <a:endParaRPr lang="ar-SA"/>
          </a:p>
        </p:txBody>
      </p:sp>
      <p:sp>
        <p:nvSpPr>
          <p:cNvPr id="1055323"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5333"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5334"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335"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33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337" name="Footer Placeholder 5"/>
          <p:cNvSpPr>
            <a:spLocks noGrp="1"/>
          </p:cNvSpPr>
          <p:nvPr>
            <p:ph type="ftr" sz="quarter" idx="11"/>
          </p:nvPr>
        </p:nvSpPr>
        <p:spPr/>
        <p:txBody>
          <a:bodyPr/>
          <a:lstStyle/>
          <a:p>
            <a:endParaRPr lang="ar-SA"/>
          </a:p>
        </p:txBody>
      </p:sp>
      <p:sp>
        <p:nvSpPr>
          <p:cNvPr id="105533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5279"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5280"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281"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28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283" name="Footer Placeholder 5"/>
          <p:cNvSpPr>
            <a:spLocks noGrp="1"/>
          </p:cNvSpPr>
          <p:nvPr>
            <p:ph type="ftr" sz="quarter" idx="11"/>
          </p:nvPr>
        </p:nvSpPr>
        <p:spPr/>
        <p:txBody>
          <a:bodyPr/>
          <a:lstStyle/>
          <a:p>
            <a:endParaRPr lang="ar-SA"/>
          </a:p>
        </p:txBody>
      </p:sp>
      <p:sp>
        <p:nvSpPr>
          <p:cNvPr id="105528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5339"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5340"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34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342" name="Footer Placeholder 4"/>
          <p:cNvSpPr>
            <a:spLocks noGrp="1"/>
          </p:cNvSpPr>
          <p:nvPr>
            <p:ph type="ftr" sz="quarter" idx="11"/>
          </p:nvPr>
        </p:nvSpPr>
        <p:spPr/>
        <p:txBody>
          <a:bodyPr/>
          <a:lstStyle/>
          <a:p>
            <a:endParaRPr lang="ar-SA"/>
          </a:p>
        </p:txBody>
      </p:sp>
      <p:sp>
        <p:nvSpPr>
          <p:cNvPr id="105534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5305"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5306"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5307"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30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309" name="Footer Placeholder 4"/>
          <p:cNvSpPr>
            <a:spLocks noGrp="1"/>
          </p:cNvSpPr>
          <p:nvPr>
            <p:ph type="ftr" sz="quarter" idx="11"/>
          </p:nvPr>
        </p:nvSpPr>
        <p:spPr/>
        <p:txBody>
          <a:bodyPr/>
          <a:lstStyle/>
          <a:p>
            <a:endParaRPr lang="ar-SA"/>
          </a:p>
        </p:txBody>
      </p:sp>
      <p:sp>
        <p:nvSpPr>
          <p:cNvPr id="1055310"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5311"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5312"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5344"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5345"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534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347" name="Footer Placeholder 4"/>
          <p:cNvSpPr>
            <a:spLocks noGrp="1"/>
          </p:cNvSpPr>
          <p:nvPr>
            <p:ph type="ftr" sz="quarter" idx="11"/>
          </p:nvPr>
        </p:nvSpPr>
        <p:spPr/>
        <p:txBody>
          <a:bodyPr/>
          <a:lstStyle/>
          <a:p>
            <a:endParaRPr lang="ar-SA"/>
          </a:p>
        </p:txBody>
      </p:sp>
      <p:sp>
        <p:nvSpPr>
          <p:cNvPr id="105534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5295"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5296"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297"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298"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29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300"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301"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62"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63"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530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303" name="Footer Placeholder 4"/>
          <p:cNvSpPr>
            <a:spLocks noGrp="1"/>
          </p:cNvSpPr>
          <p:nvPr>
            <p:ph type="ftr" sz="quarter" idx="11"/>
          </p:nvPr>
        </p:nvSpPr>
        <p:spPr/>
        <p:txBody>
          <a:bodyPr/>
          <a:lstStyle/>
          <a:p>
            <a:endParaRPr lang="ar-SA"/>
          </a:p>
        </p:txBody>
      </p:sp>
      <p:sp>
        <p:nvSpPr>
          <p:cNvPr id="105530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5252"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525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254"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255"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256"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257"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258"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259"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260"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261"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60"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61"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526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263" name="Footer Placeholder 4"/>
          <p:cNvSpPr>
            <a:spLocks noGrp="1"/>
          </p:cNvSpPr>
          <p:nvPr>
            <p:ph type="ftr" sz="quarter" idx="11"/>
          </p:nvPr>
        </p:nvSpPr>
        <p:spPr/>
        <p:txBody>
          <a:bodyPr/>
          <a:lstStyle/>
          <a:p>
            <a:endParaRPr lang="ar-SA"/>
          </a:p>
        </p:txBody>
      </p:sp>
      <p:sp>
        <p:nvSpPr>
          <p:cNvPr id="105526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5285" name="Title 1"/>
          <p:cNvSpPr>
            <a:spLocks noGrp="1"/>
          </p:cNvSpPr>
          <p:nvPr>
            <p:ph type="title"/>
          </p:nvPr>
        </p:nvSpPr>
        <p:spPr/>
        <p:txBody>
          <a:bodyPr/>
          <a:lstStyle/>
          <a:p>
            <a:r>
              <a:rPr lang="ar-SA"/>
              <a:t>انقر لتحرير نمط عنوان الشكل الرئيسي</a:t>
            </a:r>
            <a:endParaRPr lang="en-US" dirty="0"/>
          </a:p>
        </p:txBody>
      </p:sp>
      <p:sp>
        <p:nvSpPr>
          <p:cNvPr id="1055286"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28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288" name="Footer Placeholder 4"/>
          <p:cNvSpPr>
            <a:spLocks noGrp="1"/>
          </p:cNvSpPr>
          <p:nvPr>
            <p:ph type="ftr" sz="quarter" idx="11"/>
          </p:nvPr>
        </p:nvSpPr>
        <p:spPr/>
        <p:txBody>
          <a:bodyPr/>
          <a:lstStyle/>
          <a:p>
            <a:endParaRPr lang="ar-SA"/>
          </a:p>
        </p:txBody>
      </p:sp>
      <p:sp>
        <p:nvSpPr>
          <p:cNvPr id="105528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5328"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5329"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33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331" name="Footer Placeholder 4"/>
          <p:cNvSpPr>
            <a:spLocks noGrp="1"/>
          </p:cNvSpPr>
          <p:nvPr>
            <p:ph type="ftr" sz="quarter" idx="11"/>
          </p:nvPr>
        </p:nvSpPr>
        <p:spPr/>
        <p:txBody>
          <a:bodyPr/>
          <a:lstStyle/>
          <a:p>
            <a:endParaRPr lang="ar-SA"/>
          </a:p>
        </p:txBody>
      </p:sp>
      <p:sp>
        <p:nvSpPr>
          <p:cNvPr id="105533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49535"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49536"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4953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538" name="Footer Placeholder 4"/>
          <p:cNvSpPr>
            <a:spLocks noGrp="1"/>
          </p:cNvSpPr>
          <p:nvPr>
            <p:ph type="ftr" sz="quarter" idx="11"/>
          </p:nvPr>
        </p:nvSpPr>
        <p:spPr/>
        <p:txBody>
          <a:bodyPr/>
          <a:lstStyle/>
          <a:p>
            <a:endParaRPr lang="ar-SA"/>
          </a:p>
        </p:txBody>
      </p:sp>
      <p:sp>
        <p:nvSpPr>
          <p:cNvPr id="104953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9126" name="Title 1"/>
          <p:cNvSpPr>
            <a:spLocks noGrp="1"/>
          </p:cNvSpPr>
          <p:nvPr>
            <p:ph type="title"/>
          </p:nvPr>
        </p:nvSpPr>
        <p:spPr/>
        <p:txBody>
          <a:bodyPr/>
          <a:lstStyle/>
          <a:p>
            <a:r>
              <a:rPr lang="ar-SA"/>
              <a:t>انقر لتحرير نمط عنوان الشكل الرئيسي</a:t>
            </a:r>
            <a:endParaRPr lang="en-US" dirty="0"/>
          </a:p>
        </p:txBody>
      </p:sp>
      <p:sp>
        <p:nvSpPr>
          <p:cNvPr id="1049127"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12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129" name="Footer Placeholder 4"/>
          <p:cNvSpPr>
            <a:spLocks noGrp="1"/>
          </p:cNvSpPr>
          <p:nvPr>
            <p:ph type="ftr" sz="quarter" idx="11"/>
          </p:nvPr>
        </p:nvSpPr>
        <p:spPr/>
        <p:txBody>
          <a:bodyPr/>
          <a:lstStyle/>
          <a:p>
            <a:endParaRPr lang="ar-SA"/>
          </a:p>
        </p:txBody>
      </p:sp>
      <p:sp>
        <p:nvSpPr>
          <p:cNvPr id="104913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49525"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49526"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4952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528" name="Footer Placeholder 4"/>
          <p:cNvSpPr>
            <a:spLocks noGrp="1"/>
          </p:cNvSpPr>
          <p:nvPr>
            <p:ph type="ftr" sz="quarter" idx="11"/>
          </p:nvPr>
        </p:nvSpPr>
        <p:spPr/>
        <p:txBody>
          <a:bodyPr/>
          <a:lstStyle/>
          <a:p>
            <a:endParaRPr lang="ar-SA"/>
          </a:p>
        </p:txBody>
      </p:sp>
      <p:sp>
        <p:nvSpPr>
          <p:cNvPr id="104952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49545" name="Title 1"/>
          <p:cNvSpPr>
            <a:spLocks noGrp="1"/>
          </p:cNvSpPr>
          <p:nvPr>
            <p:ph type="title"/>
          </p:nvPr>
        </p:nvSpPr>
        <p:spPr/>
        <p:txBody>
          <a:bodyPr/>
          <a:lstStyle/>
          <a:p>
            <a:r>
              <a:rPr lang="ar-SA"/>
              <a:t>انقر لتحرير نمط عنوان الشكل الرئيسي</a:t>
            </a:r>
            <a:endParaRPr lang="en-US" dirty="0"/>
          </a:p>
        </p:txBody>
      </p:sp>
      <p:sp>
        <p:nvSpPr>
          <p:cNvPr id="1049546"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547"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54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49549" name="Footer Placeholder 5"/>
          <p:cNvSpPr>
            <a:spLocks noGrp="1"/>
          </p:cNvSpPr>
          <p:nvPr>
            <p:ph type="ftr" sz="quarter" idx="11"/>
          </p:nvPr>
        </p:nvSpPr>
        <p:spPr/>
        <p:txBody>
          <a:bodyPr/>
          <a:lstStyle/>
          <a:p>
            <a:endParaRPr lang="ar-SA"/>
          </a:p>
        </p:txBody>
      </p:sp>
      <p:sp>
        <p:nvSpPr>
          <p:cNvPr id="104955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49596" name="Title 1"/>
          <p:cNvSpPr>
            <a:spLocks noGrp="1"/>
          </p:cNvSpPr>
          <p:nvPr>
            <p:ph type="title"/>
          </p:nvPr>
        </p:nvSpPr>
        <p:spPr/>
        <p:txBody>
          <a:bodyPr/>
          <a:lstStyle/>
          <a:p>
            <a:r>
              <a:rPr lang="ar-SA"/>
              <a:t>انقر لتحرير نمط عنوان الشكل الرئيسي</a:t>
            </a:r>
            <a:endParaRPr lang="en-US" dirty="0"/>
          </a:p>
        </p:txBody>
      </p:sp>
      <p:sp>
        <p:nvSpPr>
          <p:cNvPr id="1049597"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598"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599"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600"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601"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49602" name="Footer Placeholder 7"/>
          <p:cNvSpPr>
            <a:spLocks noGrp="1"/>
          </p:cNvSpPr>
          <p:nvPr>
            <p:ph type="ftr" sz="quarter" idx="11"/>
          </p:nvPr>
        </p:nvSpPr>
        <p:spPr/>
        <p:txBody>
          <a:bodyPr/>
          <a:lstStyle/>
          <a:p>
            <a:endParaRPr lang="ar-SA"/>
          </a:p>
        </p:txBody>
      </p:sp>
      <p:sp>
        <p:nvSpPr>
          <p:cNvPr id="1049603"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49559" name="Title 1"/>
          <p:cNvSpPr>
            <a:spLocks noGrp="1"/>
          </p:cNvSpPr>
          <p:nvPr>
            <p:ph type="title"/>
          </p:nvPr>
        </p:nvSpPr>
        <p:spPr/>
        <p:txBody>
          <a:bodyPr/>
          <a:lstStyle/>
          <a:p>
            <a:r>
              <a:rPr lang="ar-SA"/>
              <a:t>انقر لتحرير نمط عنوان الشكل الرئيسي</a:t>
            </a:r>
            <a:endParaRPr lang="en-US" dirty="0"/>
          </a:p>
        </p:txBody>
      </p:sp>
      <p:sp>
        <p:nvSpPr>
          <p:cNvPr id="1049560"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49561" name="Footer Placeholder 3"/>
          <p:cNvSpPr>
            <a:spLocks noGrp="1"/>
          </p:cNvSpPr>
          <p:nvPr>
            <p:ph type="ftr" sz="quarter" idx="11"/>
          </p:nvPr>
        </p:nvSpPr>
        <p:spPr/>
        <p:txBody>
          <a:bodyPr/>
          <a:lstStyle/>
          <a:p>
            <a:endParaRPr lang="ar-SA"/>
          </a:p>
        </p:txBody>
      </p:sp>
      <p:sp>
        <p:nvSpPr>
          <p:cNvPr id="1049562"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49575"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49576" name="Footer Placeholder 2"/>
          <p:cNvSpPr>
            <a:spLocks noGrp="1"/>
          </p:cNvSpPr>
          <p:nvPr>
            <p:ph type="ftr" sz="quarter" idx="11"/>
          </p:nvPr>
        </p:nvSpPr>
        <p:spPr/>
        <p:txBody>
          <a:bodyPr/>
          <a:lstStyle/>
          <a:p>
            <a:endParaRPr lang="ar-SA"/>
          </a:p>
        </p:txBody>
      </p:sp>
      <p:sp>
        <p:nvSpPr>
          <p:cNvPr id="1049577"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49569"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49570"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571"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57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49573" name="Footer Placeholder 5"/>
          <p:cNvSpPr>
            <a:spLocks noGrp="1"/>
          </p:cNvSpPr>
          <p:nvPr>
            <p:ph type="ftr" sz="quarter" idx="11"/>
          </p:nvPr>
        </p:nvSpPr>
        <p:spPr/>
        <p:txBody>
          <a:bodyPr/>
          <a:lstStyle/>
          <a:p>
            <a:endParaRPr lang="ar-SA"/>
          </a:p>
        </p:txBody>
      </p:sp>
      <p:sp>
        <p:nvSpPr>
          <p:cNvPr id="104957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49519"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49520"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49521"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52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49523" name="Footer Placeholder 5"/>
          <p:cNvSpPr>
            <a:spLocks noGrp="1"/>
          </p:cNvSpPr>
          <p:nvPr>
            <p:ph type="ftr" sz="quarter" idx="11"/>
          </p:nvPr>
        </p:nvSpPr>
        <p:spPr/>
        <p:txBody>
          <a:bodyPr/>
          <a:lstStyle/>
          <a:p>
            <a:endParaRPr lang="ar-SA"/>
          </a:p>
        </p:txBody>
      </p:sp>
      <p:sp>
        <p:nvSpPr>
          <p:cNvPr id="104952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49563"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49564"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49565"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56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49567" name="Footer Placeholder 5"/>
          <p:cNvSpPr>
            <a:spLocks noGrp="1"/>
          </p:cNvSpPr>
          <p:nvPr>
            <p:ph type="ftr" sz="quarter" idx="11"/>
          </p:nvPr>
        </p:nvSpPr>
        <p:spPr/>
        <p:txBody>
          <a:bodyPr/>
          <a:lstStyle/>
          <a:p>
            <a:endParaRPr lang="ar-SA"/>
          </a:p>
        </p:txBody>
      </p:sp>
      <p:sp>
        <p:nvSpPr>
          <p:cNvPr id="104956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49604"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49605"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60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607" name="Footer Placeholder 4"/>
          <p:cNvSpPr>
            <a:spLocks noGrp="1"/>
          </p:cNvSpPr>
          <p:nvPr>
            <p:ph type="ftr" sz="quarter" idx="11"/>
          </p:nvPr>
        </p:nvSpPr>
        <p:spPr/>
        <p:txBody>
          <a:bodyPr/>
          <a:lstStyle/>
          <a:p>
            <a:endParaRPr lang="ar-SA"/>
          </a:p>
        </p:txBody>
      </p:sp>
      <p:sp>
        <p:nvSpPr>
          <p:cNvPr id="104960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49551"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49552"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49553"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55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555" name="Footer Placeholder 4"/>
          <p:cNvSpPr>
            <a:spLocks noGrp="1"/>
          </p:cNvSpPr>
          <p:nvPr>
            <p:ph type="ftr" sz="quarter" idx="11"/>
          </p:nvPr>
        </p:nvSpPr>
        <p:spPr/>
        <p:txBody>
          <a:bodyPr/>
          <a:lstStyle/>
          <a:p>
            <a:endParaRPr lang="ar-SA"/>
          </a:p>
        </p:txBody>
      </p:sp>
      <p:sp>
        <p:nvSpPr>
          <p:cNvPr id="1049556"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49557"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49558"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49578"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49579"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4958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581" name="Footer Placeholder 4"/>
          <p:cNvSpPr>
            <a:spLocks noGrp="1"/>
          </p:cNvSpPr>
          <p:nvPr>
            <p:ph type="ftr" sz="quarter" idx="11"/>
          </p:nvPr>
        </p:nvSpPr>
        <p:spPr/>
        <p:txBody>
          <a:bodyPr/>
          <a:lstStyle/>
          <a:p>
            <a:endParaRPr lang="ar-SA"/>
          </a:p>
        </p:txBody>
      </p:sp>
      <p:sp>
        <p:nvSpPr>
          <p:cNvPr id="104958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49509"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49510"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511"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512"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513"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5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515"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732"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33"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4951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517" name="Footer Placeholder 4"/>
          <p:cNvSpPr>
            <a:spLocks noGrp="1"/>
          </p:cNvSpPr>
          <p:nvPr>
            <p:ph type="ftr" sz="quarter" idx="11"/>
          </p:nvPr>
        </p:nvSpPr>
        <p:spPr/>
        <p:txBody>
          <a:bodyPr/>
          <a:lstStyle/>
          <a:p>
            <a:endParaRPr lang="ar-SA"/>
          </a:p>
        </p:txBody>
      </p:sp>
      <p:sp>
        <p:nvSpPr>
          <p:cNvPr id="104951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49583"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49584"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585"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49586"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587"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588"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49589"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590"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59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49592"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734"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35"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4959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594" name="Footer Placeholder 4"/>
          <p:cNvSpPr>
            <a:spLocks noGrp="1"/>
          </p:cNvSpPr>
          <p:nvPr>
            <p:ph type="ftr" sz="quarter" idx="11"/>
          </p:nvPr>
        </p:nvSpPr>
        <p:spPr/>
        <p:txBody>
          <a:bodyPr/>
          <a:lstStyle/>
          <a:p>
            <a:endParaRPr lang="ar-SA"/>
          </a:p>
        </p:txBody>
      </p:sp>
      <p:sp>
        <p:nvSpPr>
          <p:cNvPr id="104959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49530" name="Title 1"/>
          <p:cNvSpPr>
            <a:spLocks noGrp="1"/>
          </p:cNvSpPr>
          <p:nvPr>
            <p:ph type="title"/>
          </p:nvPr>
        </p:nvSpPr>
        <p:spPr/>
        <p:txBody>
          <a:bodyPr/>
          <a:lstStyle/>
          <a:p>
            <a:r>
              <a:rPr lang="ar-SA"/>
              <a:t>انقر لتحرير نمط عنوان الشكل الرئيسي</a:t>
            </a:r>
            <a:endParaRPr lang="en-US" dirty="0"/>
          </a:p>
        </p:txBody>
      </p:sp>
      <p:sp>
        <p:nvSpPr>
          <p:cNvPr id="1049531"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53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533" name="Footer Placeholder 4"/>
          <p:cNvSpPr>
            <a:spLocks noGrp="1"/>
          </p:cNvSpPr>
          <p:nvPr>
            <p:ph type="ftr" sz="quarter" idx="11"/>
          </p:nvPr>
        </p:nvSpPr>
        <p:spPr/>
        <p:txBody>
          <a:bodyPr/>
          <a:lstStyle/>
          <a:p>
            <a:endParaRPr lang="ar-SA"/>
          </a:p>
        </p:txBody>
      </p:sp>
      <p:sp>
        <p:nvSpPr>
          <p:cNvPr id="104953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49540"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49541"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54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543" name="Footer Placeholder 4"/>
          <p:cNvSpPr>
            <a:spLocks noGrp="1"/>
          </p:cNvSpPr>
          <p:nvPr>
            <p:ph type="ftr" sz="quarter" idx="11"/>
          </p:nvPr>
        </p:nvSpPr>
        <p:spPr/>
        <p:txBody>
          <a:bodyPr/>
          <a:lstStyle/>
          <a:p>
            <a:endParaRPr lang="ar-SA"/>
          </a:p>
        </p:txBody>
      </p:sp>
      <p:sp>
        <p:nvSpPr>
          <p:cNvPr id="104954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0378"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0379"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038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381" name="Footer Placeholder 4"/>
          <p:cNvSpPr>
            <a:spLocks noGrp="1"/>
          </p:cNvSpPr>
          <p:nvPr>
            <p:ph type="ftr" sz="quarter" idx="11"/>
          </p:nvPr>
        </p:nvSpPr>
        <p:spPr/>
        <p:txBody>
          <a:bodyPr/>
          <a:lstStyle/>
          <a:p>
            <a:endParaRPr lang="ar-SA"/>
          </a:p>
        </p:txBody>
      </p:sp>
      <p:sp>
        <p:nvSpPr>
          <p:cNvPr id="105038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9112" name="Title 1"/>
          <p:cNvSpPr>
            <a:spLocks noGrp="1"/>
          </p:cNvSpPr>
          <p:nvPr>
            <p:ph type="title"/>
          </p:nvPr>
        </p:nvSpPr>
        <p:spPr/>
        <p:txBody>
          <a:bodyPr/>
          <a:lstStyle/>
          <a:p>
            <a:r>
              <a:rPr lang="ar-SA"/>
              <a:t>انقر لتحرير نمط عنوان الشكل الرئيسي</a:t>
            </a:r>
            <a:endParaRPr lang="en-US" dirty="0"/>
          </a:p>
        </p:txBody>
      </p:sp>
      <p:sp>
        <p:nvSpPr>
          <p:cNvPr id="104911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11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115" name="Footer Placeholder 4"/>
          <p:cNvSpPr>
            <a:spLocks noGrp="1"/>
          </p:cNvSpPr>
          <p:nvPr>
            <p:ph type="ftr" sz="quarter" idx="11"/>
          </p:nvPr>
        </p:nvSpPr>
        <p:spPr/>
        <p:txBody>
          <a:bodyPr/>
          <a:lstStyle/>
          <a:p>
            <a:endParaRPr lang="ar-SA"/>
          </a:p>
        </p:txBody>
      </p:sp>
      <p:sp>
        <p:nvSpPr>
          <p:cNvPr id="104911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0404"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0405"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040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407" name="Footer Placeholder 4"/>
          <p:cNvSpPr>
            <a:spLocks noGrp="1"/>
          </p:cNvSpPr>
          <p:nvPr>
            <p:ph type="ftr" sz="quarter" idx="11"/>
          </p:nvPr>
        </p:nvSpPr>
        <p:spPr/>
        <p:txBody>
          <a:bodyPr/>
          <a:lstStyle/>
          <a:p>
            <a:endParaRPr lang="ar-SA"/>
          </a:p>
        </p:txBody>
      </p:sp>
      <p:sp>
        <p:nvSpPr>
          <p:cNvPr id="105040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0345" name="Title 1"/>
          <p:cNvSpPr>
            <a:spLocks noGrp="1"/>
          </p:cNvSpPr>
          <p:nvPr>
            <p:ph type="title"/>
          </p:nvPr>
        </p:nvSpPr>
        <p:spPr/>
        <p:txBody>
          <a:bodyPr/>
          <a:lstStyle/>
          <a:p>
            <a:r>
              <a:rPr lang="ar-SA"/>
              <a:t>انقر لتحرير نمط عنوان الشكل الرئيسي</a:t>
            </a:r>
            <a:endParaRPr lang="en-US" dirty="0"/>
          </a:p>
        </p:txBody>
      </p:sp>
      <p:sp>
        <p:nvSpPr>
          <p:cNvPr id="1050346"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347"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34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0349" name="Footer Placeholder 5"/>
          <p:cNvSpPr>
            <a:spLocks noGrp="1"/>
          </p:cNvSpPr>
          <p:nvPr>
            <p:ph type="ftr" sz="quarter" idx="11"/>
          </p:nvPr>
        </p:nvSpPr>
        <p:spPr/>
        <p:txBody>
          <a:bodyPr/>
          <a:lstStyle/>
          <a:p>
            <a:endParaRPr lang="ar-SA"/>
          </a:p>
        </p:txBody>
      </p:sp>
      <p:sp>
        <p:nvSpPr>
          <p:cNvPr id="105035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0396" name="Title 1"/>
          <p:cNvSpPr>
            <a:spLocks noGrp="1"/>
          </p:cNvSpPr>
          <p:nvPr>
            <p:ph type="title"/>
          </p:nvPr>
        </p:nvSpPr>
        <p:spPr/>
        <p:txBody>
          <a:bodyPr/>
          <a:lstStyle/>
          <a:p>
            <a:r>
              <a:rPr lang="ar-SA"/>
              <a:t>انقر لتحرير نمط عنوان الشكل الرئيسي</a:t>
            </a:r>
            <a:endParaRPr lang="en-US" dirty="0"/>
          </a:p>
        </p:txBody>
      </p:sp>
      <p:sp>
        <p:nvSpPr>
          <p:cNvPr id="1050397"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398"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399"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400"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401"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0402" name="Footer Placeholder 7"/>
          <p:cNvSpPr>
            <a:spLocks noGrp="1"/>
          </p:cNvSpPr>
          <p:nvPr>
            <p:ph type="ftr" sz="quarter" idx="11"/>
          </p:nvPr>
        </p:nvSpPr>
        <p:spPr/>
        <p:txBody>
          <a:bodyPr/>
          <a:lstStyle/>
          <a:p>
            <a:endParaRPr lang="ar-SA"/>
          </a:p>
        </p:txBody>
      </p:sp>
      <p:sp>
        <p:nvSpPr>
          <p:cNvPr id="1050403"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0336" name="Title 1"/>
          <p:cNvSpPr>
            <a:spLocks noGrp="1"/>
          </p:cNvSpPr>
          <p:nvPr>
            <p:ph type="title"/>
          </p:nvPr>
        </p:nvSpPr>
        <p:spPr/>
        <p:txBody>
          <a:bodyPr/>
          <a:lstStyle/>
          <a:p>
            <a:r>
              <a:rPr lang="ar-SA"/>
              <a:t>انقر لتحرير نمط عنوان الشكل الرئيسي</a:t>
            </a:r>
            <a:endParaRPr lang="en-US" dirty="0"/>
          </a:p>
        </p:txBody>
      </p:sp>
      <p:sp>
        <p:nvSpPr>
          <p:cNvPr id="1050337"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0338" name="Footer Placeholder 3"/>
          <p:cNvSpPr>
            <a:spLocks noGrp="1"/>
          </p:cNvSpPr>
          <p:nvPr>
            <p:ph type="ftr" sz="quarter" idx="11"/>
          </p:nvPr>
        </p:nvSpPr>
        <p:spPr/>
        <p:txBody>
          <a:bodyPr/>
          <a:lstStyle/>
          <a:p>
            <a:endParaRPr lang="ar-SA"/>
          </a:p>
        </p:txBody>
      </p:sp>
      <p:sp>
        <p:nvSpPr>
          <p:cNvPr id="1050339"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0383"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0384" name="Footer Placeholder 2"/>
          <p:cNvSpPr>
            <a:spLocks noGrp="1"/>
          </p:cNvSpPr>
          <p:nvPr>
            <p:ph type="ftr" sz="quarter" idx="11"/>
          </p:nvPr>
        </p:nvSpPr>
        <p:spPr/>
        <p:txBody>
          <a:bodyPr/>
          <a:lstStyle/>
          <a:p>
            <a:endParaRPr lang="ar-SA"/>
          </a:p>
        </p:txBody>
      </p:sp>
      <p:sp>
        <p:nvSpPr>
          <p:cNvPr id="1050385"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0314"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0315"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316"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317"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0318" name="Footer Placeholder 5"/>
          <p:cNvSpPr>
            <a:spLocks noGrp="1"/>
          </p:cNvSpPr>
          <p:nvPr>
            <p:ph type="ftr" sz="quarter" idx="11"/>
          </p:nvPr>
        </p:nvSpPr>
        <p:spPr/>
        <p:txBody>
          <a:bodyPr/>
          <a:lstStyle/>
          <a:p>
            <a:endParaRPr lang="ar-SA"/>
          </a:p>
        </p:txBody>
      </p:sp>
      <p:sp>
        <p:nvSpPr>
          <p:cNvPr id="1050319"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0351"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0352"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353"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354"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0355" name="Footer Placeholder 5"/>
          <p:cNvSpPr>
            <a:spLocks noGrp="1"/>
          </p:cNvSpPr>
          <p:nvPr>
            <p:ph type="ftr" sz="quarter" idx="11"/>
          </p:nvPr>
        </p:nvSpPr>
        <p:spPr/>
        <p:txBody>
          <a:bodyPr/>
          <a:lstStyle/>
          <a:p>
            <a:endParaRPr lang="ar-SA"/>
          </a:p>
        </p:txBody>
      </p:sp>
      <p:sp>
        <p:nvSpPr>
          <p:cNvPr id="1050356"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0320"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0321"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322"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323"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0324" name="Footer Placeholder 5"/>
          <p:cNvSpPr>
            <a:spLocks noGrp="1"/>
          </p:cNvSpPr>
          <p:nvPr>
            <p:ph type="ftr" sz="quarter" idx="11"/>
          </p:nvPr>
        </p:nvSpPr>
        <p:spPr/>
        <p:txBody>
          <a:bodyPr/>
          <a:lstStyle/>
          <a:p>
            <a:endParaRPr lang="ar-SA"/>
          </a:p>
        </p:txBody>
      </p:sp>
      <p:sp>
        <p:nvSpPr>
          <p:cNvPr id="1050325"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0326"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0327"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32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329" name="Footer Placeholder 4"/>
          <p:cNvSpPr>
            <a:spLocks noGrp="1"/>
          </p:cNvSpPr>
          <p:nvPr>
            <p:ph type="ftr" sz="quarter" idx="11"/>
          </p:nvPr>
        </p:nvSpPr>
        <p:spPr/>
        <p:txBody>
          <a:bodyPr/>
          <a:lstStyle/>
          <a:p>
            <a:endParaRPr lang="ar-SA"/>
          </a:p>
        </p:txBody>
      </p:sp>
      <p:sp>
        <p:nvSpPr>
          <p:cNvPr id="105033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0370"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037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0372"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37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374" name="Footer Placeholder 4"/>
          <p:cNvSpPr>
            <a:spLocks noGrp="1"/>
          </p:cNvSpPr>
          <p:nvPr>
            <p:ph type="ftr" sz="quarter" idx="11"/>
          </p:nvPr>
        </p:nvSpPr>
        <p:spPr/>
        <p:txBody>
          <a:bodyPr/>
          <a:lstStyle/>
          <a:p>
            <a:endParaRPr lang="ar-SA"/>
          </a:p>
        </p:txBody>
      </p:sp>
      <p:sp>
        <p:nvSpPr>
          <p:cNvPr id="1050375"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0376"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0377"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0331"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0332"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033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334" name="Footer Placeholder 4"/>
          <p:cNvSpPr>
            <a:spLocks noGrp="1"/>
          </p:cNvSpPr>
          <p:nvPr>
            <p:ph type="ftr" sz="quarter" idx="11"/>
          </p:nvPr>
        </p:nvSpPr>
        <p:spPr/>
        <p:txBody>
          <a:bodyPr/>
          <a:lstStyle/>
          <a:p>
            <a:endParaRPr lang="ar-SA"/>
          </a:p>
        </p:txBody>
      </p:sp>
      <p:sp>
        <p:nvSpPr>
          <p:cNvPr id="105033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0386"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0387"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388"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389"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390"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391"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392"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766"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67"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039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394" name="Footer Placeholder 4"/>
          <p:cNvSpPr>
            <a:spLocks noGrp="1"/>
          </p:cNvSpPr>
          <p:nvPr>
            <p:ph type="ftr" sz="quarter" idx="11"/>
          </p:nvPr>
        </p:nvSpPr>
        <p:spPr/>
        <p:txBody>
          <a:bodyPr/>
          <a:lstStyle/>
          <a:p>
            <a:endParaRPr lang="ar-SA"/>
          </a:p>
        </p:txBody>
      </p:sp>
      <p:sp>
        <p:nvSpPr>
          <p:cNvPr id="105039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0357"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0358"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35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360"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361"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362"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36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36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365"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366"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764"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65"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036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368" name="Footer Placeholder 4"/>
          <p:cNvSpPr>
            <a:spLocks noGrp="1"/>
          </p:cNvSpPr>
          <p:nvPr>
            <p:ph type="ftr" sz="quarter" idx="11"/>
          </p:nvPr>
        </p:nvSpPr>
        <p:spPr/>
        <p:txBody>
          <a:bodyPr/>
          <a:lstStyle/>
          <a:p>
            <a:endParaRPr lang="ar-SA"/>
          </a:p>
        </p:txBody>
      </p:sp>
      <p:sp>
        <p:nvSpPr>
          <p:cNvPr id="105036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0309" name="Title 1"/>
          <p:cNvSpPr>
            <a:spLocks noGrp="1"/>
          </p:cNvSpPr>
          <p:nvPr>
            <p:ph type="title"/>
          </p:nvPr>
        </p:nvSpPr>
        <p:spPr/>
        <p:txBody>
          <a:bodyPr/>
          <a:lstStyle/>
          <a:p>
            <a:r>
              <a:rPr lang="ar-SA"/>
              <a:t>انقر لتحرير نمط عنوان الشكل الرئيسي</a:t>
            </a:r>
            <a:endParaRPr lang="en-US" dirty="0"/>
          </a:p>
        </p:txBody>
      </p:sp>
      <p:sp>
        <p:nvSpPr>
          <p:cNvPr id="1050310"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31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312" name="Footer Placeholder 4"/>
          <p:cNvSpPr>
            <a:spLocks noGrp="1"/>
          </p:cNvSpPr>
          <p:nvPr>
            <p:ph type="ftr" sz="quarter" idx="11"/>
          </p:nvPr>
        </p:nvSpPr>
        <p:spPr/>
        <p:txBody>
          <a:bodyPr/>
          <a:lstStyle/>
          <a:p>
            <a:endParaRPr lang="ar-SA"/>
          </a:p>
        </p:txBody>
      </p:sp>
      <p:sp>
        <p:nvSpPr>
          <p:cNvPr id="105031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0340"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0341"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34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343" name="Footer Placeholder 4"/>
          <p:cNvSpPr>
            <a:spLocks noGrp="1"/>
          </p:cNvSpPr>
          <p:nvPr>
            <p:ph type="ftr" sz="quarter" idx="11"/>
          </p:nvPr>
        </p:nvSpPr>
        <p:spPr/>
        <p:txBody>
          <a:bodyPr/>
          <a:lstStyle/>
          <a:p>
            <a:endParaRPr lang="ar-SA"/>
          </a:p>
        </p:txBody>
      </p:sp>
      <p:sp>
        <p:nvSpPr>
          <p:cNvPr id="105034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1516"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1517"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151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519" name="Footer Placeholder 4"/>
          <p:cNvSpPr>
            <a:spLocks noGrp="1"/>
          </p:cNvSpPr>
          <p:nvPr>
            <p:ph type="ftr" sz="quarter" idx="11"/>
          </p:nvPr>
        </p:nvSpPr>
        <p:spPr/>
        <p:txBody>
          <a:bodyPr/>
          <a:lstStyle/>
          <a:p>
            <a:endParaRPr lang="ar-SA"/>
          </a:p>
        </p:txBody>
      </p:sp>
      <p:sp>
        <p:nvSpPr>
          <p:cNvPr id="105152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9100" name="Title 1"/>
          <p:cNvSpPr>
            <a:spLocks noGrp="1"/>
          </p:cNvSpPr>
          <p:nvPr>
            <p:ph type="title"/>
          </p:nvPr>
        </p:nvSpPr>
        <p:spPr/>
        <p:txBody>
          <a:bodyPr/>
          <a:lstStyle/>
          <a:p>
            <a:r>
              <a:rPr lang="ar-SA"/>
              <a:t>انقر لتحرير نمط عنوان الشكل الرئيسي</a:t>
            </a:r>
            <a:endParaRPr lang="en-US" dirty="0"/>
          </a:p>
        </p:txBody>
      </p:sp>
      <p:sp>
        <p:nvSpPr>
          <p:cNvPr id="1049101"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10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103" name="Footer Placeholder 4"/>
          <p:cNvSpPr>
            <a:spLocks noGrp="1"/>
          </p:cNvSpPr>
          <p:nvPr>
            <p:ph type="ftr" sz="quarter" idx="11"/>
          </p:nvPr>
        </p:nvSpPr>
        <p:spPr/>
        <p:txBody>
          <a:bodyPr/>
          <a:lstStyle/>
          <a:p>
            <a:endParaRPr lang="ar-SA"/>
          </a:p>
        </p:txBody>
      </p:sp>
      <p:sp>
        <p:nvSpPr>
          <p:cNvPr id="104910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1511"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1512"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151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514" name="Footer Placeholder 4"/>
          <p:cNvSpPr>
            <a:spLocks noGrp="1"/>
          </p:cNvSpPr>
          <p:nvPr>
            <p:ph type="ftr" sz="quarter" idx="11"/>
          </p:nvPr>
        </p:nvSpPr>
        <p:spPr/>
        <p:txBody>
          <a:bodyPr/>
          <a:lstStyle/>
          <a:p>
            <a:endParaRPr lang="ar-SA"/>
          </a:p>
        </p:txBody>
      </p:sp>
      <p:sp>
        <p:nvSpPr>
          <p:cNvPr id="105151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1471" name="Title 1"/>
          <p:cNvSpPr>
            <a:spLocks noGrp="1"/>
          </p:cNvSpPr>
          <p:nvPr>
            <p:ph type="title"/>
          </p:nvPr>
        </p:nvSpPr>
        <p:spPr/>
        <p:txBody>
          <a:bodyPr/>
          <a:lstStyle/>
          <a:p>
            <a:r>
              <a:rPr lang="ar-SA"/>
              <a:t>انقر لتحرير نمط عنوان الشكل الرئيسي</a:t>
            </a:r>
            <a:endParaRPr lang="en-US" dirty="0"/>
          </a:p>
        </p:txBody>
      </p:sp>
      <p:sp>
        <p:nvSpPr>
          <p:cNvPr id="1051472"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473"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474"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475" name="Footer Placeholder 5"/>
          <p:cNvSpPr>
            <a:spLocks noGrp="1"/>
          </p:cNvSpPr>
          <p:nvPr>
            <p:ph type="ftr" sz="quarter" idx="11"/>
          </p:nvPr>
        </p:nvSpPr>
        <p:spPr/>
        <p:txBody>
          <a:bodyPr/>
          <a:lstStyle/>
          <a:p>
            <a:endParaRPr lang="ar-SA"/>
          </a:p>
        </p:txBody>
      </p:sp>
      <p:sp>
        <p:nvSpPr>
          <p:cNvPr id="1051476"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1421" name="Title 1"/>
          <p:cNvSpPr>
            <a:spLocks noGrp="1"/>
          </p:cNvSpPr>
          <p:nvPr>
            <p:ph type="title"/>
          </p:nvPr>
        </p:nvSpPr>
        <p:spPr/>
        <p:txBody>
          <a:bodyPr/>
          <a:lstStyle/>
          <a:p>
            <a:r>
              <a:rPr lang="ar-SA"/>
              <a:t>انقر لتحرير نمط عنوان الشكل الرئيسي</a:t>
            </a:r>
            <a:endParaRPr lang="en-US" dirty="0"/>
          </a:p>
        </p:txBody>
      </p:sp>
      <p:sp>
        <p:nvSpPr>
          <p:cNvPr id="1051422"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423"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424"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425"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426"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1427" name="Footer Placeholder 7"/>
          <p:cNvSpPr>
            <a:spLocks noGrp="1"/>
          </p:cNvSpPr>
          <p:nvPr>
            <p:ph type="ftr" sz="quarter" idx="11"/>
          </p:nvPr>
        </p:nvSpPr>
        <p:spPr/>
        <p:txBody>
          <a:bodyPr/>
          <a:lstStyle/>
          <a:p>
            <a:endParaRPr lang="ar-SA"/>
          </a:p>
        </p:txBody>
      </p:sp>
      <p:sp>
        <p:nvSpPr>
          <p:cNvPr id="1051428"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1483" name="Title 1"/>
          <p:cNvSpPr>
            <a:spLocks noGrp="1"/>
          </p:cNvSpPr>
          <p:nvPr>
            <p:ph type="title"/>
          </p:nvPr>
        </p:nvSpPr>
        <p:spPr/>
        <p:txBody>
          <a:bodyPr/>
          <a:lstStyle/>
          <a:p>
            <a:r>
              <a:rPr lang="ar-SA"/>
              <a:t>انقر لتحرير نمط عنوان الشكل الرئيسي</a:t>
            </a:r>
            <a:endParaRPr lang="en-US" dirty="0"/>
          </a:p>
        </p:txBody>
      </p:sp>
      <p:sp>
        <p:nvSpPr>
          <p:cNvPr id="1051484"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1485" name="Footer Placeholder 3"/>
          <p:cNvSpPr>
            <a:spLocks noGrp="1"/>
          </p:cNvSpPr>
          <p:nvPr>
            <p:ph type="ftr" sz="quarter" idx="11"/>
          </p:nvPr>
        </p:nvSpPr>
        <p:spPr/>
        <p:txBody>
          <a:bodyPr/>
          <a:lstStyle/>
          <a:p>
            <a:endParaRPr lang="ar-SA"/>
          </a:p>
        </p:txBody>
      </p:sp>
      <p:sp>
        <p:nvSpPr>
          <p:cNvPr id="1051486"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1440"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1441" name="Footer Placeholder 2"/>
          <p:cNvSpPr>
            <a:spLocks noGrp="1"/>
          </p:cNvSpPr>
          <p:nvPr>
            <p:ph type="ftr" sz="quarter" idx="11"/>
          </p:nvPr>
        </p:nvSpPr>
        <p:spPr/>
        <p:txBody>
          <a:bodyPr/>
          <a:lstStyle/>
          <a:p>
            <a:endParaRPr lang="ar-SA"/>
          </a:p>
        </p:txBody>
      </p:sp>
      <p:sp>
        <p:nvSpPr>
          <p:cNvPr id="1051442"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1487"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1488"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489"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490"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491" name="Footer Placeholder 5"/>
          <p:cNvSpPr>
            <a:spLocks noGrp="1"/>
          </p:cNvSpPr>
          <p:nvPr>
            <p:ph type="ftr" sz="quarter" idx="11"/>
          </p:nvPr>
        </p:nvSpPr>
        <p:spPr/>
        <p:txBody>
          <a:bodyPr/>
          <a:lstStyle/>
          <a:p>
            <a:endParaRPr lang="ar-SA"/>
          </a:p>
        </p:txBody>
      </p:sp>
      <p:sp>
        <p:nvSpPr>
          <p:cNvPr id="1051492"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1477"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1478"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479"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480"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481" name="Footer Placeholder 5"/>
          <p:cNvSpPr>
            <a:spLocks noGrp="1"/>
          </p:cNvSpPr>
          <p:nvPr>
            <p:ph type="ftr" sz="quarter" idx="11"/>
          </p:nvPr>
        </p:nvSpPr>
        <p:spPr/>
        <p:txBody>
          <a:bodyPr/>
          <a:lstStyle/>
          <a:p>
            <a:endParaRPr lang="ar-SA"/>
          </a:p>
        </p:txBody>
      </p:sp>
      <p:sp>
        <p:nvSpPr>
          <p:cNvPr id="1051482"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2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1429"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1430"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431"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43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433" name="Footer Placeholder 5"/>
          <p:cNvSpPr>
            <a:spLocks noGrp="1"/>
          </p:cNvSpPr>
          <p:nvPr>
            <p:ph type="ftr" sz="quarter" idx="11"/>
          </p:nvPr>
        </p:nvSpPr>
        <p:spPr/>
        <p:txBody>
          <a:bodyPr/>
          <a:lstStyle/>
          <a:p>
            <a:endParaRPr lang="ar-SA"/>
          </a:p>
        </p:txBody>
      </p:sp>
      <p:sp>
        <p:nvSpPr>
          <p:cNvPr id="105143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2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1466"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1467"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46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469" name="Footer Placeholder 4"/>
          <p:cNvSpPr>
            <a:spLocks noGrp="1"/>
          </p:cNvSpPr>
          <p:nvPr>
            <p:ph type="ftr" sz="quarter" idx="11"/>
          </p:nvPr>
        </p:nvSpPr>
        <p:spPr/>
        <p:txBody>
          <a:bodyPr/>
          <a:lstStyle/>
          <a:p>
            <a:endParaRPr lang="ar-SA"/>
          </a:p>
        </p:txBody>
      </p:sp>
      <p:sp>
        <p:nvSpPr>
          <p:cNvPr id="105147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2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1503"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1504"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1505"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50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507" name="Footer Placeholder 4"/>
          <p:cNvSpPr>
            <a:spLocks noGrp="1"/>
          </p:cNvSpPr>
          <p:nvPr>
            <p:ph type="ftr" sz="quarter" idx="11"/>
          </p:nvPr>
        </p:nvSpPr>
        <p:spPr/>
        <p:txBody>
          <a:bodyPr/>
          <a:lstStyle/>
          <a:p>
            <a:endParaRPr lang="ar-SA"/>
          </a:p>
        </p:txBody>
      </p:sp>
      <p:sp>
        <p:nvSpPr>
          <p:cNvPr id="1051508"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1509"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1510"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52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1443"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1444"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144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446" name="Footer Placeholder 4"/>
          <p:cNvSpPr>
            <a:spLocks noGrp="1"/>
          </p:cNvSpPr>
          <p:nvPr>
            <p:ph type="ftr" sz="quarter" idx="11"/>
          </p:nvPr>
        </p:nvSpPr>
        <p:spPr/>
        <p:txBody>
          <a:bodyPr/>
          <a:lstStyle/>
          <a:p>
            <a:endParaRPr lang="ar-SA"/>
          </a:p>
        </p:txBody>
      </p:sp>
      <p:sp>
        <p:nvSpPr>
          <p:cNvPr id="105144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24.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1493"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1494"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495"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496"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497"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498"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499"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10"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11"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150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501" name="Footer Placeholder 4"/>
          <p:cNvSpPr>
            <a:spLocks noGrp="1"/>
          </p:cNvSpPr>
          <p:nvPr>
            <p:ph type="ftr" sz="quarter" idx="11"/>
          </p:nvPr>
        </p:nvSpPr>
        <p:spPr/>
        <p:txBody>
          <a:bodyPr/>
          <a:lstStyle/>
          <a:p>
            <a:endParaRPr lang="ar-SA"/>
          </a:p>
        </p:txBody>
      </p:sp>
      <p:sp>
        <p:nvSpPr>
          <p:cNvPr id="105150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25.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1448"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1449"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450"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451"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452"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453"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454"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455"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456"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457"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08"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09"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145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459" name="Footer Placeholder 4"/>
          <p:cNvSpPr>
            <a:spLocks noGrp="1"/>
          </p:cNvSpPr>
          <p:nvPr>
            <p:ph type="ftr" sz="quarter" idx="11"/>
          </p:nvPr>
        </p:nvSpPr>
        <p:spPr/>
        <p:txBody>
          <a:bodyPr/>
          <a:lstStyle/>
          <a:p>
            <a:endParaRPr lang="ar-SA"/>
          </a:p>
        </p:txBody>
      </p:sp>
      <p:sp>
        <p:nvSpPr>
          <p:cNvPr id="105146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1435" name="Title 1"/>
          <p:cNvSpPr>
            <a:spLocks noGrp="1"/>
          </p:cNvSpPr>
          <p:nvPr>
            <p:ph type="title"/>
          </p:nvPr>
        </p:nvSpPr>
        <p:spPr/>
        <p:txBody>
          <a:bodyPr/>
          <a:lstStyle/>
          <a:p>
            <a:r>
              <a:rPr lang="ar-SA"/>
              <a:t>انقر لتحرير نمط عنوان الشكل الرئيسي</a:t>
            </a:r>
            <a:endParaRPr lang="en-US" dirty="0"/>
          </a:p>
        </p:txBody>
      </p:sp>
      <p:sp>
        <p:nvSpPr>
          <p:cNvPr id="1051436"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43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438" name="Footer Placeholder 4"/>
          <p:cNvSpPr>
            <a:spLocks noGrp="1"/>
          </p:cNvSpPr>
          <p:nvPr>
            <p:ph type="ftr" sz="quarter" idx="11"/>
          </p:nvPr>
        </p:nvSpPr>
        <p:spPr/>
        <p:txBody>
          <a:bodyPr/>
          <a:lstStyle/>
          <a:p>
            <a:endParaRPr lang="ar-SA"/>
          </a:p>
        </p:txBody>
      </p:sp>
      <p:sp>
        <p:nvSpPr>
          <p:cNvPr id="105143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1461"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1462"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46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464" name="Footer Placeholder 4"/>
          <p:cNvSpPr>
            <a:spLocks noGrp="1"/>
          </p:cNvSpPr>
          <p:nvPr>
            <p:ph type="ftr" sz="quarter" idx="11"/>
          </p:nvPr>
        </p:nvSpPr>
        <p:spPr/>
        <p:txBody>
          <a:bodyPr/>
          <a:lstStyle/>
          <a:p>
            <a:endParaRPr lang="ar-SA"/>
          </a:p>
        </p:txBody>
      </p:sp>
      <p:sp>
        <p:nvSpPr>
          <p:cNvPr id="105146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5464"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5465"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546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467" name="Footer Placeholder 4"/>
          <p:cNvSpPr>
            <a:spLocks noGrp="1"/>
          </p:cNvSpPr>
          <p:nvPr>
            <p:ph type="ftr" sz="quarter" idx="11"/>
          </p:nvPr>
        </p:nvSpPr>
        <p:spPr/>
        <p:txBody>
          <a:bodyPr/>
          <a:lstStyle/>
          <a:p>
            <a:endParaRPr lang="ar-SA"/>
          </a:p>
        </p:txBody>
      </p:sp>
      <p:sp>
        <p:nvSpPr>
          <p:cNvPr id="105546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9086" name="Title 1"/>
          <p:cNvSpPr>
            <a:spLocks noGrp="1"/>
          </p:cNvSpPr>
          <p:nvPr>
            <p:ph type="title"/>
          </p:nvPr>
        </p:nvSpPr>
        <p:spPr/>
        <p:txBody>
          <a:bodyPr/>
          <a:lstStyle/>
          <a:p>
            <a:r>
              <a:rPr lang="ar-SA"/>
              <a:t>انقر لتحرير نمط عنوان الشكل الرئيسي</a:t>
            </a:r>
            <a:endParaRPr lang="en-US" dirty="0"/>
          </a:p>
        </p:txBody>
      </p:sp>
      <p:sp>
        <p:nvSpPr>
          <p:cNvPr id="1049087"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08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089" name="Footer Placeholder 4"/>
          <p:cNvSpPr>
            <a:spLocks noGrp="1"/>
          </p:cNvSpPr>
          <p:nvPr>
            <p:ph type="ftr" sz="quarter" idx="11"/>
          </p:nvPr>
        </p:nvSpPr>
        <p:spPr/>
        <p:txBody>
          <a:bodyPr/>
          <a:lstStyle/>
          <a:p>
            <a:endParaRPr lang="ar-SA"/>
          </a:p>
        </p:txBody>
      </p:sp>
      <p:sp>
        <p:nvSpPr>
          <p:cNvPr id="104909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5522"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552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552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525" name="Footer Placeholder 4"/>
          <p:cNvSpPr>
            <a:spLocks noGrp="1"/>
          </p:cNvSpPr>
          <p:nvPr>
            <p:ph type="ftr" sz="quarter" idx="11"/>
          </p:nvPr>
        </p:nvSpPr>
        <p:spPr/>
        <p:txBody>
          <a:bodyPr/>
          <a:lstStyle/>
          <a:p>
            <a:endParaRPr lang="ar-SA"/>
          </a:p>
        </p:txBody>
      </p:sp>
      <p:sp>
        <p:nvSpPr>
          <p:cNvPr id="105552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5469" name="Title 1"/>
          <p:cNvSpPr>
            <a:spLocks noGrp="1"/>
          </p:cNvSpPr>
          <p:nvPr>
            <p:ph type="title"/>
          </p:nvPr>
        </p:nvSpPr>
        <p:spPr/>
        <p:txBody>
          <a:bodyPr/>
          <a:lstStyle/>
          <a:p>
            <a:r>
              <a:rPr lang="ar-SA"/>
              <a:t>انقر لتحرير نمط عنوان الشكل الرئيسي</a:t>
            </a:r>
            <a:endParaRPr lang="en-US" dirty="0"/>
          </a:p>
        </p:txBody>
      </p:sp>
      <p:sp>
        <p:nvSpPr>
          <p:cNvPr id="1055470"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471"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47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473" name="Footer Placeholder 5"/>
          <p:cNvSpPr>
            <a:spLocks noGrp="1"/>
          </p:cNvSpPr>
          <p:nvPr>
            <p:ph type="ftr" sz="quarter" idx="11"/>
          </p:nvPr>
        </p:nvSpPr>
        <p:spPr/>
        <p:txBody>
          <a:bodyPr/>
          <a:lstStyle/>
          <a:p>
            <a:endParaRPr lang="ar-SA"/>
          </a:p>
        </p:txBody>
      </p:sp>
      <p:sp>
        <p:nvSpPr>
          <p:cNvPr id="105547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5514" name="Title 1"/>
          <p:cNvSpPr>
            <a:spLocks noGrp="1"/>
          </p:cNvSpPr>
          <p:nvPr>
            <p:ph type="title"/>
          </p:nvPr>
        </p:nvSpPr>
        <p:spPr/>
        <p:txBody>
          <a:bodyPr/>
          <a:lstStyle/>
          <a:p>
            <a:r>
              <a:rPr lang="ar-SA"/>
              <a:t>انقر لتحرير نمط عنوان الشكل الرئيسي</a:t>
            </a:r>
            <a:endParaRPr lang="en-US" dirty="0"/>
          </a:p>
        </p:txBody>
      </p:sp>
      <p:sp>
        <p:nvSpPr>
          <p:cNvPr id="1055515"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516"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517"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518"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519"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5520" name="Footer Placeholder 7"/>
          <p:cNvSpPr>
            <a:spLocks noGrp="1"/>
          </p:cNvSpPr>
          <p:nvPr>
            <p:ph type="ftr" sz="quarter" idx="11"/>
          </p:nvPr>
        </p:nvSpPr>
        <p:spPr/>
        <p:txBody>
          <a:bodyPr/>
          <a:lstStyle/>
          <a:p>
            <a:endParaRPr lang="ar-SA"/>
          </a:p>
        </p:txBody>
      </p:sp>
      <p:sp>
        <p:nvSpPr>
          <p:cNvPr id="1055521"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33.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5457" name="Title 1"/>
          <p:cNvSpPr>
            <a:spLocks noGrp="1"/>
          </p:cNvSpPr>
          <p:nvPr>
            <p:ph type="title"/>
          </p:nvPr>
        </p:nvSpPr>
        <p:spPr/>
        <p:txBody>
          <a:bodyPr/>
          <a:lstStyle/>
          <a:p>
            <a:r>
              <a:rPr lang="ar-SA"/>
              <a:t>انقر لتحرير نمط عنوان الشكل الرئيسي</a:t>
            </a:r>
            <a:endParaRPr lang="en-US" dirty="0"/>
          </a:p>
        </p:txBody>
      </p:sp>
      <p:sp>
        <p:nvSpPr>
          <p:cNvPr id="1055458"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5459" name="Footer Placeholder 3"/>
          <p:cNvSpPr>
            <a:spLocks noGrp="1"/>
          </p:cNvSpPr>
          <p:nvPr>
            <p:ph type="ftr" sz="quarter" idx="11"/>
          </p:nvPr>
        </p:nvSpPr>
        <p:spPr/>
        <p:txBody>
          <a:bodyPr/>
          <a:lstStyle/>
          <a:p>
            <a:endParaRPr lang="ar-SA"/>
          </a:p>
        </p:txBody>
      </p:sp>
      <p:sp>
        <p:nvSpPr>
          <p:cNvPr id="1055460"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34.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5461"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5462" name="Footer Placeholder 2"/>
          <p:cNvSpPr>
            <a:spLocks noGrp="1"/>
          </p:cNvSpPr>
          <p:nvPr>
            <p:ph type="ftr" sz="quarter" idx="11"/>
          </p:nvPr>
        </p:nvSpPr>
        <p:spPr/>
        <p:txBody>
          <a:bodyPr/>
          <a:lstStyle/>
          <a:p>
            <a:endParaRPr lang="ar-SA"/>
          </a:p>
        </p:txBody>
      </p:sp>
      <p:sp>
        <p:nvSpPr>
          <p:cNvPr id="1055463"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35.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5537"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5538"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539"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540"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541" name="Footer Placeholder 5"/>
          <p:cNvSpPr>
            <a:spLocks noGrp="1"/>
          </p:cNvSpPr>
          <p:nvPr>
            <p:ph type="ftr" sz="quarter" idx="11"/>
          </p:nvPr>
        </p:nvSpPr>
        <p:spPr/>
        <p:txBody>
          <a:bodyPr/>
          <a:lstStyle/>
          <a:p>
            <a:endParaRPr lang="ar-SA"/>
          </a:p>
        </p:txBody>
      </p:sp>
      <p:sp>
        <p:nvSpPr>
          <p:cNvPr id="1055542"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36.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5493"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5494"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495"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49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497" name="Footer Placeholder 5"/>
          <p:cNvSpPr>
            <a:spLocks noGrp="1"/>
          </p:cNvSpPr>
          <p:nvPr>
            <p:ph type="ftr" sz="quarter" idx="11"/>
          </p:nvPr>
        </p:nvSpPr>
        <p:spPr/>
        <p:txBody>
          <a:bodyPr/>
          <a:lstStyle/>
          <a:p>
            <a:endParaRPr lang="ar-SA"/>
          </a:p>
        </p:txBody>
      </p:sp>
      <p:sp>
        <p:nvSpPr>
          <p:cNvPr id="105549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37.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5543"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5544"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545"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54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547" name="Footer Placeholder 5"/>
          <p:cNvSpPr>
            <a:spLocks noGrp="1"/>
          </p:cNvSpPr>
          <p:nvPr>
            <p:ph type="ftr" sz="quarter" idx="11"/>
          </p:nvPr>
        </p:nvSpPr>
        <p:spPr/>
        <p:txBody>
          <a:bodyPr/>
          <a:lstStyle/>
          <a:p>
            <a:endParaRPr lang="ar-SA"/>
          </a:p>
        </p:txBody>
      </p:sp>
      <p:sp>
        <p:nvSpPr>
          <p:cNvPr id="105554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38.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5488"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5489"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49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491" name="Footer Placeholder 4"/>
          <p:cNvSpPr>
            <a:spLocks noGrp="1"/>
          </p:cNvSpPr>
          <p:nvPr>
            <p:ph type="ftr" sz="quarter" idx="11"/>
          </p:nvPr>
        </p:nvSpPr>
        <p:spPr/>
        <p:txBody>
          <a:bodyPr/>
          <a:lstStyle/>
          <a:p>
            <a:endParaRPr lang="ar-SA"/>
          </a:p>
        </p:txBody>
      </p:sp>
      <p:sp>
        <p:nvSpPr>
          <p:cNvPr id="105549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39.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5449"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5450"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5451"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45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453" name="Footer Placeholder 4"/>
          <p:cNvSpPr>
            <a:spLocks noGrp="1"/>
          </p:cNvSpPr>
          <p:nvPr>
            <p:ph type="ftr" sz="quarter" idx="11"/>
          </p:nvPr>
        </p:nvSpPr>
        <p:spPr/>
        <p:txBody>
          <a:bodyPr/>
          <a:lstStyle/>
          <a:p>
            <a:endParaRPr lang="ar-SA"/>
          </a:p>
        </p:txBody>
      </p:sp>
      <p:sp>
        <p:nvSpPr>
          <p:cNvPr id="1055454"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5455"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5456"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540.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5499"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5500"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550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502" name="Footer Placeholder 4"/>
          <p:cNvSpPr>
            <a:spLocks noGrp="1"/>
          </p:cNvSpPr>
          <p:nvPr>
            <p:ph type="ftr" sz="quarter" idx="11"/>
          </p:nvPr>
        </p:nvSpPr>
        <p:spPr/>
        <p:txBody>
          <a:bodyPr/>
          <a:lstStyle/>
          <a:p>
            <a:endParaRPr lang="ar-SA"/>
          </a:p>
        </p:txBody>
      </p:sp>
      <p:sp>
        <p:nvSpPr>
          <p:cNvPr id="105550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41.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5527"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5528"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529"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530"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531"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532"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533"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70"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71"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553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535" name="Footer Placeholder 4"/>
          <p:cNvSpPr>
            <a:spLocks noGrp="1"/>
          </p:cNvSpPr>
          <p:nvPr>
            <p:ph type="ftr" sz="quarter" idx="11"/>
          </p:nvPr>
        </p:nvSpPr>
        <p:spPr/>
        <p:txBody>
          <a:bodyPr/>
          <a:lstStyle/>
          <a:p>
            <a:endParaRPr lang="ar-SA"/>
          </a:p>
        </p:txBody>
      </p:sp>
      <p:sp>
        <p:nvSpPr>
          <p:cNvPr id="105553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42.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5475"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5476"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477"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478"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479"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48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481"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482"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483"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48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68"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69"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548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486" name="Footer Placeholder 4"/>
          <p:cNvSpPr>
            <a:spLocks noGrp="1"/>
          </p:cNvSpPr>
          <p:nvPr>
            <p:ph type="ftr" sz="quarter" idx="11"/>
          </p:nvPr>
        </p:nvSpPr>
        <p:spPr/>
        <p:txBody>
          <a:bodyPr/>
          <a:lstStyle/>
          <a:p>
            <a:endParaRPr lang="ar-SA"/>
          </a:p>
        </p:txBody>
      </p:sp>
      <p:sp>
        <p:nvSpPr>
          <p:cNvPr id="105548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5504" name="Title 1"/>
          <p:cNvSpPr>
            <a:spLocks noGrp="1"/>
          </p:cNvSpPr>
          <p:nvPr>
            <p:ph type="title"/>
          </p:nvPr>
        </p:nvSpPr>
        <p:spPr/>
        <p:txBody>
          <a:bodyPr/>
          <a:lstStyle/>
          <a:p>
            <a:r>
              <a:rPr lang="ar-SA"/>
              <a:t>انقر لتحرير نمط عنوان الشكل الرئيسي</a:t>
            </a:r>
            <a:endParaRPr lang="en-US" dirty="0"/>
          </a:p>
        </p:txBody>
      </p:sp>
      <p:sp>
        <p:nvSpPr>
          <p:cNvPr id="1055505"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50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507" name="Footer Placeholder 4"/>
          <p:cNvSpPr>
            <a:spLocks noGrp="1"/>
          </p:cNvSpPr>
          <p:nvPr>
            <p:ph type="ftr" sz="quarter" idx="11"/>
          </p:nvPr>
        </p:nvSpPr>
        <p:spPr/>
        <p:txBody>
          <a:bodyPr/>
          <a:lstStyle/>
          <a:p>
            <a:endParaRPr lang="ar-SA"/>
          </a:p>
        </p:txBody>
      </p:sp>
      <p:sp>
        <p:nvSpPr>
          <p:cNvPr id="105550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5509"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5510"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51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512" name="Footer Placeholder 4"/>
          <p:cNvSpPr>
            <a:spLocks noGrp="1"/>
          </p:cNvSpPr>
          <p:nvPr>
            <p:ph type="ftr" sz="quarter" idx="11"/>
          </p:nvPr>
        </p:nvSpPr>
        <p:spPr/>
        <p:txBody>
          <a:bodyPr/>
          <a:lstStyle/>
          <a:p>
            <a:endParaRPr lang="ar-SA"/>
          </a:p>
        </p:txBody>
      </p:sp>
      <p:sp>
        <p:nvSpPr>
          <p:cNvPr id="105551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45.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3155"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3156"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315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158" name="Footer Placeholder 4"/>
          <p:cNvSpPr>
            <a:spLocks noGrp="1"/>
          </p:cNvSpPr>
          <p:nvPr>
            <p:ph type="ftr" sz="quarter" idx="11"/>
          </p:nvPr>
        </p:nvSpPr>
        <p:spPr/>
        <p:txBody>
          <a:bodyPr/>
          <a:lstStyle/>
          <a:p>
            <a:endParaRPr lang="ar-SA"/>
          </a:p>
        </p:txBody>
      </p:sp>
      <p:sp>
        <p:nvSpPr>
          <p:cNvPr id="105315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46.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9072" name="Title 1"/>
          <p:cNvSpPr>
            <a:spLocks noGrp="1"/>
          </p:cNvSpPr>
          <p:nvPr>
            <p:ph type="title"/>
          </p:nvPr>
        </p:nvSpPr>
        <p:spPr/>
        <p:txBody>
          <a:bodyPr/>
          <a:lstStyle/>
          <a:p>
            <a:r>
              <a:rPr lang="ar-SA"/>
              <a:t>انقر لتحرير نمط عنوان الشكل الرئيسي</a:t>
            </a:r>
            <a:endParaRPr lang="en-US" dirty="0"/>
          </a:p>
        </p:txBody>
      </p:sp>
      <p:sp>
        <p:nvSpPr>
          <p:cNvPr id="104907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07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075" name="Footer Placeholder 4"/>
          <p:cNvSpPr>
            <a:spLocks noGrp="1"/>
          </p:cNvSpPr>
          <p:nvPr>
            <p:ph type="ftr" sz="quarter" idx="11"/>
          </p:nvPr>
        </p:nvSpPr>
        <p:spPr/>
        <p:txBody>
          <a:bodyPr/>
          <a:lstStyle/>
          <a:p>
            <a:endParaRPr lang="ar-SA"/>
          </a:p>
        </p:txBody>
      </p:sp>
      <p:sp>
        <p:nvSpPr>
          <p:cNvPr id="104907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47.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3178"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3179"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318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181" name="Footer Placeholder 4"/>
          <p:cNvSpPr>
            <a:spLocks noGrp="1"/>
          </p:cNvSpPr>
          <p:nvPr>
            <p:ph type="ftr" sz="quarter" idx="11"/>
          </p:nvPr>
        </p:nvSpPr>
        <p:spPr/>
        <p:txBody>
          <a:bodyPr/>
          <a:lstStyle/>
          <a:p>
            <a:endParaRPr lang="ar-SA"/>
          </a:p>
        </p:txBody>
      </p:sp>
      <p:sp>
        <p:nvSpPr>
          <p:cNvPr id="105318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48.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3224" name="Title 1"/>
          <p:cNvSpPr>
            <a:spLocks noGrp="1"/>
          </p:cNvSpPr>
          <p:nvPr>
            <p:ph type="title"/>
          </p:nvPr>
        </p:nvSpPr>
        <p:spPr/>
        <p:txBody>
          <a:bodyPr/>
          <a:lstStyle/>
          <a:p>
            <a:r>
              <a:rPr lang="ar-SA"/>
              <a:t>انقر لتحرير نمط عنوان الشكل الرئيسي</a:t>
            </a:r>
            <a:endParaRPr lang="en-US" dirty="0"/>
          </a:p>
        </p:txBody>
      </p:sp>
      <p:sp>
        <p:nvSpPr>
          <p:cNvPr id="1053225"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226"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227"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228" name="Footer Placeholder 5"/>
          <p:cNvSpPr>
            <a:spLocks noGrp="1"/>
          </p:cNvSpPr>
          <p:nvPr>
            <p:ph type="ftr" sz="quarter" idx="11"/>
          </p:nvPr>
        </p:nvSpPr>
        <p:spPr/>
        <p:txBody>
          <a:bodyPr/>
          <a:lstStyle/>
          <a:p>
            <a:endParaRPr lang="ar-SA"/>
          </a:p>
        </p:txBody>
      </p:sp>
      <p:sp>
        <p:nvSpPr>
          <p:cNvPr id="1053229"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49.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3189" name="Title 1"/>
          <p:cNvSpPr>
            <a:spLocks noGrp="1"/>
          </p:cNvSpPr>
          <p:nvPr>
            <p:ph type="title"/>
          </p:nvPr>
        </p:nvSpPr>
        <p:spPr/>
        <p:txBody>
          <a:bodyPr/>
          <a:lstStyle/>
          <a:p>
            <a:r>
              <a:rPr lang="ar-SA"/>
              <a:t>انقر لتحرير نمط عنوان الشكل الرئيسي</a:t>
            </a:r>
            <a:endParaRPr lang="en-US" dirty="0"/>
          </a:p>
        </p:txBody>
      </p:sp>
      <p:sp>
        <p:nvSpPr>
          <p:cNvPr id="1053190"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191"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192"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193"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194"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3195" name="Footer Placeholder 7"/>
          <p:cNvSpPr>
            <a:spLocks noGrp="1"/>
          </p:cNvSpPr>
          <p:nvPr>
            <p:ph type="ftr" sz="quarter" idx="11"/>
          </p:nvPr>
        </p:nvSpPr>
        <p:spPr/>
        <p:txBody>
          <a:bodyPr/>
          <a:lstStyle/>
          <a:p>
            <a:endParaRPr lang="ar-SA"/>
          </a:p>
        </p:txBody>
      </p:sp>
      <p:sp>
        <p:nvSpPr>
          <p:cNvPr id="1053196"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50.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3241" name="Title 1"/>
          <p:cNvSpPr>
            <a:spLocks noGrp="1"/>
          </p:cNvSpPr>
          <p:nvPr>
            <p:ph type="title"/>
          </p:nvPr>
        </p:nvSpPr>
        <p:spPr/>
        <p:txBody>
          <a:bodyPr/>
          <a:lstStyle/>
          <a:p>
            <a:r>
              <a:rPr lang="ar-SA"/>
              <a:t>انقر لتحرير نمط عنوان الشكل الرئيسي</a:t>
            </a:r>
            <a:endParaRPr lang="en-US" dirty="0"/>
          </a:p>
        </p:txBody>
      </p:sp>
      <p:sp>
        <p:nvSpPr>
          <p:cNvPr id="1053242"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3243" name="Footer Placeholder 3"/>
          <p:cNvSpPr>
            <a:spLocks noGrp="1"/>
          </p:cNvSpPr>
          <p:nvPr>
            <p:ph type="ftr" sz="quarter" idx="11"/>
          </p:nvPr>
        </p:nvSpPr>
        <p:spPr/>
        <p:txBody>
          <a:bodyPr/>
          <a:lstStyle/>
          <a:p>
            <a:endParaRPr lang="ar-SA"/>
          </a:p>
        </p:txBody>
      </p:sp>
      <p:sp>
        <p:nvSpPr>
          <p:cNvPr id="1053244"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51.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3197"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3198" name="Footer Placeholder 2"/>
          <p:cNvSpPr>
            <a:spLocks noGrp="1"/>
          </p:cNvSpPr>
          <p:nvPr>
            <p:ph type="ftr" sz="quarter" idx="11"/>
          </p:nvPr>
        </p:nvSpPr>
        <p:spPr/>
        <p:txBody>
          <a:bodyPr/>
          <a:lstStyle/>
          <a:p>
            <a:endParaRPr lang="ar-SA"/>
          </a:p>
        </p:txBody>
      </p:sp>
      <p:sp>
        <p:nvSpPr>
          <p:cNvPr id="1053199"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52.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3235"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3236"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237"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23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239" name="Footer Placeholder 5"/>
          <p:cNvSpPr>
            <a:spLocks noGrp="1"/>
          </p:cNvSpPr>
          <p:nvPr>
            <p:ph type="ftr" sz="quarter" idx="11"/>
          </p:nvPr>
        </p:nvSpPr>
        <p:spPr/>
        <p:txBody>
          <a:bodyPr/>
          <a:lstStyle/>
          <a:p>
            <a:endParaRPr lang="ar-SA"/>
          </a:p>
        </p:txBody>
      </p:sp>
      <p:sp>
        <p:nvSpPr>
          <p:cNvPr id="105324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53.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3183"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3184"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185"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18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187" name="Footer Placeholder 5"/>
          <p:cNvSpPr>
            <a:spLocks noGrp="1"/>
          </p:cNvSpPr>
          <p:nvPr>
            <p:ph type="ftr" sz="quarter" idx="11"/>
          </p:nvPr>
        </p:nvSpPr>
        <p:spPr/>
        <p:txBody>
          <a:bodyPr/>
          <a:lstStyle/>
          <a:p>
            <a:endParaRPr lang="ar-SA"/>
          </a:p>
        </p:txBody>
      </p:sp>
      <p:sp>
        <p:nvSpPr>
          <p:cNvPr id="105318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54.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3213"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3214"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215"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21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217" name="Footer Placeholder 5"/>
          <p:cNvSpPr>
            <a:spLocks noGrp="1"/>
          </p:cNvSpPr>
          <p:nvPr>
            <p:ph type="ftr" sz="quarter" idx="11"/>
          </p:nvPr>
        </p:nvSpPr>
        <p:spPr/>
        <p:txBody>
          <a:bodyPr/>
          <a:lstStyle/>
          <a:p>
            <a:endParaRPr lang="ar-SA"/>
          </a:p>
        </p:txBody>
      </p:sp>
      <p:sp>
        <p:nvSpPr>
          <p:cNvPr id="105321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55.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3168"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3169"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17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171" name="Footer Placeholder 4"/>
          <p:cNvSpPr>
            <a:spLocks noGrp="1"/>
          </p:cNvSpPr>
          <p:nvPr>
            <p:ph type="ftr" sz="quarter" idx="11"/>
          </p:nvPr>
        </p:nvSpPr>
        <p:spPr/>
        <p:txBody>
          <a:bodyPr/>
          <a:lstStyle/>
          <a:p>
            <a:endParaRPr lang="ar-SA"/>
          </a:p>
        </p:txBody>
      </p:sp>
      <p:sp>
        <p:nvSpPr>
          <p:cNvPr id="105317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56.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3160"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316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3162"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16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164" name="Footer Placeholder 4"/>
          <p:cNvSpPr>
            <a:spLocks noGrp="1"/>
          </p:cNvSpPr>
          <p:nvPr>
            <p:ph type="ftr" sz="quarter" idx="11"/>
          </p:nvPr>
        </p:nvSpPr>
        <p:spPr/>
        <p:txBody>
          <a:bodyPr/>
          <a:lstStyle/>
          <a:p>
            <a:endParaRPr lang="ar-SA"/>
          </a:p>
        </p:txBody>
      </p:sp>
      <p:sp>
        <p:nvSpPr>
          <p:cNvPr id="1053165"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3166"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3167"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3219"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3220"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322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222" name="Footer Placeholder 4"/>
          <p:cNvSpPr>
            <a:spLocks noGrp="1"/>
          </p:cNvSpPr>
          <p:nvPr>
            <p:ph type="ftr" sz="quarter" idx="11"/>
          </p:nvPr>
        </p:nvSpPr>
        <p:spPr/>
        <p:txBody>
          <a:bodyPr/>
          <a:lstStyle/>
          <a:p>
            <a:endParaRPr lang="ar-SA"/>
          </a:p>
        </p:txBody>
      </p:sp>
      <p:sp>
        <p:nvSpPr>
          <p:cNvPr id="105322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3145"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3146"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147"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148"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14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150"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151"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76"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77"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315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153" name="Footer Placeholder 4"/>
          <p:cNvSpPr>
            <a:spLocks noGrp="1"/>
          </p:cNvSpPr>
          <p:nvPr>
            <p:ph type="ftr" sz="quarter" idx="11"/>
          </p:nvPr>
        </p:nvSpPr>
        <p:spPr/>
        <p:txBody>
          <a:bodyPr/>
          <a:lstStyle/>
          <a:p>
            <a:endParaRPr lang="ar-SA"/>
          </a:p>
        </p:txBody>
      </p:sp>
      <p:sp>
        <p:nvSpPr>
          <p:cNvPr id="105315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3200"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3201"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202"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203"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204"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205"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206"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207"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208"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209"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78"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79"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321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211" name="Footer Placeholder 4"/>
          <p:cNvSpPr>
            <a:spLocks noGrp="1"/>
          </p:cNvSpPr>
          <p:nvPr>
            <p:ph type="ftr" sz="quarter" idx="11"/>
          </p:nvPr>
        </p:nvSpPr>
        <p:spPr/>
        <p:txBody>
          <a:bodyPr/>
          <a:lstStyle/>
          <a:p>
            <a:endParaRPr lang="ar-SA"/>
          </a:p>
        </p:txBody>
      </p:sp>
      <p:sp>
        <p:nvSpPr>
          <p:cNvPr id="105321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3173" name="Title 1"/>
          <p:cNvSpPr>
            <a:spLocks noGrp="1"/>
          </p:cNvSpPr>
          <p:nvPr>
            <p:ph type="title"/>
          </p:nvPr>
        </p:nvSpPr>
        <p:spPr/>
        <p:txBody>
          <a:bodyPr/>
          <a:lstStyle/>
          <a:p>
            <a:r>
              <a:rPr lang="ar-SA"/>
              <a:t>انقر لتحرير نمط عنوان الشكل الرئيسي</a:t>
            </a:r>
            <a:endParaRPr lang="en-US" dirty="0"/>
          </a:p>
        </p:txBody>
      </p:sp>
      <p:sp>
        <p:nvSpPr>
          <p:cNvPr id="1053174"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17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176" name="Footer Placeholder 4"/>
          <p:cNvSpPr>
            <a:spLocks noGrp="1"/>
          </p:cNvSpPr>
          <p:nvPr>
            <p:ph type="ftr" sz="quarter" idx="11"/>
          </p:nvPr>
        </p:nvSpPr>
        <p:spPr/>
        <p:txBody>
          <a:bodyPr/>
          <a:lstStyle/>
          <a:p>
            <a:endParaRPr lang="ar-SA"/>
          </a:p>
        </p:txBody>
      </p:sp>
      <p:sp>
        <p:nvSpPr>
          <p:cNvPr id="105317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3230"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3231"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23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233" name="Footer Placeholder 4"/>
          <p:cNvSpPr>
            <a:spLocks noGrp="1"/>
          </p:cNvSpPr>
          <p:nvPr>
            <p:ph type="ftr" sz="quarter" idx="11"/>
          </p:nvPr>
        </p:nvSpPr>
        <p:spPr/>
        <p:txBody>
          <a:bodyPr/>
          <a:lstStyle/>
          <a:p>
            <a:endParaRPr lang="ar-SA"/>
          </a:p>
        </p:txBody>
      </p:sp>
      <p:sp>
        <p:nvSpPr>
          <p:cNvPr id="105323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3890"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3891"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389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893" name="Footer Placeholder 4"/>
          <p:cNvSpPr>
            <a:spLocks noGrp="1"/>
          </p:cNvSpPr>
          <p:nvPr>
            <p:ph type="ftr" sz="quarter" idx="11"/>
          </p:nvPr>
        </p:nvSpPr>
        <p:spPr/>
        <p:txBody>
          <a:bodyPr/>
          <a:lstStyle/>
          <a:p>
            <a:endParaRPr lang="ar-SA"/>
          </a:p>
        </p:txBody>
      </p:sp>
      <p:sp>
        <p:nvSpPr>
          <p:cNvPr id="105389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9058" name="Title 1"/>
          <p:cNvSpPr>
            <a:spLocks noGrp="1"/>
          </p:cNvSpPr>
          <p:nvPr>
            <p:ph type="title"/>
          </p:nvPr>
        </p:nvSpPr>
        <p:spPr/>
        <p:txBody>
          <a:bodyPr/>
          <a:lstStyle/>
          <a:p>
            <a:r>
              <a:rPr lang="ar-SA"/>
              <a:t>انقر لتحرير نمط عنوان الشكل الرئيسي</a:t>
            </a:r>
            <a:endParaRPr lang="en-US" dirty="0"/>
          </a:p>
        </p:txBody>
      </p:sp>
      <p:sp>
        <p:nvSpPr>
          <p:cNvPr id="1049059"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06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061" name="Footer Placeholder 4"/>
          <p:cNvSpPr>
            <a:spLocks noGrp="1"/>
          </p:cNvSpPr>
          <p:nvPr>
            <p:ph type="ftr" sz="quarter" idx="11"/>
          </p:nvPr>
        </p:nvSpPr>
        <p:spPr/>
        <p:txBody>
          <a:bodyPr/>
          <a:lstStyle/>
          <a:p>
            <a:endParaRPr lang="ar-SA"/>
          </a:p>
        </p:txBody>
      </p:sp>
      <p:sp>
        <p:nvSpPr>
          <p:cNvPr id="104906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3895"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3896"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389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898" name="Footer Placeholder 4"/>
          <p:cNvSpPr>
            <a:spLocks noGrp="1"/>
          </p:cNvSpPr>
          <p:nvPr>
            <p:ph type="ftr" sz="quarter" idx="11"/>
          </p:nvPr>
        </p:nvSpPr>
        <p:spPr/>
        <p:txBody>
          <a:bodyPr/>
          <a:lstStyle/>
          <a:p>
            <a:endParaRPr lang="ar-SA"/>
          </a:p>
        </p:txBody>
      </p:sp>
      <p:sp>
        <p:nvSpPr>
          <p:cNvPr id="105389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3925" name="Title 1"/>
          <p:cNvSpPr>
            <a:spLocks noGrp="1"/>
          </p:cNvSpPr>
          <p:nvPr>
            <p:ph type="title"/>
          </p:nvPr>
        </p:nvSpPr>
        <p:spPr/>
        <p:txBody>
          <a:bodyPr/>
          <a:lstStyle/>
          <a:p>
            <a:r>
              <a:rPr lang="ar-SA"/>
              <a:t>انقر لتحرير نمط عنوان الشكل الرئيسي</a:t>
            </a:r>
            <a:endParaRPr lang="en-US" dirty="0"/>
          </a:p>
        </p:txBody>
      </p:sp>
      <p:sp>
        <p:nvSpPr>
          <p:cNvPr id="1053926"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927"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92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929" name="Footer Placeholder 5"/>
          <p:cNvSpPr>
            <a:spLocks noGrp="1"/>
          </p:cNvSpPr>
          <p:nvPr>
            <p:ph type="ftr" sz="quarter" idx="11"/>
          </p:nvPr>
        </p:nvSpPr>
        <p:spPr/>
        <p:txBody>
          <a:bodyPr/>
          <a:lstStyle/>
          <a:p>
            <a:endParaRPr lang="ar-SA"/>
          </a:p>
        </p:txBody>
      </p:sp>
      <p:sp>
        <p:nvSpPr>
          <p:cNvPr id="105393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3882" name="Title 1"/>
          <p:cNvSpPr>
            <a:spLocks noGrp="1"/>
          </p:cNvSpPr>
          <p:nvPr>
            <p:ph type="title"/>
          </p:nvPr>
        </p:nvSpPr>
        <p:spPr/>
        <p:txBody>
          <a:bodyPr/>
          <a:lstStyle/>
          <a:p>
            <a:r>
              <a:rPr lang="ar-SA"/>
              <a:t>انقر لتحرير نمط عنوان الشكل الرئيسي</a:t>
            </a:r>
            <a:endParaRPr lang="en-US" dirty="0"/>
          </a:p>
        </p:txBody>
      </p:sp>
      <p:sp>
        <p:nvSpPr>
          <p:cNvPr id="105388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88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88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88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887"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3888" name="Footer Placeholder 7"/>
          <p:cNvSpPr>
            <a:spLocks noGrp="1"/>
          </p:cNvSpPr>
          <p:nvPr>
            <p:ph type="ftr" sz="quarter" idx="11"/>
          </p:nvPr>
        </p:nvSpPr>
        <p:spPr/>
        <p:txBody>
          <a:bodyPr/>
          <a:lstStyle/>
          <a:p>
            <a:endParaRPr lang="ar-SA"/>
          </a:p>
        </p:txBody>
      </p:sp>
      <p:sp>
        <p:nvSpPr>
          <p:cNvPr id="1053889"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3910" name="Title 1"/>
          <p:cNvSpPr>
            <a:spLocks noGrp="1"/>
          </p:cNvSpPr>
          <p:nvPr>
            <p:ph type="title"/>
          </p:nvPr>
        </p:nvSpPr>
        <p:spPr/>
        <p:txBody>
          <a:bodyPr/>
          <a:lstStyle/>
          <a:p>
            <a:r>
              <a:rPr lang="ar-SA"/>
              <a:t>انقر لتحرير نمط عنوان الشكل الرئيسي</a:t>
            </a:r>
            <a:endParaRPr lang="en-US" dirty="0"/>
          </a:p>
        </p:txBody>
      </p:sp>
      <p:sp>
        <p:nvSpPr>
          <p:cNvPr id="1053911"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3912" name="Footer Placeholder 3"/>
          <p:cNvSpPr>
            <a:spLocks noGrp="1"/>
          </p:cNvSpPr>
          <p:nvPr>
            <p:ph type="ftr" sz="quarter" idx="11"/>
          </p:nvPr>
        </p:nvSpPr>
        <p:spPr/>
        <p:txBody>
          <a:bodyPr/>
          <a:lstStyle/>
          <a:p>
            <a:endParaRPr lang="ar-SA"/>
          </a:p>
        </p:txBody>
      </p:sp>
      <p:sp>
        <p:nvSpPr>
          <p:cNvPr id="1053913"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3849"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3850" name="Footer Placeholder 2"/>
          <p:cNvSpPr>
            <a:spLocks noGrp="1"/>
          </p:cNvSpPr>
          <p:nvPr>
            <p:ph type="ftr" sz="quarter" idx="11"/>
          </p:nvPr>
        </p:nvSpPr>
        <p:spPr/>
        <p:txBody>
          <a:bodyPr/>
          <a:lstStyle/>
          <a:p>
            <a:endParaRPr lang="ar-SA"/>
          </a:p>
        </p:txBody>
      </p:sp>
      <p:sp>
        <p:nvSpPr>
          <p:cNvPr id="1053851"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3919"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3920"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921"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92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923" name="Footer Placeholder 5"/>
          <p:cNvSpPr>
            <a:spLocks noGrp="1"/>
          </p:cNvSpPr>
          <p:nvPr>
            <p:ph type="ftr" sz="quarter" idx="11"/>
          </p:nvPr>
        </p:nvSpPr>
        <p:spPr/>
        <p:txBody>
          <a:bodyPr/>
          <a:lstStyle/>
          <a:p>
            <a:endParaRPr lang="ar-SA"/>
          </a:p>
        </p:txBody>
      </p:sp>
      <p:sp>
        <p:nvSpPr>
          <p:cNvPr id="105392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3865"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3866"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867"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86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869" name="Footer Placeholder 5"/>
          <p:cNvSpPr>
            <a:spLocks noGrp="1"/>
          </p:cNvSpPr>
          <p:nvPr>
            <p:ph type="ftr" sz="quarter" idx="11"/>
          </p:nvPr>
        </p:nvSpPr>
        <p:spPr/>
        <p:txBody>
          <a:bodyPr/>
          <a:lstStyle/>
          <a:p>
            <a:endParaRPr lang="ar-SA"/>
          </a:p>
        </p:txBody>
      </p:sp>
      <p:sp>
        <p:nvSpPr>
          <p:cNvPr id="105387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3871"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3872"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873"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874"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875" name="Footer Placeholder 5"/>
          <p:cNvSpPr>
            <a:spLocks noGrp="1"/>
          </p:cNvSpPr>
          <p:nvPr>
            <p:ph type="ftr" sz="quarter" idx="11"/>
          </p:nvPr>
        </p:nvSpPr>
        <p:spPr/>
        <p:txBody>
          <a:bodyPr/>
          <a:lstStyle/>
          <a:p>
            <a:endParaRPr lang="ar-SA"/>
          </a:p>
        </p:txBody>
      </p:sp>
      <p:sp>
        <p:nvSpPr>
          <p:cNvPr id="1053876"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3914"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3915"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91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917" name="Footer Placeholder 4"/>
          <p:cNvSpPr>
            <a:spLocks noGrp="1"/>
          </p:cNvSpPr>
          <p:nvPr>
            <p:ph type="ftr" sz="quarter" idx="11"/>
          </p:nvPr>
        </p:nvSpPr>
        <p:spPr/>
        <p:txBody>
          <a:bodyPr/>
          <a:lstStyle/>
          <a:p>
            <a:endParaRPr lang="ar-SA"/>
          </a:p>
        </p:txBody>
      </p:sp>
      <p:sp>
        <p:nvSpPr>
          <p:cNvPr id="105391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3852"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3853"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3854"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85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856" name="Footer Placeholder 4"/>
          <p:cNvSpPr>
            <a:spLocks noGrp="1"/>
          </p:cNvSpPr>
          <p:nvPr>
            <p:ph type="ftr" sz="quarter" idx="11"/>
          </p:nvPr>
        </p:nvSpPr>
        <p:spPr/>
        <p:txBody>
          <a:bodyPr/>
          <a:lstStyle/>
          <a:p>
            <a:endParaRPr lang="ar-SA"/>
          </a:p>
        </p:txBody>
      </p:sp>
      <p:sp>
        <p:nvSpPr>
          <p:cNvPr id="1053857"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3858"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3859"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3860"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3861"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386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863" name="Footer Placeholder 4"/>
          <p:cNvSpPr>
            <a:spLocks noGrp="1"/>
          </p:cNvSpPr>
          <p:nvPr>
            <p:ph type="ftr" sz="quarter" idx="11"/>
          </p:nvPr>
        </p:nvSpPr>
        <p:spPr/>
        <p:txBody>
          <a:bodyPr/>
          <a:lstStyle/>
          <a:p>
            <a:endParaRPr lang="ar-SA"/>
          </a:p>
        </p:txBody>
      </p:sp>
      <p:sp>
        <p:nvSpPr>
          <p:cNvPr id="105386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3900"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3901"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902"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903"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904"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905"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906"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04"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05"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390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908" name="Footer Placeholder 4"/>
          <p:cNvSpPr>
            <a:spLocks noGrp="1"/>
          </p:cNvSpPr>
          <p:nvPr>
            <p:ph type="ftr" sz="quarter" idx="11"/>
          </p:nvPr>
        </p:nvSpPr>
        <p:spPr/>
        <p:txBody>
          <a:bodyPr/>
          <a:lstStyle/>
          <a:p>
            <a:endParaRPr lang="ar-SA"/>
          </a:p>
        </p:txBody>
      </p:sp>
      <p:sp>
        <p:nvSpPr>
          <p:cNvPr id="105390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3936"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3937"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938"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939"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940"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941"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942"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943"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944"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945"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06"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07"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394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947" name="Footer Placeholder 4"/>
          <p:cNvSpPr>
            <a:spLocks noGrp="1"/>
          </p:cNvSpPr>
          <p:nvPr>
            <p:ph type="ftr" sz="quarter" idx="11"/>
          </p:nvPr>
        </p:nvSpPr>
        <p:spPr/>
        <p:txBody>
          <a:bodyPr/>
          <a:lstStyle/>
          <a:p>
            <a:endParaRPr lang="ar-SA"/>
          </a:p>
        </p:txBody>
      </p:sp>
      <p:sp>
        <p:nvSpPr>
          <p:cNvPr id="105394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3877" name="Title 1"/>
          <p:cNvSpPr>
            <a:spLocks noGrp="1"/>
          </p:cNvSpPr>
          <p:nvPr>
            <p:ph type="title"/>
          </p:nvPr>
        </p:nvSpPr>
        <p:spPr/>
        <p:txBody>
          <a:bodyPr/>
          <a:lstStyle/>
          <a:p>
            <a:r>
              <a:rPr lang="ar-SA"/>
              <a:t>انقر لتحرير نمط عنوان الشكل الرئيسي</a:t>
            </a:r>
            <a:endParaRPr lang="en-US" dirty="0"/>
          </a:p>
        </p:txBody>
      </p:sp>
      <p:sp>
        <p:nvSpPr>
          <p:cNvPr id="1053878"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87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880" name="Footer Placeholder 4"/>
          <p:cNvSpPr>
            <a:spLocks noGrp="1"/>
          </p:cNvSpPr>
          <p:nvPr>
            <p:ph type="ftr" sz="quarter" idx="11"/>
          </p:nvPr>
        </p:nvSpPr>
        <p:spPr/>
        <p:txBody>
          <a:bodyPr/>
          <a:lstStyle/>
          <a:p>
            <a:endParaRPr lang="ar-SA"/>
          </a:p>
        </p:txBody>
      </p:sp>
      <p:sp>
        <p:nvSpPr>
          <p:cNvPr id="105388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3931"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3932"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93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934" name="Footer Placeholder 4"/>
          <p:cNvSpPr>
            <a:spLocks noGrp="1"/>
          </p:cNvSpPr>
          <p:nvPr>
            <p:ph type="ftr" sz="quarter" idx="11"/>
          </p:nvPr>
        </p:nvSpPr>
        <p:spPr/>
        <p:txBody>
          <a:bodyPr/>
          <a:lstStyle/>
          <a:p>
            <a:endParaRPr lang="ar-SA"/>
          </a:p>
        </p:txBody>
      </p:sp>
      <p:sp>
        <p:nvSpPr>
          <p:cNvPr id="105393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1162"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116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116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165" name="Footer Placeholder 4"/>
          <p:cNvSpPr>
            <a:spLocks noGrp="1"/>
          </p:cNvSpPr>
          <p:nvPr>
            <p:ph type="ftr" sz="quarter" idx="11"/>
          </p:nvPr>
        </p:nvSpPr>
        <p:spPr/>
        <p:txBody>
          <a:bodyPr/>
          <a:lstStyle/>
          <a:p>
            <a:endParaRPr lang="ar-SA"/>
          </a:p>
        </p:txBody>
      </p:sp>
      <p:sp>
        <p:nvSpPr>
          <p:cNvPr id="105116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9044" name="Title 1"/>
          <p:cNvSpPr>
            <a:spLocks noGrp="1"/>
          </p:cNvSpPr>
          <p:nvPr>
            <p:ph type="title"/>
          </p:nvPr>
        </p:nvSpPr>
        <p:spPr/>
        <p:txBody>
          <a:bodyPr/>
          <a:lstStyle/>
          <a:p>
            <a:r>
              <a:rPr lang="ar-SA"/>
              <a:t>انقر لتحرير نمط عنوان الشكل الرئيسي</a:t>
            </a:r>
            <a:endParaRPr lang="en-US" dirty="0"/>
          </a:p>
        </p:txBody>
      </p:sp>
      <p:sp>
        <p:nvSpPr>
          <p:cNvPr id="1049045"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04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047" name="Footer Placeholder 4"/>
          <p:cNvSpPr>
            <a:spLocks noGrp="1"/>
          </p:cNvSpPr>
          <p:nvPr>
            <p:ph type="ftr" sz="quarter" idx="11"/>
          </p:nvPr>
        </p:nvSpPr>
        <p:spPr/>
        <p:txBody>
          <a:bodyPr/>
          <a:lstStyle/>
          <a:p>
            <a:endParaRPr lang="ar-SA"/>
          </a:p>
        </p:txBody>
      </p:sp>
      <p:sp>
        <p:nvSpPr>
          <p:cNvPr id="104904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1137"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1138"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113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140" name="Footer Placeholder 4"/>
          <p:cNvSpPr>
            <a:spLocks noGrp="1"/>
          </p:cNvSpPr>
          <p:nvPr>
            <p:ph type="ftr" sz="quarter" idx="11"/>
          </p:nvPr>
        </p:nvSpPr>
        <p:spPr/>
        <p:txBody>
          <a:bodyPr/>
          <a:lstStyle/>
          <a:p>
            <a:endParaRPr lang="ar-SA"/>
          </a:p>
        </p:txBody>
      </p:sp>
      <p:sp>
        <p:nvSpPr>
          <p:cNvPr id="105114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1197" name="Title 1"/>
          <p:cNvSpPr>
            <a:spLocks noGrp="1"/>
          </p:cNvSpPr>
          <p:nvPr>
            <p:ph type="title"/>
          </p:nvPr>
        </p:nvSpPr>
        <p:spPr/>
        <p:txBody>
          <a:bodyPr/>
          <a:lstStyle/>
          <a:p>
            <a:r>
              <a:rPr lang="ar-SA"/>
              <a:t>انقر لتحرير نمط عنوان الشكل الرئيسي</a:t>
            </a:r>
            <a:endParaRPr lang="en-US" dirty="0"/>
          </a:p>
        </p:txBody>
      </p:sp>
      <p:sp>
        <p:nvSpPr>
          <p:cNvPr id="1051198"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199"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200"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201" name="Footer Placeholder 5"/>
          <p:cNvSpPr>
            <a:spLocks noGrp="1"/>
          </p:cNvSpPr>
          <p:nvPr>
            <p:ph type="ftr" sz="quarter" idx="11"/>
          </p:nvPr>
        </p:nvSpPr>
        <p:spPr/>
        <p:txBody>
          <a:bodyPr/>
          <a:lstStyle/>
          <a:p>
            <a:endParaRPr lang="ar-SA"/>
          </a:p>
        </p:txBody>
      </p:sp>
      <p:sp>
        <p:nvSpPr>
          <p:cNvPr id="1051202"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1150" name="Title 1"/>
          <p:cNvSpPr>
            <a:spLocks noGrp="1"/>
          </p:cNvSpPr>
          <p:nvPr>
            <p:ph type="title"/>
          </p:nvPr>
        </p:nvSpPr>
        <p:spPr/>
        <p:txBody>
          <a:bodyPr/>
          <a:lstStyle/>
          <a:p>
            <a:r>
              <a:rPr lang="ar-SA"/>
              <a:t>انقر لتحرير نمط عنوان الشكل الرئيسي</a:t>
            </a:r>
            <a:endParaRPr lang="en-US" dirty="0"/>
          </a:p>
        </p:txBody>
      </p:sp>
      <p:sp>
        <p:nvSpPr>
          <p:cNvPr id="1051151"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152"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153"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154"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155"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1156" name="Footer Placeholder 7"/>
          <p:cNvSpPr>
            <a:spLocks noGrp="1"/>
          </p:cNvSpPr>
          <p:nvPr>
            <p:ph type="ftr" sz="quarter" idx="11"/>
          </p:nvPr>
        </p:nvSpPr>
        <p:spPr/>
        <p:txBody>
          <a:bodyPr/>
          <a:lstStyle/>
          <a:p>
            <a:endParaRPr lang="ar-SA"/>
          </a:p>
        </p:txBody>
      </p:sp>
      <p:sp>
        <p:nvSpPr>
          <p:cNvPr id="1051157"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1158" name="Title 1"/>
          <p:cNvSpPr>
            <a:spLocks noGrp="1"/>
          </p:cNvSpPr>
          <p:nvPr>
            <p:ph type="title"/>
          </p:nvPr>
        </p:nvSpPr>
        <p:spPr/>
        <p:txBody>
          <a:bodyPr/>
          <a:lstStyle/>
          <a:p>
            <a:r>
              <a:rPr lang="ar-SA"/>
              <a:t>انقر لتحرير نمط عنوان الشكل الرئيسي</a:t>
            </a:r>
            <a:endParaRPr lang="en-US" dirty="0"/>
          </a:p>
        </p:txBody>
      </p:sp>
      <p:sp>
        <p:nvSpPr>
          <p:cNvPr id="1051159"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1160" name="Footer Placeholder 3"/>
          <p:cNvSpPr>
            <a:spLocks noGrp="1"/>
          </p:cNvSpPr>
          <p:nvPr>
            <p:ph type="ftr" sz="quarter" idx="11"/>
          </p:nvPr>
        </p:nvSpPr>
        <p:spPr/>
        <p:txBody>
          <a:bodyPr/>
          <a:lstStyle/>
          <a:p>
            <a:endParaRPr lang="ar-SA"/>
          </a:p>
        </p:txBody>
      </p:sp>
      <p:sp>
        <p:nvSpPr>
          <p:cNvPr id="1051161"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1142"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1143" name="Footer Placeholder 2"/>
          <p:cNvSpPr>
            <a:spLocks noGrp="1"/>
          </p:cNvSpPr>
          <p:nvPr>
            <p:ph type="ftr" sz="quarter" idx="11"/>
          </p:nvPr>
        </p:nvSpPr>
        <p:spPr/>
        <p:txBody>
          <a:bodyPr/>
          <a:lstStyle/>
          <a:p>
            <a:endParaRPr lang="ar-SA"/>
          </a:p>
        </p:txBody>
      </p:sp>
      <p:sp>
        <p:nvSpPr>
          <p:cNvPr id="1051144"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1181"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1182"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183"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184"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185" name="Footer Placeholder 5"/>
          <p:cNvSpPr>
            <a:spLocks noGrp="1"/>
          </p:cNvSpPr>
          <p:nvPr>
            <p:ph type="ftr" sz="quarter" idx="11"/>
          </p:nvPr>
        </p:nvSpPr>
        <p:spPr/>
        <p:txBody>
          <a:bodyPr/>
          <a:lstStyle/>
          <a:p>
            <a:endParaRPr lang="ar-SA"/>
          </a:p>
        </p:txBody>
      </p:sp>
      <p:sp>
        <p:nvSpPr>
          <p:cNvPr id="1051186"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1131"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1132"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133"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134"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135" name="Footer Placeholder 5"/>
          <p:cNvSpPr>
            <a:spLocks noGrp="1"/>
          </p:cNvSpPr>
          <p:nvPr>
            <p:ph type="ftr" sz="quarter" idx="11"/>
          </p:nvPr>
        </p:nvSpPr>
        <p:spPr/>
        <p:txBody>
          <a:bodyPr/>
          <a:lstStyle/>
          <a:p>
            <a:endParaRPr lang="ar-SA"/>
          </a:p>
        </p:txBody>
      </p:sp>
      <p:sp>
        <p:nvSpPr>
          <p:cNvPr id="1051136"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88.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1167"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1168"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169"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170"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171" name="Footer Placeholder 5"/>
          <p:cNvSpPr>
            <a:spLocks noGrp="1"/>
          </p:cNvSpPr>
          <p:nvPr>
            <p:ph type="ftr" sz="quarter" idx="11"/>
          </p:nvPr>
        </p:nvSpPr>
        <p:spPr/>
        <p:txBody>
          <a:bodyPr/>
          <a:lstStyle/>
          <a:p>
            <a:endParaRPr lang="ar-SA"/>
          </a:p>
        </p:txBody>
      </p:sp>
      <p:sp>
        <p:nvSpPr>
          <p:cNvPr id="1051172"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89.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1192"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1193"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19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195" name="Footer Placeholder 4"/>
          <p:cNvSpPr>
            <a:spLocks noGrp="1"/>
          </p:cNvSpPr>
          <p:nvPr>
            <p:ph type="ftr" sz="quarter" idx="11"/>
          </p:nvPr>
        </p:nvSpPr>
        <p:spPr/>
        <p:txBody>
          <a:bodyPr/>
          <a:lstStyle/>
          <a:p>
            <a:endParaRPr lang="ar-SA"/>
          </a:p>
        </p:txBody>
      </p:sp>
      <p:sp>
        <p:nvSpPr>
          <p:cNvPr id="105119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90.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1173"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1174"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1175"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17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177" name="Footer Placeholder 4"/>
          <p:cNvSpPr>
            <a:spLocks noGrp="1"/>
          </p:cNvSpPr>
          <p:nvPr>
            <p:ph type="ftr" sz="quarter" idx="11"/>
          </p:nvPr>
        </p:nvSpPr>
        <p:spPr/>
        <p:txBody>
          <a:bodyPr/>
          <a:lstStyle/>
          <a:p>
            <a:endParaRPr lang="ar-SA"/>
          </a:p>
        </p:txBody>
      </p:sp>
      <p:sp>
        <p:nvSpPr>
          <p:cNvPr id="1051178"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1179"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1180"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591.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1216"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1217"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121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219" name="Footer Placeholder 4"/>
          <p:cNvSpPr>
            <a:spLocks noGrp="1"/>
          </p:cNvSpPr>
          <p:nvPr>
            <p:ph type="ftr" sz="quarter" idx="11"/>
          </p:nvPr>
        </p:nvSpPr>
        <p:spPr/>
        <p:txBody>
          <a:bodyPr/>
          <a:lstStyle/>
          <a:p>
            <a:endParaRPr lang="ar-SA"/>
          </a:p>
        </p:txBody>
      </p:sp>
      <p:sp>
        <p:nvSpPr>
          <p:cNvPr id="105122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92.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1121"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1122"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123"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124"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125"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126"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127"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796"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97"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112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129" name="Footer Placeholder 4"/>
          <p:cNvSpPr>
            <a:spLocks noGrp="1"/>
          </p:cNvSpPr>
          <p:nvPr>
            <p:ph type="ftr" sz="quarter" idx="11"/>
          </p:nvPr>
        </p:nvSpPr>
        <p:spPr/>
        <p:txBody>
          <a:bodyPr/>
          <a:lstStyle/>
          <a:p>
            <a:endParaRPr lang="ar-SA"/>
          </a:p>
        </p:txBody>
      </p:sp>
      <p:sp>
        <p:nvSpPr>
          <p:cNvPr id="105113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93.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1203"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1204"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205"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206"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207"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208"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209"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210"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21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212"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798"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99"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121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214" name="Footer Placeholder 4"/>
          <p:cNvSpPr>
            <a:spLocks noGrp="1"/>
          </p:cNvSpPr>
          <p:nvPr>
            <p:ph type="ftr" sz="quarter" idx="11"/>
          </p:nvPr>
        </p:nvSpPr>
        <p:spPr/>
        <p:txBody>
          <a:bodyPr/>
          <a:lstStyle/>
          <a:p>
            <a:endParaRPr lang="ar-SA"/>
          </a:p>
        </p:txBody>
      </p:sp>
      <p:sp>
        <p:nvSpPr>
          <p:cNvPr id="105121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94.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1187" name="Title 1"/>
          <p:cNvSpPr>
            <a:spLocks noGrp="1"/>
          </p:cNvSpPr>
          <p:nvPr>
            <p:ph type="title"/>
          </p:nvPr>
        </p:nvSpPr>
        <p:spPr/>
        <p:txBody>
          <a:bodyPr/>
          <a:lstStyle/>
          <a:p>
            <a:r>
              <a:rPr lang="ar-SA"/>
              <a:t>انقر لتحرير نمط عنوان الشكل الرئيسي</a:t>
            </a:r>
            <a:endParaRPr lang="en-US" dirty="0"/>
          </a:p>
        </p:txBody>
      </p:sp>
      <p:sp>
        <p:nvSpPr>
          <p:cNvPr id="1051188"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18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190" name="Footer Placeholder 4"/>
          <p:cNvSpPr>
            <a:spLocks noGrp="1"/>
          </p:cNvSpPr>
          <p:nvPr>
            <p:ph type="ftr" sz="quarter" idx="11"/>
          </p:nvPr>
        </p:nvSpPr>
        <p:spPr/>
        <p:txBody>
          <a:bodyPr/>
          <a:lstStyle/>
          <a:p>
            <a:endParaRPr lang="ar-SA"/>
          </a:p>
        </p:txBody>
      </p:sp>
      <p:sp>
        <p:nvSpPr>
          <p:cNvPr id="105119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95.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1145"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1146"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14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148" name="Footer Placeholder 4"/>
          <p:cNvSpPr>
            <a:spLocks noGrp="1"/>
          </p:cNvSpPr>
          <p:nvPr>
            <p:ph type="ftr" sz="quarter" idx="11"/>
          </p:nvPr>
        </p:nvSpPr>
        <p:spPr/>
        <p:txBody>
          <a:bodyPr/>
          <a:lstStyle/>
          <a:p>
            <a:endParaRPr lang="ar-SA"/>
          </a:p>
        </p:txBody>
      </p:sp>
      <p:sp>
        <p:nvSpPr>
          <p:cNvPr id="105114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96.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2370"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2371"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237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373" name="Footer Placeholder 4"/>
          <p:cNvSpPr>
            <a:spLocks noGrp="1"/>
          </p:cNvSpPr>
          <p:nvPr>
            <p:ph type="ftr" sz="quarter" idx="11"/>
          </p:nvPr>
        </p:nvSpPr>
        <p:spPr/>
        <p:txBody>
          <a:bodyPr/>
          <a:lstStyle/>
          <a:p>
            <a:endParaRPr lang="ar-SA"/>
          </a:p>
        </p:txBody>
      </p:sp>
      <p:sp>
        <p:nvSpPr>
          <p:cNvPr id="105237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97.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9016" name="Title 1"/>
          <p:cNvSpPr>
            <a:spLocks noGrp="1"/>
          </p:cNvSpPr>
          <p:nvPr>
            <p:ph type="title"/>
          </p:nvPr>
        </p:nvSpPr>
        <p:spPr/>
        <p:txBody>
          <a:bodyPr/>
          <a:lstStyle/>
          <a:p>
            <a:r>
              <a:rPr lang="ar-SA"/>
              <a:t>انقر لتحرير نمط عنوان الشكل الرئيسي</a:t>
            </a:r>
            <a:endParaRPr lang="en-US" dirty="0"/>
          </a:p>
        </p:txBody>
      </p:sp>
      <p:sp>
        <p:nvSpPr>
          <p:cNvPr id="1049017"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01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019" name="Footer Placeholder 4"/>
          <p:cNvSpPr>
            <a:spLocks noGrp="1"/>
          </p:cNvSpPr>
          <p:nvPr>
            <p:ph type="ftr" sz="quarter" idx="11"/>
          </p:nvPr>
        </p:nvSpPr>
        <p:spPr/>
        <p:txBody>
          <a:bodyPr/>
          <a:lstStyle/>
          <a:p>
            <a:endParaRPr lang="ar-SA"/>
          </a:p>
        </p:txBody>
      </p:sp>
      <p:sp>
        <p:nvSpPr>
          <p:cNvPr id="104902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98.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2345"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2346"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234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348" name="Footer Placeholder 4"/>
          <p:cNvSpPr>
            <a:spLocks noGrp="1"/>
          </p:cNvSpPr>
          <p:nvPr>
            <p:ph type="ftr" sz="quarter" idx="11"/>
          </p:nvPr>
        </p:nvSpPr>
        <p:spPr/>
        <p:txBody>
          <a:bodyPr/>
          <a:lstStyle/>
          <a:p>
            <a:endParaRPr lang="ar-SA"/>
          </a:p>
        </p:txBody>
      </p:sp>
      <p:sp>
        <p:nvSpPr>
          <p:cNvPr id="105234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2399" name="Title 1"/>
          <p:cNvSpPr>
            <a:spLocks noGrp="1"/>
          </p:cNvSpPr>
          <p:nvPr>
            <p:ph type="title"/>
          </p:nvPr>
        </p:nvSpPr>
        <p:spPr/>
        <p:txBody>
          <a:bodyPr/>
          <a:lstStyle/>
          <a:p>
            <a:r>
              <a:rPr lang="ar-SA"/>
              <a:t>انقر لتحرير نمط عنوان الشكل الرئيسي</a:t>
            </a:r>
            <a:endParaRPr lang="en-US" dirty="0"/>
          </a:p>
        </p:txBody>
      </p:sp>
      <p:sp>
        <p:nvSpPr>
          <p:cNvPr id="1052400"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401"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40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2403" name="Footer Placeholder 5"/>
          <p:cNvSpPr>
            <a:spLocks noGrp="1"/>
          </p:cNvSpPr>
          <p:nvPr>
            <p:ph type="ftr" sz="quarter" idx="11"/>
          </p:nvPr>
        </p:nvSpPr>
        <p:spPr/>
        <p:txBody>
          <a:bodyPr/>
          <a:lstStyle/>
          <a:p>
            <a:endParaRPr lang="ar-SA"/>
          </a:p>
        </p:txBody>
      </p:sp>
      <p:sp>
        <p:nvSpPr>
          <p:cNvPr id="105240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00.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2431" name="Title 1"/>
          <p:cNvSpPr>
            <a:spLocks noGrp="1"/>
          </p:cNvSpPr>
          <p:nvPr>
            <p:ph type="title"/>
          </p:nvPr>
        </p:nvSpPr>
        <p:spPr/>
        <p:txBody>
          <a:bodyPr/>
          <a:lstStyle/>
          <a:p>
            <a:r>
              <a:rPr lang="ar-SA"/>
              <a:t>انقر لتحرير نمط عنوان الشكل الرئيسي</a:t>
            </a:r>
            <a:endParaRPr lang="en-US" dirty="0"/>
          </a:p>
        </p:txBody>
      </p:sp>
      <p:sp>
        <p:nvSpPr>
          <p:cNvPr id="1052432"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433"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434"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435"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436"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2437" name="Footer Placeholder 7"/>
          <p:cNvSpPr>
            <a:spLocks noGrp="1"/>
          </p:cNvSpPr>
          <p:nvPr>
            <p:ph type="ftr" sz="quarter" idx="11"/>
          </p:nvPr>
        </p:nvSpPr>
        <p:spPr/>
        <p:txBody>
          <a:bodyPr/>
          <a:lstStyle/>
          <a:p>
            <a:endParaRPr lang="ar-SA"/>
          </a:p>
        </p:txBody>
      </p:sp>
      <p:sp>
        <p:nvSpPr>
          <p:cNvPr id="1052438"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01.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2375" name="Title 1"/>
          <p:cNvSpPr>
            <a:spLocks noGrp="1"/>
          </p:cNvSpPr>
          <p:nvPr>
            <p:ph type="title"/>
          </p:nvPr>
        </p:nvSpPr>
        <p:spPr/>
        <p:txBody>
          <a:bodyPr/>
          <a:lstStyle/>
          <a:p>
            <a:r>
              <a:rPr lang="ar-SA"/>
              <a:t>انقر لتحرير نمط عنوان الشكل الرئيسي</a:t>
            </a:r>
            <a:endParaRPr lang="en-US" dirty="0"/>
          </a:p>
        </p:txBody>
      </p:sp>
      <p:sp>
        <p:nvSpPr>
          <p:cNvPr id="1052376"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2377" name="Footer Placeholder 3"/>
          <p:cNvSpPr>
            <a:spLocks noGrp="1"/>
          </p:cNvSpPr>
          <p:nvPr>
            <p:ph type="ftr" sz="quarter" idx="11"/>
          </p:nvPr>
        </p:nvSpPr>
        <p:spPr/>
        <p:txBody>
          <a:bodyPr/>
          <a:lstStyle/>
          <a:p>
            <a:endParaRPr lang="ar-SA"/>
          </a:p>
        </p:txBody>
      </p:sp>
      <p:sp>
        <p:nvSpPr>
          <p:cNvPr id="1052378"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02.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2428"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2429" name="Footer Placeholder 2"/>
          <p:cNvSpPr>
            <a:spLocks noGrp="1"/>
          </p:cNvSpPr>
          <p:nvPr>
            <p:ph type="ftr" sz="quarter" idx="11"/>
          </p:nvPr>
        </p:nvSpPr>
        <p:spPr/>
        <p:txBody>
          <a:bodyPr/>
          <a:lstStyle/>
          <a:p>
            <a:endParaRPr lang="ar-SA"/>
          </a:p>
        </p:txBody>
      </p:sp>
      <p:sp>
        <p:nvSpPr>
          <p:cNvPr id="1052430"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03.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2387"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2388"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389"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390"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2391" name="Footer Placeholder 5"/>
          <p:cNvSpPr>
            <a:spLocks noGrp="1"/>
          </p:cNvSpPr>
          <p:nvPr>
            <p:ph type="ftr" sz="quarter" idx="11"/>
          </p:nvPr>
        </p:nvSpPr>
        <p:spPr/>
        <p:txBody>
          <a:bodyPr/>
          <a:lstStyle/>
          <a:p>
            <a:endParaRPr lang="ar-SA"/>
          </a:p>
        </p:txBody>
      </p:sp>
      <p:sp>
        <p:nvSpPr>
          <p:cNvPr id="1052392"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2439"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2440"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441"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44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2443" name="Footer Placeholder 5"/>
          <p:cNvSpPr>
            <a:spLocks noGrp="1"/>
          </p:cNvSpPr>
          <p:nvPr>
            <p:ph type="ftr" sz="quarter" idx="11"/>
          </p:nvPr>
        </p:nvSpPr>
        <p:spPr/>
        <p:txBody>
          <a:bodyPr/>
          <a:lstStyle/>
          <a:p>
            <a:endParaRPr lang="ar-SA"/>
          </a:p>
        </p:txBody>
      </p:sp>
      <p:sp>
        <p:nvSpPr>
          <p:cNvPr id="105244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2393"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2394"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395"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39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2397" name="Footer Placeholder 5"/>
          <p:cNvSpPr>
            <a:spLocks noGrp="1"/>
          </p:cNvSpPr>
          <p:nvPr>
            <p:ph type="ftr" sz="quarter" idx="11"/>
          </p:nvPr>
        </p:nvSpPr>
        <p:spPr/>
        <p:txBody>
          <a:bodyPr/>
          <a:lstStyle/>
          <a:p>
            <a:endParaRPr lang="ar-SA"/>
          </a:p>
        </p:txBody>
      </p:sp>
      <p:sp>
        <p:nvSpPr>
          <p:cNvPr id="105239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2350"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2351"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35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353" name="Footer Placeholder 4"/>
          <p:cNvSpPr>
            <a:spLocks noGrp="1"/>
          </p:cNvSpPr>
          <p:nvPr>
            <p:ph type="ftr" sz="quarter" idx="11"/>
          </p:nvPr>
        </p:nvSpPr>
        <p:spPr/>
        <p:txBody>
          <a:bodyPr/>
          <a:lstStyle/>
          <a:p>
            <a:endParaRPr lang="ar-SA"/>
          </a:p>
        </p:txBody>
      </p:sp>
      <p:sp>
        <p:nvSpPr>
          <p:cNvPr id="105235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2379"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2380"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2381"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38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383" name="Footer Placeholder 4"/>
          <p:cNvSpPr>
            <a:spLocks noGrp="1"/>
          </p:cNvSpPr>
          <p:nvPr>
            <p:ph type="ftr" sz="quarter" idx="11"/>
          </p:nvPr>
        </p:nvSpPr>
        <p:spPr/>
        <p:txBody>
          <a:bodyPr/>
          <a:lstStyle/>
          <a:p>
            <a:endParaRPr lang="ar-SA"/>
          </a:p>
        </p:txBody>
      </p:sp>
      <p:sp>
        <p:nvSpPr>
          <p:cNvPr id="1052384"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2385"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2386"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2423"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2424"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242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426" name="Footer Placeholder 4"/>
          <p:cNvSpPr>
            <a:spLocks noGrp="1"/>
          </p:cNvSpPr>
          <p:nvPr>
            <p:ph type="ftr" sz="quarter" idx="11"/>
          </p:nvPr>
        </p:nvSpPr>
        <p:spPr/>
        <p:txBody>
          <a:bodyPr/>
          <a:lstStyle/>
          <a:p>
            <a:endParaRPr lang="ar-SA"/>
          </a:p>
        </p:txBody>
      </p:sp>
      <p:sp>
        <p:nvSpPr>
          <p:cNvPr id="105242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2355"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2356"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357"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358"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35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360"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361"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44"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45"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236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363" name="Footer Placeholder 4"/>
          <p:cNvSpPr>
            <a:spLocks noGrp="1"/>
          </p:cNvSpPr>
          <p:nvPr>
            <p:ph type="ftr" sz="quarter" idx="11"/>
          </p:nvPr>
        </p:nvSpPr>
        <p:spPr/>
        <p:txBody>
          <a:bodyPr/>
          <a:lstStyle/>
          <a:p>
            <a:endParaRPr lang="ar-SA"/>
          </a:p>
        </p:txBody>
      </p:sp>
      <p:sp>
        <p:nvSpPr>
          <p:cNvPr id="105236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2410"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2411"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412"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413"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414"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415"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416"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417"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418"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419"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46"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47"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242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421" name="Footer Placeholder 4"/>
          <p:cNvSpPr>
            <a:spLocks noGrp="1"/>
          </p:cNvSpPr>
          <p:nvPr>
            <p:ph type="ftr" sz="quarter" idx="11"/>
          </p:nvPr>
        </p:nvSpPr>
        <p:spPr/>
        <p:txBody>
          <a:bodyPr/>
          <a:lstStyle/>
          <a:p>
            <a:endParaRPr lang="ar-SA"/>
          </a:p>
        </p:txBody>
      </p:sp>
      <p:sp>
        <p:nvSpPr>
          <p:cNvPr id="105242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2365" name="Title 1"/>
          <p:cNvSpPr>
            <a:spLocks noGrp="1"/>
          </p:cNvSpPr>
          <p:nvPr>
            <p:ph type="title"/>
          </p:nvPr>
        </p:nvSpPr>
        <p:spPr/>
        <p:txBody>
          <a:bodyPr/>
          <a:lstStyle/>
          <a:p>
            <a:r>
              <a:rPr lang="ar-SA"/>
              <a:t>انقر لتحرير نمط عنوان الشكل الرئيسي</a:t>
            </a:r>
            <a:endParaRPr lang="en-US" dirty="0"/>
          </a:p>
        </p:txBody>
      </p:sp>
      <p:sp>
        <p:nvSpPr>
          <p:cNvPr id="1052366"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36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368" name="Footer Placeholder 4"/>
          <p:cNvSpPr>
            <a:spLocks noGrp="1"/>
          </p:cNvSpPr>
          <p:nvPr>
            <p:ph type="ftr" sz="quarter" idx="11"/>
          </p:nvPr>
        </p:nvSpPr>
        <p:spPr/>
        <p:txBody>
          <a:bodyPr/>
          <a:lstStyle/>
          <a:p>
            <a:endParaRPr lang="ar-SA"/>
          </a:p>
        </p:txBody>
      </p:sp>
      <p:sp>
        <p:nvSpPr>
          <p:cNvPr id="105236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2405"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2406"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40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408" name="Footer Placeholder 4"/>
          <p:cNvSpPr>
            <a:spLocks noGrp="1"/>
          </p:cNvSpPr>
          <p:nvPr>
            <p:ph type="ftr" sz="quarter" idx="11"/>
          </p:nvPr>
        </p:nvSpPr>
        <p:spPr/>
        <p:txBody>
          <a:bodyPr/>
          <a:lstStyle/>
          <a:p>
            <a:endParaRPr lang="ar-SA"/>
          </a:p>
        </p:txBody>
      </p:sp>
      <p:sp>
        <p:nvSpPr>
          <p:cNvPr id="105240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49881"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49882"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4988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884" name="Footer Placeholder 4"/>
          <p:cNvSpPr>
            <a:spLocks noGrp="1"/>
          </p:cNvSpPr>
          <p:nvPr>
            <p:ph type="ftr" sz="quarter" idx="11"/>
          </p:nvPr>
        </p:nvSpPr>
        <p:spPr/>
        <p:txBody>
          <a:bodyPr/>
          <a:lstStyle/>
          <a:p>
            <a:endParaRPr lang="ar-SA"/>
          </a:p>
        </p:txBody>
      </p:sp>
      <p:sp>
        <p:nvSpPr>
          <p:cNvPr id="104988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919" name="Title 1"/>
          <p:cNvSpPr>
            <a:spLocks noGrp="1"/>
          </p:cNvSpPr>
          <p:nvPr>
            <p:ph type="title"/>
          </p:nvPr>
        </p:nvSpPr>
        <p:spPr/>
        <p:txBody>
          <a:bodyPr/>
          <a:lstStyle/>
          <a:p>
            <a:r>
              <a:rPr lang="ar-SA"/>
              <a:t>انقر لتحرير نمط عنوان الشكل الرئيسي</a:t>
            </a:r>
            <a:endParaRPr lang="en-US" dirty="0"/>
          </a:p>
        </p:txBody>
      </p:sp>
      <p:sp>
        <p:nvSpPr>
          <p:cNvPr id="1048920"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92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922" name="Footer Placeholder 4"/>
          <p:cNvSpPr>
            <a:spLocks noGrp="1"/>
          </p:cNvSpPr>
          <p:nvPr>
            <p:ph type="ftr" sz="quarter" idx="11"/>
          </p:nvPr>
        </p:nvSpPr>
        <p:spPr/>
        <p:txBody>
          <a:bodyPr/>
          <a:lstStyle/>
          <a:p>
            <a:endParaRPr lang="ar-SA"/>
          </a:p>
        </p:txBody>
      </p:sp>
      <p:sp>
        <p:nvSpPr>
          <p:cNvPr id="104892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1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49904"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49905"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4990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907" name="Footer Placeholder 4"/>
          <p:cNvSpPr>
            <a:spLocks noGrp="1"/>
          </p:cNvSpPr>
          <p:nvPr>
            <p:ph type="ftr" sz="quarter" idx="11"/>
          </p:nvPr>
        </p:nvSpPr>
        <p:spPr/>
        <p:txBody>
          <a:bodyPr/>
          <a:lstStyle/>
          <a:p>
            <a:endParaRPr lang="ar-SA"/>
          </a:p>
        </p:txBody>
      </p:sp>
      <p:sp>
        <p:nvSpPr>
          <p:cNvPr id="104990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16.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49851" name="Title 1"/>
          <p:cNvSpPr>
            <a:spLocks noGrp="1"/>
          </p:cNvSpPr>
          <p:nvPr>
            <p:ph type="title"/>
          </p:nvPr>
        </p:nvSpPr>
        <p:spPr/>
        <p:txBody>
          <a:bodyPr/>
          <a:lstStyle/>
          <a:p>
            <a:r>
              <a:rPr lang="ar-SA"/>
              <a:t>انقر لتحرير نمط عنوان الشكل الرئيسي</a:t>
            </a:r>
            <a:endParaRPr lang="en-US" dirty="0"/>
          </a:p>
        </p:txBody>
      </p:sp>
      <p:sp>
        <p:nvSpPr>
          <p:cNvPr id="1049852"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853"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854"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49855" name="Footer Placeholder 5"/>
          <p:cNvSpPr>
            <a:spLocks noGrp="1"/>
          </p:cNvSpPr>
          <p:nvPr>
            <p:ph type="ftr" sz="quarter" idx="11"/>
          </p:nvPr>
        </p:nvSpPr>
        <p:spPr/>
        <p:txBody>
          <a:bodyPr/>
          <a:lstStyle/>
          <a:p>
            <a:endParaRPr lang="ar-SA"/>
          </a:p>
        </p:txBody>
      </p:sp>
      <p:sp>
        <p:nvSpPr>
          <p:cNvPr id="1049856"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1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49809" name="Title 1"/>
          <p:cNvSpPr>
            <a:spLocks noGrp="1"/>
          </p:cNvSpPr>
          <p:nvPr>
            <p:ph type="title"/>
          </p:nvPr>
        </p:nvSpPr>
        <p:spPr/>
        <p:txBody>
          <a:bodyPr/>
          <a:lstStyle/>
          <a:p>
            <a:r>
              <a:rPr lang="ar-SA"/>
              <a:t>انقر لتحرير نمط عنوان الشكل الرئيسي</a:t>
            </a:r>
            <a:endParaRPr lang="en-US" dirty="0"/>
          </a:p>
        </p:txBody>
      </p:sp>
      <p:sp>
        <p:nvSpPr>
          <p:cNvPr id="1049810"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811"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812"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813"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814"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49815" name="Footer Placeholder 7"/>
          <p:cNvSpPr>
            <a:spLocks noGrp="1"/>
          </p:cNvSpPr>
          <p:nvPr>
            <p:ph type="ftr" sz="quarter" idx="11"/>
          </p:nvPr>
        </p:nvSpPr>
        <p:spPr/>
        <p:txBody>
          <a:bodyPr/>
          <a:lstStyle/>
          <a:p>
            <a:endParaRPr lang="ar-SA"/>
          </a:p>
        </p:txBody>
      </p:sp>
      <p:sp>
        <p:nvSpPr>
          <p:cNvPr id="1049816"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1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49847" name="Title 1"/>
          <p:cNvSpPr>
            <a:spLocks noGrp="1"/>
          </p:cNvSpPr>
          <p:nvPr>
            <p:ph type="title"/>
          </p:nvPr>
        </p:nvSpPr>
        <p:spPr/>
        <p:txBody>
          <a:bodyPr/>
          <a:lstStyle/>
          <a:p>
            <a:r>
              <a:rPr lang="ar-SA"/>
              <a:t>انقر لتحرير نمط عنوان الشكل الرئيسي</a:t>
            </a:r>
            <a:endParaRPr lang="en-US" dirty="0"/>
          </a:p>
        </p:txBody>
      </p:sp>
      <p:sp>
        <p:nvSpPr>
          <p:cNvPr id="1049848"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49849" name="Footer Placeholder 3"/>
          <p:cNvSpPr>
            <a:spLocks noGrp="1"/>
          </p:cNvSpPr>
          <p:nvPr>
            <p:ph type="ftr" sz="quarter" idx="11"/>
          </p:nvPr>
        </p:nvSpPr>
        <p:spPr/>
        <p:txBody>
          <a:bodyPr/>
          <a:lstStyle/>
          <a:p>
            <a:endParaRPr lang="ar-SA"/>
          </a:p>
        </p:txBody>
      </p:sp>
      <p:sp>
        <p:nvSpPr>
          <p:cNvPr id="1049850"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1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49886"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49887" name="Footer Placeholder 2"/>
          <p:cNvSpPr>
            <a:spLocks noGrp="1"/>
          </p:cNvSpPr>
          <p:nvPr>
            <p:ph type="ftr" sz="quarter" idx="11"/>
          </p:nvPr>
        </p:nvSpPr>
        <p:spPr/>
        <p:txBody>
          <a:bodyPr/>
          <a:lstStyle/>
          <a:p>
            <a:endParaRPr lang="ar-SA"/>
          </a:p>
        </p:txBody>
      </p:sp>
      <p:sp>
        <p:nvSpPr>
          <p:cNvPr id="1049888"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49836"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49837"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838"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839"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49840" name="Footer Placeholder 5"/>
          <p:cNvSpPr>
            <a:spLocks noGrp="1"/>
          </p:cNvSpPr>
          <p:nvPr>
            <p:ph type="ftr" sz="quarter" idx="11"/>
          </p:nvPr>
        </p:nvSpPr>
        <p:spPr/>
        <p:txBody>
          <a:bodyPr/>
          <a:lstStyle/>
          <a:p>
            <a:endParaRPr lang="ar-SA"/>
          </a:p>
        </p:txBody>
      </p:sp>
      <p:sp>
        <p:nvSpPr>
          <p:cNvPr id="1049841"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21.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49870"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49871"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49872"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873"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49874" name="Footer Placeholder 5"/>
          <p:cNvSpPr>
            <a:spLocks noGrp="1"/>
          </p:cNvSpPr>
          <p:nvPr>
            <p:ph type="ftr" sz="quarter" idx="11"/>
          </p:nvPr>
        </p:nvSpPr>
        <p:spPr/>
        <p:txBody>
          <a:bodyPr/>
          <a:lstStyle/>
          <a:p>
            <a:endParaRPr lang="ar-SA"/>
          </a:p>
        </p:txBody>
      </p:sp>
      <p:sp>
        <p:nvSpPr>
          <p:cNvPr id="1049875"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22.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49817"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49818"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49819"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820"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49821" name="Footer Placeholder 5"/>
          <p:cNvSpPr>
            <a:spLocks noGrp="1"/>
          </p:cNvSpPr>
          <p:nvPr>
            <p:ph type="ftr" sz="quarter" idx="11"/>
          </p:nvPr>
        </p:nvSpPr>
        <p:spPr/>
        <p:txBody>
          <a:bodyPr/>
          <a:lstStyle/>
          <a:p>
            <a:endParaRPr lang="ar-SA"/>
          </a:p>
        </p:txBody>
      </p:sp>
      <p:sp>
        <p:nvSpPr>
          <p:cNvPr id="1049822"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23.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49876"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49877"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87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879" name="Footer Placeholder 4"/>
          <p:cNvSpPr>
            <a:spLocks noGrp="1"/>
          </p:cNvSpPr>
          <p:nvPr>
            <p:ph type="ftr" sz="quarter" idx="11"/>
          </p:nvPr>
        </p:nvSpPr>
        <p:spPr/>
        <p:txBody>
          <a:bodyPr/>
          <a:lstStyle/>
          <a:p>
            <a:endParaRPr lang="ar-SA"/>
          </a:p>
        </p:txBody>
      </p:sp>
      <p:sp>
        <p:nvSpPr>
          <p:cNvPr id="104988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24.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49862"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49863"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49864"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86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866" name="Footer Placeholder 4"/>
          <p:cNvSpPr>
            <a:spLocks noGrp="1"/>
          </p:cNvSpPr>
          <p:nvPr>
            <p:ph type="ftr" sz="quarter" idx="11"/>
          </p:nvPr>
        </p:nvSpPr>
        <p:spPr/>
        <p:txBody>
          <a:bodyPr/>
          <a:lstStyle/>
          <a:p>
            <a:endParaRPr lang="ar-SA"/>
          </a:p>
        </p:txBody>
      </p:sp>
      <p:sp>
        <p:nvSpPr>
          <p:cNvPr id="1049867"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49868"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49869"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49842"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4984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4984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845" name="Footer Placeholder 4"/>
          <p:cNvSpPr>
            <a:spLocks noGrp="1"/>
          </p:cNvSpPr>
          <p:nvPr>
            <p:ph type="ftr" sz="quarter" idx="11"/>
          </p:nvPr>
        </p:nvSpPr>
        <p:spPr/>
        <p:txBody>
          <a:bodyPr/>
          <a:lstStyle/>
          <a:p>
            <a:endParaRPr lang="ar-SA"/>
          </a:p>
        </p:txBody>
      </p:sp>
      <p:sp>
        <p:nvSpPr>
          <p:cNvPr id="104984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49889"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49890"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891"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892"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893"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89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895"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746"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47"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4989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897" name="Footer Placeholder 4"/>
          <p:cNvSpPr>
            <a:spLocks noGrp="1"/>
          </p:cNvSpPr>
          <p:nvPr>
            <p:ph type="ftr" sz="quarter" idx="11"/>
          </p:nvPr>
        </p:nvSpPr>
        <p:spPr/>
        <p:txBody>
          <a:bodyPr/>
          <a:lstStyle/>
          <a:p>
            <a:endParaRPr lang="ar-SA"/>
          </a:p>
        </p:txBody>
      </p:sp>
      <p:sp>
        <p:nvSpPr>
          <p:cNvPr id="104989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49823"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49824"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825"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49826"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827"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828"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49829"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830"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8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49832"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744"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45"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4983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834" name="Footer Placeholder 4"/>
          <p:cNvSpPr>
            <a:spLocks noGrp="1"/>
          </p:cNvSpPr>
          <p:nvPr>
            <p:ph type="ftr" sz="quarter" idx="11"/>
          </p:nvPr>
        </p:nvSpPr>
        <p:spPr/>
        <p:txBody>
          <a:bodyPr/>
          <a:lstStyle/>
          <a:p>
            <a:endParaRPr lang="ar-SA"/>
          </a:p>
        </p:txBody>
      </p:sp>
      <p:sp>
        <p:nvSpPr>
          <p:cNvPr id="104983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49899" name="Title 1"/>
          <p:cNvSpPr>
            <a:spLocks noGrp="1"/>
          </p:cNvSpPr>
          <p:nvPr>
            <p:ph type="title"/>
          </p:nvPr>
        </p:nvSpPr>
        <p:spPr/>
        <p:txBody>
          <a:bodyPr/>
          <a:lstStyle/>
          <a:p>
            <a:r>
              <a:rPr lang="ar-SA"/>
              <a:t>انقر لتحرير نمط عنوان الشكل الرئيسي</a:t>
            </a:r>
            <a:endParaRPr lang="en-US" dirty="0"/>
          </a:p>
        </p:txBody>
      </p:sp>
      <p:sp>
        <p:nvSpPr>
          <p:cNvPr id="1049900"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90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902" name="Footer Placeholder 4"/>
          <p:cNvSpPr>
            <a:spLocks noGrp="1"/>
          </p:cNvSpPr>
          <p:nvPr>
            <p:ph type="ftr" sz="quarter" idx="11"/>
          </p:nvPr>
        </p:nvSpPr>
        <p:spPr/>
        <p:txBody>
          <a:bodyPr/>
          <a:lstStyle/>
          <a:p>
            <a:endParaRPr lang="ar-SA"/>
          </a:p>
        </p:txBody>
      </p:sp>
      <p:sp>
        <p:nvSpPr>
          <p:cNvPr id="104990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49857"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49858"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85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860" name="Footer Placeholder 4"/>
          <p:cNvSpPr>
            <a:spLocks noGrp="1"/>
          </p:cNvSpPr>
          <p:nvPr>
            <p:ph type="ftr" sz="quarter" idx="11"/>
          </p:nvPr>
        </p:nvSpPr>
        <p:spPr/>
        <p:txBody>
          <a:bodyPr/>
          <a:lstStyle/>
          <a:p>
            <a:endParaRPr lang="ar-SA"/>
          </a:p>
        </p:txBody>
      </p:sp>
      <p:sp>
        <p:nvSpPr>
          <p:cNvPr id="104986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0409"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0410"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041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412" name="Footer Placeholder 4"/>
          <p:cNvSpPr>
            <a:spLocks noGrp="1"/>
          </p:cNvSpPr>
          <p:nvPr>
            <p:ph type="ftr" sz="quarter" idx="11"/>
          </p:nvPr>
        </p:nvSpPr>
        <p:spPr/>
        <p:txBody>
          <a:bodyPr/>
          <a:lstStyle/>
          <a:p>
            <a:endParaRPr lang="ar-SA"/>
          </a:p>
        </p:txBody>
      </p:sp>
      <p:sp>
        <p:nvSpPr>
          <p:cNvPr id="105041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960" name="Title 1"/>
          <p:cNvSpPr>
            <a:spLocks noGrp="1"/>
          </p:cNvSpPr>
          <p:nvPr>
            <p:ph type="title"/>
          </p:nvPr>
        </p:nvSpPr>
        <p:spPr/>
        <p:txBody>
          <a:bodyPr/>
          <a:lstStyle/>
          <a:p>
            <a:r>
              <a:rPr lang="ar-SA"/>
              <a:t>انقر لتحرير نمط عنوان الشكل الرئيسي</a:t>
            </a:r>
            <a:endParaRPr lang="en-US" dirty="0"/>
          </a:p>
        </p:txBody>
      </p:sp>
      <p:sp>
        <p:nvSpPr>
          <p:cNvPr id="1048961"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96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963" name="Footer Placeholder 4"/>
          <p:cNvSpPr>
            <a:spLocks noGrp="1"/>
          </p:cNvSpPr>
          <p:nvPr>
            <p:ph type="ftr" sz="quarter" idx="11"/>
          </p:nvPr>
        </p:nvSpPr>
        <p:spPr/>
        <p:txBody>
          <a:bodyPr/>
          <a:lstStyle/>
          <a:p>
            <a:endParaRPr lang="ar-SA"/>
          </a:p>
        </p:txBody>
      </p:sp>
      <p:sp>
        <p:nvSpPr>
          <p:cNvPr id="104896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0433"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0434"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043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436" name="Footer Placeholder 4"/>
          <p:cNvSpPr>
            <a:spLocks noGrp="1"/>
          </p:cNvSpPr>
          <p:nvPr>
            <p:ph type="ftr" sz="quarter" idx="11"/>
          </p:nvPr>
        </p:nvSpPr>
        <p:spPr/>
        <p:txBody>
          <a:bodyPr/>
          <a:lstStyle/>
          <a:p>
            <a:endParaRPr lang="ar-SA"/>
          </a:p>
        </p:txBody>
      </p:sp>
      <p:sp>
        <p:nvSpPr>
          <p:cNvPr id="105043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0484" name="Title 1"/>
          <p:cNvSpPr>
            <a:spLocks noGrp="1"/>
          </p:cNvSpPr>
          <p:nvPr>
            <p:ph type="title"/>
          </p:nvPr>
        </p:nvSpPr>
        <p:spPr/>
        <p:txBody>
          <a:bodyPr/>
          <a:lstStyle/>
          <a:p>
            <a:r>
              <a:rPr lang="ar-SA"/>
              <a:t>انقر لتحرير نمط عنوان الشكل الرئيسي</a:t>
            </a:r>
            <a:endParaRPr lang="en-US" dirty="0"/>
          </a:p>
        </p:txBody>
      </p:sp>
      <p:sp>
        <p:nvSpPr>
          <p:cNvPr id="1050485"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486"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487"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0488" name="Footer Placeholder 5"/>
          <p:cNvSpPr>
            <a:spLocks noGrp="1"/>
          </p:cNvSpPr>
          <p:nvPr>
            <p:ph type="ftr" sz="quarter" idx="11"/>
          </p:nvPr>
        </p:nvSpPr>
        <p:spPr/>
        <p:txBody>
          <a:bodyPr/>
          <a:lstStyle/>
          <a:p>
            <a:endParaRPr lang="ar-SA"/>
          </a:p>
        </p:txBody>
      </p:sp>
      <p:sp>
        <p:nvSpPr>
          <p:cNvPr id="1050489"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0476" name="Title 1"/>
          <p:cNvSpPr>
            <a:spLocks noGrp="1"/>
          </p:cNvSpPr>
          <p:nvPr>
            <p:ph type="title"/>
          </p:nvPr>
        </p:nvSpPr>
        <p:spPr/>
        <p:txBody>
          <a:bodyPr/>
          <a:lstStyle/>
          <a:p>
            <a:r>
              <a:rPr lang="ar-SA"/>
              <a:t>انقر لتحرير نمط عنوان الشكل الرئيسي</a:t>
            </a:r>
            <a:endParaRPr lang="en-US" dirty="0"/>
          </a:p>
        </p:txBody>
      </p:sp>
      <p:sp>
        <p:nvSpPr>
          <p:cNvPr id="1050477"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478"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479"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480"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481"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0482" name="Footer Placeholder 7"/>
          <p:cNvSpPr>
            <a:spLocks noGrp="1"/>
          </p:cNvSpPr>
          <p:nvPr>
            <p:ph type="ftr" sz="quarter" idx="11"/>
          </p:nvPr>
        </p:nvSpPr>
        <p:spPr/>
        <p:txBody>
          <a:bodyPr/>
          <a:lstStyle/>
          <a:p>
            <a:endParaRPr lang="ar-SA"/>
          </a:p>
        </p:txBody>
      </p:sp>
      <p:sp>
        <p:nvSpPr>
          <p:cNvPr id="1050483"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0424" name="Title 1"/>
          <p:cNvSpPr>
            <a:spLocks noGrp="1"/>
          </p:cNvSpPr>
          <p:nvPr>
            <p:ph type="title"/>
          </p:nvPr>
        </p:nvSpPr>
        <p:spPr/>
        <p:txBody>
          <a:bodyPr/>
          <a:lstStyle/>
          <a:p>
            <a:r>
              <a:rPr lang="ar-SA"/>
              <a:t>انقر لتحرير نمط عنوان الشكل الرئيسي</a:t>
            </a:r>
            <a:endParaRPr lang="en-US" dirty="0"/>
          </a:p>
        </p:txBody>
      </p:sp>
      <p:sp>
        <p:nvSpPr>
          <p:cNvPr id="1050425"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0426" name="Footer Placeholder 3"/>
          <p:cNvSpPr>
            <a:spLocks noGrp="1"/>
          </p:cNvSpPr>
          <p:nvPr>
            <p:ph type="ftr" sz="quarter" idx="11"/>
          </p:nvPr>
        </p:nvSpPr>
        <p:spPr/>
        <p:txBody>
          <a:bodyPr/>
          <a:lstStyle/>
          <a:p>
            <a:endParaRPr lang="ar-SA"/>
          </a:p>
        </p:txBody>
      </p:sp>
      <p:sp>
        <p:nvSpPr>
          <p:cNvPr id="1050427"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0449"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0450" name="Footer Placeholder 2"/>
          <p:cNvSpPr>
            <a:spLocks noGrp="1"/>
          </p:cNvSpPr>
          <p:nvPr>
            <p:ph type="ftr" sz="quarter" idx="11"/>
          </p:nvPr>
        </p:nvSpPr>
        <p:spPr/>
        <p:txBody>
          <a:bodyPr/>
          <a:lstStyle/>
          <a:p>
            <a:endParaRPr lang="ar-SA"/>
          </a:p>
        </p:txBody>
      </p:sp>
      <p:sp>
        <p:nvSpPr>
          <p:cNvPr id="1050451"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0452"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045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45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455"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0456" name="Footer Placeholder 5"/>
          <p:cNvSpPr>
            <a:spLocks noGrp="1"/>
          </p:cNvSpPr>
          <p:nvPr>
            <p:ph type="ftr" sz="quarter" idx="11"/>
          </p:nvPr>
        </p:nvSpPr>
        <p:spPr/>
        <p:txBody>
          <a:bodyPr/>
          <a:lstStyle/>
          <a:p>
            <a:endParaRPr lang="ar-SA"/>
          </a:p>
        </p:txBody>
      </p:sp>
      <p:sp>
        <p:nvSpPr>
          <p:cNvPr id="1050457"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38.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0443"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0444"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445"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44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0447" name="Footer Placeholder 5"/>
          <p:cNvSpPr>
            <a:spLocks noGrp="1"/>
          </p:cNvSpPr>
          <p:nvPr>
            <p:ph type="ftr" sz="quarter" idx="11"/>
          </p:nvPr>
        </p:nvSpPr>
        <p:spPr/>
        <p:txBody>
          <a:bodyPr/>
          <a:lstStyle/>
          <a:p>
            <a:endParaRPr lang="ar-SA"/>
          </a:p>
        </p:txBody>
      </p:sp>
      <p:sp>
        <p:nvSpPr>
          <p:cNvPr id="105044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39.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0503"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0504"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505"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50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0507" name="Footer Placeholder 5"/>
          <p:cNvSpPr>
            <a:spLocks noGrp="1"/>
          </p:cNvSpPr>
          <p:nvPr>
            <p:ph type="ftr" sz="quarter" idx="11"/>
          </p:nvPr>
        </p:nvSpPr>
        <p:spPr/>
        <p:txBody>
          <a:bodyPr/>
          <a:lstStyle/>
          <a:p>
            <a:endParaRPr lang="ar-SA"/>
          </a:p>
        </p:txBody>
      </p:sp>
      <p:sp>
        <p:nvSpPr>
          <p:cNvPr id="105050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0438"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0439"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44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441" name="Footer Placeholder 4"/>
          <p:cNvSpPr>
            <a:spLocks noGrp="1"/>
          </p:cNvSpPr>
          <p:nvPr>
            <p:ph type="ftr" sz="quarter" idx="11"/>
          </p:nvPr>
        </p:nvSpPr>
        <p:spPr/>
        <p:txBody>
          <a:bodyPr/>
          <a:lstStyle/>
          <a:p>
            <a:endParaRPr lang="ar-SA"/>
          </a:p>
        </p:txBody>
      </p:sp>
      <p:sp>
        <p:nvSpPr>
          <p:cNvPr id="105044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0495"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0496"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0497"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49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499" name="Footer Placeholder 4"/>
          <p:cNvSpPr>
            <a:spLocks noGrp="1"/>
          </p:cNvSpPr>
          <p:nvPr>
            <p:ph type="ftr" sz="quarter" idx="11"/>
          </p:nvPr>
        </p:nvSpPr>
        <p:spPr/>
        <p:txBody>
          <a:bodyPr/>
          <a:lstStyle/>
          <a:p>
            <a:endParaRPr lang="ar-SA"/>
          </a:p>
        </p:txBody>
      </p:sp>
      <p:sp>
        <p:nvSpPr>
          <p:cNvPr id="1050500"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0501"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0502"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0458"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0459"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046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461" name="Footer Placeholder 4"/>
          <p:cNvSpPr>
            <a:spLocks noGrp="1"/>
          </p:cNvSpPr>
          <p:nvPr>
            <p:ph type="ftr" sz="quarter" idx="11"/>
          </p:nvPr>
        </p:nvSpPr>
        <p:spPr/>
        <p:txBody>
          <a:bodyPr/>
          <a:lstStyle/>
          <a:p>
            <a:endParaRPr lang="ar-SA"/>
          </a:p>
        </p:txBody>
      </p:sp>
      <p:sp>
        <p:nvSpPr>
          <p:cNvPr id="105046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0414"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0415"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4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417"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418"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419"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4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768"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69"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042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422" name="Footer Placeholder 4"/>
          <p:cNvSpPr>
            <a:spLocks noGrp="1"/>
          </p:cNvSpPr>
          <p:nvPr>
            <p:ph type="ftr" sz="quarter" idx="11"/>
          </p:nvPr>
        </p:nvSpPr>
        <p:spPr/>
        <p:txBody>
          <a:bodyPr/>
          <a:lstStyle/>
          <a:p>
            <a:endParaRPr lang="ar-SA"/>
          </a:p>
        </p:txBody>
      </p:sp>
      <p:sp>
        <p:nvSpPr>
          <p:cNvPr id="105042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0463"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0464"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465"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466"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467"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468"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469"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470"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47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472"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770"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71"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047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474" name="Footer Placeholder 4"/>
          <p:cNvSpPr>
            <a:spLocks noGrp="1"/>
          </p:cNvSpPr>
          <p:nvPr>
            <p:ph type="ftr" sz="quarter" idx="11"/>
          </p:nvPr>
        </p:nvSpPr>
        <p:spPr/>
        <p:txBody>
          <a:bodyPr/>
          <a:lstStyle/>
          <a:p>
            <a:endParaRPr lang="ar-SA"/>
          </a:p>
        </p:txBody>
      </p:sp>
      <p:sp>
        <p:nvSpPr>
          <p:cNvPr id="105047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0490" name="Title 1"/>
          <p:cNvSpPr>
            <a:spLocks noGrp="1"/>
          </p:cNvSpPr>
          <p:nvPr>
            <p:ph type="title"/>
          </p:nvPr>
        </p:nvSpPr>
        <p:spPr/>
        <p:txBody>
          <a:bodyPr/>
          <a:lstStyle/>
          <a:p>
            <a:r>
              <a:rPr lang="ar-SA"/>
              <a:t>انقر لتحرير نمط عنوان الشكل الرئيسي</a:t>
            </a:r>
            <a:endParaRPr lang="en-US" dirty="0"/>
          </a:p>
        </p:txBody>
      </p:sp>
      <p:sp>
        <p:nvSpPr>
          <p:cNvPr id="1050491"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49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493" name="Footer Placeholder 4"/>
          <p:cNvSpPr>
            <a:spLocks noGrp="1"/>
          </p:cNvSpPr>
          <p:nvPr>
            <p:ph type="ftr" sz="quarter" idx="11"/>
          </p:nvPr>
        </p:nvSpPr>
        <p:spPr/>
        <p:txBody>
          <a:bodyPr/>
          <a:lstStyle/>
          <a:p>
            <a:endParaRPr lang="ar-SA"/>
          </a:p>
        </p:txBody>
      </p:sp>
      <p:sp>
        <p:nvSpPr>
          <p:cNvPr id="105049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0428"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0429"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43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431" name="Footer Placeholder 4"/>
          <p:cNvSpPr>
            <a:spLocks noGrp="1"/>
          </p:cNvSpPr>
          <p:nvPr>
            <p:ph type="ftr" sz="quarter" idx="11"/>
          </p:nvPr>
        </p:nvSpPr>
        <p:spPr/>
        <p:txBody>
          <a:bodyPr/>
          <a:lstStyle/>
          <a:p>
            <a:endParaRPr lang="ar-SA"/>
          </a:p>
        </p:txBody>
      </p:sp>
      <p:sp>
        <p:nvSpPr>
          <p:cNvPr id="105043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4099"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4100"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410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102" name="Footer Placeholder 4"/>
          <p:cNvSpPr>
            <a:spLocks noGrp="1"/>
          </p:cNvSpPr>
          <p:nvPr>
            <p:ph type="ftr" sz="quarter" idx="11"/>
          </p:nvPr>
        </p:nvSpPr>
        <p:spPr/>
        <p:txBody>
          <a:bodyPr/>
          <a:lstStyle/>
          <a:p>
            <a:endParaRPr lang="ar-SA"/>
          </a:p>
        </p:txBody>
      </p:sp>
      <p:sp>
        <p:nvSpPr>
          <p:cNvPr id="105410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946" name="Title 1"/>
          <p:cNvSpPr>
            <a:spLocks noGrp="1"/>
          </p:cNvSpPr>
          <p:nvPr>
            <p:ph type="title"/>
          </p:nvPr>
        </p:nvSpPr>
        <p:spPr/>
        <p:txBody>
          <a:bodyPr/>
          <a:lstStyle/>
          <a:p>
            <a:r>
              <a:rPr lang="ar-SA"/>
              <a:t>انقر لتحرير نمط عنوان الشكل الرئيسي</a:t>
            </a:r>
            <a:endParaRPr lang="en-US" dirty="0"/>
          </a:p>
        </p:txBody>
      </p:sp>
      <p:sp>
        <p:nvSpPr>
          <p:cNvPr id="1048947"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94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949" name="Footer Placeholder 4"/>
          <p:cNvSpPr>
            <a:spLocks noGrp="1"/>
          </p:cNvSpPr>
          <p:nvPr>
            <p:ph type="ftr" sz="quarter" idx="11"/>
          </p:nvPr>
        </p:nvSpPr>
        <p:spPr/>
        <p:txBody>
          <a:bodyPr/>
          <a:lstStyle/>
          <a:p>
            <a:endParaRPr lang="ar-SA"/>
          </a:p>
        </p:txBody>
      </p:sp>
      <p:sp>
        <p:nvSpPr>
          <p:cNvPr id="104895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4083"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4084"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408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086" name="Footer Placeholder 4"/>
          <p:cNvSpPr>
            <a:spLocks noGrp="1"/>
          </p:cNvSpPr>
          <p:nvPr>
            <p:ph type="ftr" sz="quarter" idx="11"/>
          </p:nvPr>
        </p:nvSpPr>
        <p:spPr/>
        <p:txBody>
          <a:bodyPr/>
          <a:lstStyle/>
          <a:p>
            <a:endParaRPr lang="ar-SA"/>
          </a:p>
        </p:txBody>
      </p:sp>
      <p:sp>
        <p:nvSpPr>
          <p:cNvPr id="105408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4122" name="Title 1"/>
          <p:cNvSpPr>
            <a:spLocks noGrp="1"/>
          </p:cNvSpPr>
          <p:nvPr>
            <p:ph type="title"/>
          </p:nvPr>
        </p:nvSpPr>
        <p:spPr/>
        <p:txBody>
          <a:bodyPr/>
          <a:lstStyle/>
          <a:p>
            <a:r>
              <a:rPr lang="ar-SA"/>
              <a:t>انقر لتحرير نمط عنوان الشكل الرئيسي</a:t>
            </a:r>
            <a:endParaRPr lang="en-US" dirty="0"/>
          </a:p>
        </p:txBody>
      </p:sp>
      <p:sp>
        <p:nvSpPr>
          <p:cNvPr id="105412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12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125"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126" name="Footer Placeholder 5"/>
          <p:cNvSpPr>
            <a:spLocks noGrp="1"/>
          </p:cNvSpPr>
          <p:nvPr>
            <p:ph type="ftr" sz="quarter" idx="11"/>
          </p:nvPr>
        </p:nvSpPr>
        <p:spPr/>
        <p:txBody>
          <a:bodyPr/>
          <a:lstStyle/>
          <a:p>
            <a:endParaRPr lang="ar-SA"/>
          </a:p>
        </p:txBody>
      </p:sp>
      <p:sp>
        <p:nvSpPr>
          <p:cNvPr id="1054127"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51.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4088" name="Title 1"/>
          <p:cNvSpPr>
            <a:spLocks noGrp="1"/>
          </p:cNvSpPr>
          <p:nvPr>
            <p:ph type="title"/>
          </p:nvPr>
        </p:nvSpPr>
        <p:spPr/>
        <p:txBody>
          <a:bodyPr/>
          <a:lstStyle/>
          <a:p>
            <a:r>
              <a:rPr lang="ar-SA"/>
              <a:t>انقر لتحرير نمط عنوان الشكل الرئيسي</a:t>
            </a:r>
            <a:endParaRPr lang="en-US" dirty="0"/>
          </a:p>
        </p:txBody>
      </p:sp>
      <p:sp>
        <p:nvSpPr>
          <p:cNvPr id="1054089"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090"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091"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092"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093"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4094" name="Footer Placeholder 7"/>
          <p:cNvSpPr>
            <a:spLocks noGrp="1"/>
          </p:cNvSpPr>
          <p:nvPr>
            <p:ph type="ftr" sz="quarter" idx="11"/>
          </p:nvPr>
        </p:nvSpPr>
        <p:spPr/>
        <p:txBody>
          <a:bodyPr/>
          <a:lstStyle/>
          <a:p>
            <a:endParaRPr lang="ar-SA"/>
          </a:p>
        </p:txBody>
      </p:sp>
      <p:sp>
        <p:nvSpPr>
          <p:cNvPr id="1054095"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52.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4145" name="Title 1"/>
          <p:cNvSpPr>
            <a:spLocks noGrp="1"/>
          </p:cNvSpPr>
          <p:nvPr>
            <p:ph type="title"/>
          </p:nvPr>
        </p:nvSpPr>
        <p:spPr/>
        <p:txBody>
          <a:bodyPr/>
          <a:lstStyle/>
          <a:p>
            <a:r>
              <a:rPr lang="ar-SA"/>
              <a:t>انقر لتحرير نمط عنوان الشكل الرئيسي</a:t>
            </a:r>
            <a:endParaRPr lang="en-US" dirty="0"/>
          </a:p>
        </p:txBody>
      </p:sp>
      <p:sp>
        <p:nvSpPr>
          <p:cNvPr id="1054146"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4147" name="Footer Placeholder 3"/>
          <p:cNvSpPr>
            <a:spLocks noGrp="1"/>
          </p:cNvSpPr>
          <p:nvPr>
            <p:ph type="ftr" sz="quarter" idx="11"/>
          </p:nvPr>
        </p:nvSpPr>
        <p:spPr/>
        <p:txBody>
          <a:bodyPr/>
          <a:lstStyle/>
          <a:p>
            <a:endParaRPr lang="ar-SA"/>
          </a:p>
        </p:txBody>
      </p:sp>
      <p:sp>
        <p:nvSpPr>
          <p:cNvPr id="1054148"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53.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4096"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4097" name="Footer Placeholder 2"/>
          <p:cNvSpPr>
            <a:spLocks noGrp="1"/>
          </p:cNvSpPr>
          <p:nvPr>
            <p:ph type="ftr" sz="quarter" idx="11"/>
          </p:nvPr>
        </p:nvSpPr>
        <p:spPr/>
        <p:txBody>
          <a:bodyPr/>
          <a:lstStyle/>
          <a:p>
            <a:endParaRPr lang="ar-SA"/>
          </a:p>
        </p:txBody>
      </p:sp>
      <p:sp>
        <p:nvSpPr>
          <p:cNvPr id="1054098"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4139"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4140"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141"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14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143" name="Footer Placeholder 5"/>
          <p:cNvSpPr>
            <a:spLocks noGrp="1"/>
          </p:cNvSpPr>
          <p:nvPr>
            <p:ph type="ftr" sz="quarter" idx="11"/>
          </p:nvPr>
        </p:nvSpPr>
        <p:spPr/>
        <p:txBody>
          <a:bodyPr/>
          <a:lstStyle/>
          <a:p>
            <a:endParaRPr lang="ar-SA"/>
          </a:p>
        </p:txBody>
      </p:sp>
      <p:sp>
        <p:nvSpPr>
          <p:cNvPr id="105414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4077"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4078"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079"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080"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081" name="Footer Placeholder 5"/>
          <p:cNvSpPr>
            <a:spLocks noGrp="1"/>
          </p:cNvSpPr>
          <p:nvPr>
            <p:ph type="ftr" sz="quarter" idx="11"/>
          </p:nvPr>
        </p:nvSpPr>
        <p:spPr/>
        <p:txBody>
          <a:bodyPr/>
          <a:lstStyle/>
          <a:p>
            <a:endParaRPr lang="ar-SA"/>
          </a:p>
        </p:txBody>
      </p:sp>
      <p:sp>
        <p:nvSpPr>
          <p:cNvPr id="1054082"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4128"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4129"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130"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131"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132" name="Footer Placeholder 5"/>
          <p:cNvSpPr>
            <a:spLocks noGrp="1"/>
          </p:cNvSpPr>
          <p:nvPr>
            <p:ph type="ftr" sz="quarter" idx="11"/>
          </p:nvPr>
        </p:nvSpPr>
        <p:spPr/>
        <p:txBody>
          <a:bodyPr/>
          <a:lstStyle/>
          <a:p>
            <a:endParaRPr lang="ar-SA"/>
          </a:p>
        </p:txBody>
      </p:sp>
      <p:sp>
        <p:nvSpPr>
          <p:cNvPr id="1054133"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4062"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4063"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06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065" name="Footer Placeholder 4"/>
          <p:cNvSpPr>
            <a:spLocks noGrp="1"/>
          </p:cNvSpPr>
          <p:nvPr>
            <p:ph type="ftr" sz="quarter" idx="11"/>
          </p:nvPr>
        </p:nvSpPr>
        <p:spPr/>
        <p:txBody>
          <a:bodyPr/>
          <a:lstStyle/>
          <a:p>
            <a:endParaRPr lang="ar-SA"/>
          </a:p>
        </p:txBody>
      </p:sp>
      <p:sp>
        <p:nvSpPr>
          <p:cNvPr id="105406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4114"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4115"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4116"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11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118" name="Footer Placeholder 4"/>
          <p:cNvSpPr>
            <a:spLocks noGrp="1"/>
          </p:cNvSpPr>
          <p:nvPr>
            <p:ph type="ftr" sz="quarter" idx="11"/>
          </p:nvPr>
        </p:nvSpPr>
        <p:spPr/>
        <p:txBody>
          <a:bodyPr/>
          <a:lstStyle/>
          <a:p>
            <a:endParaRPr lang="ar-SA"/>
          </a:p>
        </p:txBody>
      </p:sp>
      <p:sp>
        <p:nvSpPr>
          <p:cNvPr id="1054119"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4120"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4121"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4067"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4068"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406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070" name="Footer Placeholder 4"/>
          <p:cNvSpPr>
            <a:spLocks noGrp="1"/>
          </p:cNvSpPr>
          <p:nvPr>
            <p:ph type="ftr" sz="quarter" idx="11"/>
          </p:nvPr>
        </p:nvSpPr>
        <p:spPr/>
        <p:txBody>
          <a:bodyPr/>
          <a:lstStyle/>
          <a:p>
            <a:endParaRPr lang="ar-SA"/>
          </a:p>
        </p:txBody>
      </p:sp>
      <p:sp>
        <p:nvSpPr>
          <p:cNvPr id="105407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4104"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4105"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10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107"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108"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109"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11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14"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15"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411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112" name="Footer Placeholder 4"/>
          <p:cNvSpPr>
            <a:spLocks noGrp="1"/>
          </p:cNvSpPr>
          <p:nvPr>
            <p:ph type="ftr" sz="quarter" idx="11"/>
          </p:nvPr>
        </p:nvSpPr>
        <p:spPr/>
        <p:txBody>
          <a:bodyPr/>
          <a:lstStyle/>
          <a:p>
            <a:endParaRPr lang="ar-SA"/>
          </a:p>
        </p:txBody>
      </p:sp>
      <p:sp>
        <p:nvSpPr>
          <p:cNvPr id="105411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4049"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4050"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051"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05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053"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054"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055"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056"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057"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058"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12"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13"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405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060" name="Footer Placeholder 4"/>
          <p:cNvSpPr>
            <a:spLocks noGrp="1"/>
          </p:cNvSpPr>
          <p:nvPr>
            <p:ph type="ftr" sz="quarter" idx="11"/>
          </p:nvPr>
        </p:nvSpPr>
        <p:spPr/>
        <p:txBody>
          <a:bodyPr/>
          <a:lstStyle/>
          <a:p>
            <a:endParaRPr lang="ar-SA"/>
          </a:p>
        </p:txBody>
      </p:sp>
      <p:sp>
        <p:nvSpPr>
          <p:cNvPr id="105406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4072" name="Title 1"/>
          <p:cNvSpPr>
            <a:spLocks noGrp="1"/>
          </p:cNvSpPr>
          <p:nvPr>
            <p:ph type="title"/>
          </p:nvPr>
        </p:nvSpPr>
        <p:spPr/>
        <p:txBody>
          <a:bodyPr/>
          <a:lstStyle/>
          <a:p>
            <a:r>
              <a:rPr lang="ar-SA"/>
              <a:t>انقر لتحرير نمط عنوان الشكل الرئيسي</a:t>
            </a:r>
            <a:endParaRPr lang="en-US" dirty="0"/>
          </a:p>
        </p:txBody>
      </p:sp>
      <p:sp>
        <p:nvSpPr>
          <p:cNvPr id="1054073"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07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075" name="Footer Placeholder 4"/>
          <p:cNvSpPr>
            <a:spLocks noGrp="1"/>
          </p:cNvSpPr>
          <p:nvPr>
            <p:ph type="ftr" sz="quarter" idx="11"/>
          </p:nvPr>
        </p:nvSpPr>
        <p:spPr/>
        <p:txBody>
          <a:bodyPr/>
          <a:lstStyle/>
          <a:p>
            <a:endParaRPr lang="ar-SA"/>
          </a:p>
        </p:txBody>
      </p:sp>
      <p:sp>
        <p:nvSpPr>
          <p:cNvPr id="105407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4134"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4135"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13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137" name="Footer Placeholder 4"/>
          <p:cNvSpPr>
            <a:spLocks noGrp="1"/>
          </p:cNvSpPr>
          <p:nvPr>
            <p:ph type="ftr" sz="quarter" idx="11"/>
          </p:nvPr>
        </p:nvSpPr>
        <p:spPr/>
        <p:txBody>
          <a:bodyPr/>
          <a:lstStyle/>
          <a:p>
            <a:endParaRPr lang="ar-SA"/>
          </a:p>
        </p:txBody>
      </p:sp>
      <p:sp>
        <p:nvSpPr>
          <p:cNvPr id="105413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5149"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5150"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515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152" name="Footer Placeholder 4"/>
          <p:cNvSpPr>
            <a:spLocks noGrp="1"/>
          </p:cNvSpPr>
          <p:nvPr>
            <p:ph type="ftr" sz="quarter" idx="11"/>
          </p:nvPr>
        </p:nvSpPr>
        <p:spPr/>
        <p:txBody>
          <a:bodyPr/>
          <a:lstStyle/>
          <a:p>
            <a:endParaRPr lang="ar-SA"/>
          </a:p>
        </p:txBody>
      </p:sp>
      <p:sp>
        <p:nvSpPr>
          <p:cNvPr id="105515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933" name="Title 1"/>
          <p:cNvSpPr>
            <a:spLocks noGrp="1"/>
          </p:cNvSpPr>
          <p:nvPr>
            <p:ph type="title"/>
          </p:nvPr>
        </p:nvSpPr>
        <p:spPr/>
        <p:txBody>
          <a:bodyPr/>
          <a:lstStyle/>
          <a:p>
            <a:r>
              <a:rPr lang="ar-SA"/>
              <a:t>انقر لتحرير نمط عنوان الشكل الرئيسي</a:t>
            </a:r>
            <a:endParaRPr lang="en-US" dirty="0"/>
          </a:p>
        </p:txBody>
      </p:sp>
      <p:sp>
        <p:nvSpPr>
          <p:cNvPr id="1048934"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93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936" name="Footer Placeholder 4"/>
          <p:cNvSpPr>
            <a:spLocks noGrp="1"/>
          </p:cNvSpPr>
          <p:nvPr>
            <p:ph type="ftr" sz="quarter" idx="11"/>
          </p:nvPr>
        </p:nvSpPr>
        <p:spPr/>
        <p:txBody>
          <a:bodyPr/>
          <a:lstStyle/>
          <a:p>
            <a:endParaRPr lang="ar-SA"/>
          </a:p>
        </p:txBody>
      </p:sp>
      <p:sp>
        <p:nvSpPr>
          <p:cNvPr id="104893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5179"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5180"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518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182" name="Footer Placeholder 4"/>
          <p:cNvSpPr>
            <a:spLocks noGrp="1"/>
          </p:cNvSpPr>
          <p:nvPr>
            <p:ph type="ftr" sz="quarter" idx="11"/>
          </p:nvPr>
        </p:nvSpPr>
        <p:spPr/>
        <p:txBody>
          <a:bodyPr/>
          <a:lstStyle/>
          <a:p>
            <a:endParaRPr lang="ar-SA"/>
          </a:p>
        </p:txBody>
      </p:sp>
      <p:sp>
        <p:nvSpPr>
          <p:cNvPr id="105518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5230" name="Title 1"/>
          <p:cNvSpPr>
            <a:spLocks noGrp="1"/>
          </p:cNvSpPr>
          <p:nvPr>
            <p:ph type="title"/>
          </p:nvPr>
        </p:nvSpPr>
        <p:spPr/>
        <p:txBody>
          <a:bodyPr/>
          <a:lstStyle/>
          <a:p>
            <a:r>
              <a:rPr lang="ar-SA"/>
              <a:t>انقر لتحرير نمط عنوان الشكل الرئيسي</a:t>
            </a:r>
            <a:endParaRPr lang="en-US" dirty="0"/>
          </a:p>
        </p:txBody>
      </p:sp>
      <p:sp>
        <p:nvSpPr>
          <p:cNvPr id="1055231"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232"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233"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234" name="Footer Placeholder 5"/>
          <p:cNvSpPr>
            <a:spLocks noGrp="1"/>
          </p:cNvSpPr>
          <p:nvPr>
            <p:ph type="ftr" sz="quarter" idx="11"/>
          </p:nvPr>
        </p:nvSpPr>
        <p:spPr/>
        <p:txBody>
          <a:bodyPr/>
          <a:lstStyle/>
          <a:p>
            <a:endParaRPr lang="ar-SA"/>
          </a:p>
        </p:txBody>
      </p:sp>
      <p:sp>
        <p:nvSpPr>
          <p:cNvPr id="1055235"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5171" name="Title 1"/>
          <p:cNvSpPr>
            <a:spLocks noGrp="1"/>
          </p:cNvSpPr>
          <p:nvPr>
            <p:ph type="title"/>
          </p:nvPr>
        </p:nvSpPr>
        <p:spPr/>
        <p:txBody>
          <a:bodyPr/>
          <a:lstStyle/>
          <a:p>
            <a:r>
              <a:rPr lang="ar-SA"/>
              <a:t>انقر لتحرير نمط عنوان الشكل الرئيسي</a:t>
            </a:r>
            <a:endParaRPr lang="en-US" dirty="0"/>
          </a:p>
        </p:txBody>
      </p:sp>
      <p:sp>
        <p:nvSpPr>
          <p:cNvPr id="1055172"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173"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174"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175"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176"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5177" name="Footer Placeholder 7"/>
          <p:cNvSpPr>
            <a:spLocks noGrp="1"/>
          </p:cNvSpPr>
          <p:nvPr>
            <p:ph type="ftr" sz="quarter" idx="11"/>
          </p:nvPr>
        </p:nvSpPr>
        <p:spPr/>
        <p:txBody>
          <a:bodyPr/>
          <a:lstStyle/>
          <a:p>
            <a:endParaRPr lang="ar-SA"/>
          </a:p>
        </p:txBody>
      </p:sp>
      <p:sp>
        <p:nvSpPr>
          <p:cNvPr id="1055178"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5226" name="Title 1"/>
          <p:cNvSpPr>
            <a:spLocks noGrp="1"/>
          </p:cNvSpPr>
          <p:nvPr>
            <p:ph type="title"/>
          </p:nvPr>
        </p:nvSpPr>
        <p:spPr/>
        <p:txBody>
          <a:bodyPr/>
          <a:lstStyle/>
          <a:p>
            <a:r>
              <a:rPr lang="ar-SA"/>
              <a:t>انقر لتحرير نمط عنوان الشكل الرئيسي</a:t>
            </a:r>
            <a:endParaRPr lang="en-US" dirty="0"/>
          </a:p>
        </p:txBody>
      </p:sp>
      <p:sp>
        <p:nvSpPr>
          <p:cNvPr id="1055227"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5228" name="Footer Placeholder 3"/>
          <p:cNvSpPr>
            <a:spLocks noGrp="1"/>
          </p:cNvSpPr>
          <p:nvPr>
            <p:ph type="ftr" sz="quarter" idx="11"/>
          </p:nvPr>
        </p:nvSpPr>
        <p:spPr/>
        <p:txBody>
          <a:bodyPr/>
          <a:lstStyle/>
          <a:p>
            <a:endParaRPr lang="ar-SA"/>
          </a:p>
        </p:txBody>
      </p:sp>
      <p:sp>
        <p:nvSpPr>
          <p:cNvPr id="1055229"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5154"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5155" name="Footer Placeholder 2"/>
          <p:cNvSpPr>
            <a:spLocks noGrp="1"/>
          </p:cNvSpPr>
          <p:nvPr>
            <p:ph type="ftr" sz="quarter" idx="11"/>
          </p:nvPr>
        </p:nvSpPr>
        <p:spPr/>
        <p:txBody>
          <a:bodyPr/>
          <a:lstStyle/>
          <a:p>
            <a:endParaRPr lang="ar-SA"/>
          </a:p>
        </p:txBody>
      </p:sp>
      <p:sp>
        <p:nvSpPr>
          <p:cNvPr id="1055156"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5199"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5200"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201"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20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203" name="Footer Placeholder 5"/>
          <p:cNvSpPr>
            <a:spLocks noGrp="1"/>
          </p:cNvSpPr>
          <p:nvPr>
            <p:ph type="ftr" sz="quarter" idx="11"/>
          </p:nvPr>
        </p:nvSpPr>
        <p:spPr/>
        <p:txBody>
          <a:bodyPr/>
          <a:lstStyle/>
          <a:p>
            <a:endParaRPr lang="ar-SA"/>
          </a:p>
        </p:txBody>
      </p:sp>
      <p:sp>
        <p:nvSpPr>
          <p:cNvPr id="105520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5165"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5166"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167"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16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169" name="Footer Placeholder 5"/>
          <p:cNvSpPr>
            <a:spLocks noGrp="1"/>
          </p:cNvSpPr>
          <p:nvPr>
            <p:ph type="ftr" sz="quarter" idx="11"/>
          </p:nvPr>
        </p:nvSpPr>
        <p:spPr/>
        <p:txBody>
          <a:bodyPr/>
          <a:lstStyle/>
          <a:p>
            <a:endParaRPr lang="ar-SA"/>
          </a:p>
        </p:txBody>
      </p:sp>
      <p:sp>
        <p:nvSpPr>
          <p:cNvPr id="105517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73.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5210"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5211"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212"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213"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214" name="Footer Placeholder 5"/>
          <p:cNvSpPr>
            <a:spLocks noGrp="1"/>
          </p:cNvSpPr>
          <p:nvPr>
            <p:ph type="ftr" sz="quarter" idx="11"/>
          </p:nvPr>
        </p:nvSpPr>
        <p:spPr/>
        <p:txBody>
          <a:bodyPr/>
          <a:lstStyle/>
          <a:p>
            <a:endParaRPr lang="ar-SA"/>
          </a:p>
        </p:txBody>
      </p:sp>
      <p:sp>
        <p:nvSpPr>
          <p:cNvPr id="1055215"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5216"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5217"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21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219" name="Footer Placeholder 4"/>
          <p:cNvSpPr>
            <a:spLocks noGrp="1"/>
          </p:cNvSpPr>
          <p:nvPr>
            <p:ph type="ftr" sz="quarter" idx="11"/>
          </p:nvPr>
        </p:nvSpPr>
        <p:spPr/>
        <p:txBody>
          <a:bodyPr/>
          <a:lstStyle/>
          <a:p>
            <a:endParaRPr lang="ar-SA"/>
          </a:p>
        </p:txBody>
      </p:sp>
      <p:sp>
        <p:nvSpPr>
          <p:cNvPr id="105522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5157"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5158"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5159"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16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161" name="Footer Placeholder 4"/>
          <p:cNvSpPr>
            <a:spLocks noGrp="1"/>
          </p:cNvSpPr>
          <p:nvPr>
            <p:ph type="ftr" sz="quarter" idx="11"/>
          </p:nvPr>
        </p:nvSpPr>
        <p:spPr/>
        <p:txBody>
          <a:bodyPr/>
          <a:lstStyle/>
          <a:p>
            <a:endParaRPr lang="ar-SA"/>
          </a:p>
        </p:txBody>
      </p:sp>
      <p:sp>
        <p:nvSpPr>
          <p:cNvPr id="1055162"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5163"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5164"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5205"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5206"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520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208" name="Footer Placeholder 4"/>
          <p:cNvSpPr>
            <a:spLocks noGrp="1"/>
          </p:cNvSpPr>
          <p:nvPr>
            <p:ph type="ftr" sz="quarter" idx="11"/>
          </p:nvPr>
        </p:nvSpPr>
        <p:spPr/>
        <p:txBody>
          <a:bodyPr/>
          <a:lstStyle/>
          <a:p>
            <a:endParaRPr lang="ar-SA"/>
          </a:p>
        </p:txBody>
      </p:sp>
      <p:sp>
        <p:nvSpPr>
          <p:cNvPr id="105520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5189"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5190"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191"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192"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193"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19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195"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56"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57"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519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197" name="Footer Placeholder 4"/>
          <p:cNvSpPr>
            <a:spLocks noGrp="1"/>
          </p:cNvSpPr>
          <p:nvPr>
            <p:ph type="ftr" sz="quarter" idx="11"/>
          </p:nvPr>
        </p:nvSpPr>
        <p:spPr/>
        <p:txBody>
          <a:bodyPr/>
          <a:lstStyle/>
          <a:p>
            <a:endParaRPr lang="ar-SA"/>
          </a:p>
        </p:txBody>
      </p:sp>
      <p:sp>
        <p:nvSpPr>
          <p:cNvPr id="105519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5236"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5237"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238"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239"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240"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241"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242"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243"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244"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245"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58"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59"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524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247" name="Footer Placeholder 4"/>
          <p:cNvSpPr>
            <a:spLocks noGrp="1"/>
          </p:cNvSpPr>
          <p:nvPr>
            <p:ph type="ftr" sz="quarter" idx="11"/>
          </p:nvPr>
        </p:nvSpPr>
        <p:spPr/>
        <p:txBody>
          <a:bodyPr/>
          <a:lstStyle/>
          <a:p>
            <a:endParaRPr lang="ar-SA"/>
          </a:p>
        </p:txBody>
      </p:sp>
      <p:sp>
        <p:nvSpPr>
          <p:cNvPr id="105524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5184" name="Title 1"/>
          <p:cNvSpPr>
            <a:spLocks noGrp="1"/>
          </p:cNvSpPr>
          <p:nvPr>
            <p:ph type="title"/>
          </p:nvPr>
        </p:nvSpPr>
        <p:spPr/>
        <p:txBody>
          <a:bodyPr/>
          <a:lstStyle/>
          <a:p>
            <a:r>
              <a:rPr lang="ar-SA"/>
              <a:t>انقر لتحرير نمط عنوان الشكل الرئيسي</a:t>
            </a:r>
            <a:endParaRPr lang="en-US" dirty="0"/>
          </a:p>
        </p:txBody>
      </p:sp>
      <p:sp>
        <p:nvSpPr>
          <p:cNvPr id="1055185"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18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187" name="Footer Placeholder 4"/>
          <p:cNvSpPr>
            <a:spLocks noGrp="1"/>
          </p:cNvSpPr>
          <p:nvPr>
            <p:ph type="ftr" sz="quarter" idx="11"/>
          </p:nvPr>
        </p:nvSpPr>
        <p:spPr/>
        <p:txBody>
          <a:bodyPr/>
          <a:lstStyle/>
          <a:p>
            <a:endParaRPr lang="ar-SA"/>
          </a:p>
        </p:txBody>
      </p:sp>
      <p:sp>
        <p:nvSpPr>
          <p:cNvPr id="105518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5221"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5222"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22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224" name="Footer Placeholder 4"/>
          <p:cNvSpPr>
            <a:spLocks noGrp="1"/>
          </p:cNvSpPr>
          <p:nvPr>
            <p:ph type="ftr" sz="quarter" idx="11"/>
          </p:nvPr>
        </p:nvSpPr>
        <p:spPr/>
        <p:txBody>
          <a:bodyPr/>
          <a:lstStyle/>
          <a:p>
            <a:endParaRPr lang="ar-SA"/>
          </a:p>
        </p:txBody>
      </p:sp>
      <p:sp>
        <p:nvSpPr>
          <p:cNvPr id="105522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3374"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3375"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337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377" name="Footer Placeholder 4"/>
          <p:cNvSpPr>
            <a:spLocks noGrp="1"/>
          </p:cNvSpPr>
          <p:nvPr>
            <p:ph type="ftr" sz="quarter" idx="11"/>
          </p:nvPr>
        </p:nvSpPr>
        <p:spPr/>
        <p:txBody>
          <a:bodyPr/>
          <a:lstStyle/>
          <a:p>
            <a:endParaRPr lang="ar-SA"/>
          </a:p>
        </p:txBody>
      </p:sp>
      <p:sp>
        <p:nvSpPr>
          <p:cNvPr id="105337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8974" name="Title 1"/>
          <p:cNvSpPr>
            <a:spLocks noGrp="1"/>
          </p:cNvSpPr>
          <p:nvPr>
            <p:ph type="title"/>
          </p:nvPr>
        </p:nvSpPr>
        <p:spPr/>
        <p:txBody>
          <a:bodyPr/>
          <a:lstStyle/>
          <a:p>
            <a:r>
              <a:rPr lang="ar-SA"/>
              <a:t>انقر لتحرير نمط عنوان الشكل الرئيسي</a:t>
            </a:r>
            <a:endParaRPr lang="en-US" dirty="0"/>
          </a:p>
        </p:txBody>
      </p:sp>
      <p:sp>
        <p:nvSpPr>
          <p:cNvPr id="1048975"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97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8977" name="Footer Placeholder 4"/>
          <p:cNvSpPr>
            <a:spLocks noGrp="1"/>
          </p:cNvSpPr>
          <p:nvPr>
            <p:ph type="ftr" sz="quarter" idx="11"/>
          </p:nvPr>
        </p:nvSpPr>
        <p:spPr/>
        <p:txBody>
          <a:bodyPr/>
          <a:lstStyle/>
          <a:p>
            <a:endParaRPr lang="ar-SA"/>
          </a:p>
        </p:txBody>
      </p:sp>
      <p:sp>
        <p:nvSpPr>
          <p:cNvPr id="104897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3356"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3357"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335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359" name="Footer Placeholder 4"/>
          <p:cNvSpPr>
            <a:spLocks noGrp="1"/>
          </p:cNvSpPr>
          <p:nvPr>
            <p:ph type="ftr" sz="quarter" idx="11"/>
          </p:nvPr>
        </p:nvSpPr>
        <p:spPr/>
        <p:txBody>
          <a:bodyPr/>
          <a:lstStyle/>
          <a:p>
            <a:endParaRPr lang="ar-SA"/>
          </a:p>
        </p:txBody>
      </p:sp>
      <p:sp>
        <p:nvSpPr>
          <p:cNvPr id="105336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3422" name="Title 1"/>
          <p:cNvSpPr>
            <a:spLocks noGrp="1"/>
          </p:cNvSpPr>
          <p:nvPr>
            <p:ph type="title"/>
          </p:nvPr>
        </p:nvSpPr>
        <p:spPr/>
        <p:txBody>
          <a:bodyPr/>
          <a:lstStyle/>
          <a:p>
            <a:r>
              <a:rPr lang="ar-SA"/>
              <a:t>انقر لتحرير نمط عنوان الشكل الرئيسي</a:t>
            </a:r>
            <a:endParaRPr lang="en-US" dirty="0"/>
          </a:p>
        </p:txBody>
      </p:sp>
      <p:sp>
        <p:nvSpPr>
          <p:cNvPr id="105342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42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425"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426" name="Footer Placeholder 5"/>
          <p:cNvSpPr>
            <a:spLocks noGrp="1"/>
          </p:cNvSpPr>
          <p:nvPr>
            <p:ph type="ftr" sz="quarter" idx="11"/>
          </p:nvPr>
        </p:nvSpPr>
        <p:spPr/>
        <p:txBody>
          <a:bodyPr/>
          <a:lstStyle/>
          <a:p>
            <a:endParaRPr lang="ar-SA"/>
          </a:p>
        </p:txBody>
      </p:sp>
      <p:sp>
        <p:nvSpPr>
          <p:cNvPr id="1053427"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3361" name="Title 1"/>
          <p:cNvSpPr>
            <a:spLocks noGrp="1"/>
          </p:cNvSpPr>
          <p:nvPr>
            <p:ph type="title"/>
          </p:nvPr>
        </p:nvSpPr>
        <p:spPr/>
        <p:txBody>
          <a:bodyPr/>
          <a:lstStyle/>
          <a:p>
            <a:r>
              <a:rPr lang="ar-SA"/>
              <a:t>انقر لتحرير نمط عنوان الشكل الرئيسي</a:t>
            </a:r>
            <a:endParaRPr lang="en-US" dirty="0"/>
          </a:p>
        </p:txBody>
      </p:sp>
      <p:sp>
        <p:nvSpPr>
          <p:cNvPr id="1053362"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363"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364"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365"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366"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3367" name="Footer Placeholder 7"/>
          <p:cNvSpPr>
            <a:spLocks noGrp="1"/>
          </p:cNvSpPr>
          <p:nvPr>
            <p:ph type="ftr" sz="quarter" idx="11"/>
          </p:nvPr>
        </p:nvSpPr>
        <p:spPr/>
        <p:txBody>
          <a:bodyPr/>
          <a:lstStyle/>
          <a:p>
            <a:endParaRPr lang="ar-SA"/>
          </a:p>
        </p:txBody>
      </p:sp>
      <p:sp>
        <p:nvSpPr>
          <p:cNvPr id="1053368"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8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3428" name="Title 1"/>
          <p:cNvSpPr>
            <a:spLocks noGrp="1"/>
          </p:cNvSpPr>
          <p:nvPr>
            <p:ph type="title"/>
          </p:nvPr>
        </p:nvSpPr>
        <p:spPr/>
        <p:txBody>
          <a:bodyPr/>
          <a:lstStyle/>
          <a:p>
            <a:r>
              <a:rPr lang="ar-SA"/>
              <a:t>انقر لتحرير نمط عنوان الشكل الرئيسي</a:t>
            </a:r>
            <a:endParaRPr lang="en-US" dirty="0"/>
          </a:p>
        </p:txBody>
      </p:sp>
      <p:sp>
        <p:nvSpPr>
          <p:cNvPr id="1053429"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3430" name="Footer Placeholder 3"/>
          <p:cNvSpPr>
            <a:spLocks noGrp="1"/>
          </p:cNvSpPr>
          <p:nvPr>
            <p:ph type="ftr" sz="quarter" idx="11"/>
          </p:nvPr>
        </p:nvSpPr>
        <p:spPr/>
        <p:txBody>
          <a:bodyPr/>
          <a:lstStyle/>
          <a:p>
            <a:endParaRPr lang="ar-SA"/>
          </a:p>
        </p:txBody>
      </p:sp>
      <p:sp>
        <p:nvSpPr>
          <p:cNvPr id="1053431"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8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3432"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3433" name="Footer Placeholder 2"/>
          <p:cNvSpPr>
            <a:spLocks noGrp="1"/>
          </p:cNvSpPr>
          <p:nvPr>
            <p:ph type="ftr" sz="quarter" idx="11"/>
          </p:nvPr>
        </p:nvSpPr>
        <p:spPr/>
        <p:txBody>
          <a:bodyPr/>
          <a:lstStyle/>
          <a:p>
            <a:endParaRPr lang="ar-SA"/>
          </a:p>
        </p:txBody>
      </p:sp>
      <p:sp>
        <p:nvSpPr>
          <p:cNvPr id="1053434"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8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3379"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3380"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381"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38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383" name="Footer Placeholder 5"/>
          <p:cNvSpPr>
            <a:spLocks noGrp="1"/>
          </p:cNvSpPr>
          <p:nvPr>
            <p:ph type="ftr" sz="quarter" idx="11"/>
          </p:nvPr>
        </p:nvSpPr>
        <p:spPr/>
        <p:txBody>
          <a:bodyPr/>
          <a:lstStyle/>
          <a:p>
            <a:endParaRPr lang="ar-SA"/>
          </a:p>
        </p:txBody>
      </p:sp>
      <p:sp>
        <p:nvSpPr>
          <p:cNvPr id="105338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8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3345"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3346"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347"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34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349" name="Footer Placeholder 5"/>
          <p:cNvSpPr>
            <a:spLocks noGrp="1"/>
          </p:cNvSpPr>
          <p:nvPr>
            <p:ph type="ftr" sz="quarter" idx="11"/>
          </p:nvPr>
        </p:nvSpPr>
        <p:spPr/>
        <p:txBody>
          <a:bodyPr/>
          <a:lstStyle/>
          <a:p>
            <a:endParaRPr lang="ar-SA"/>
          </a:p>
        </p:txBody>
      </p:sp>
      <p:sp>
        <p:nvSpPr>
          <p:cNvPr id="105335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9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3403"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3404"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405"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40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407" name="Footer Placeholder 5"/>
          <p:cNvSpPr>
            <a:spLocks noGrp="1"/>
          </p:cNvSpPr>
          <p:nvPr>
            <p:ph type="ftr" sz="quarter" idx="11"/>
          </p:nvPr>
        </p:nvSpPr>
        <p:spPr/>
        <p:txBody>
          <a:bodyPr/>
          <a:lstStyle/>
          <a:p>
            <a:endParaRPr lang="ar-SA"/>
          </a:p>
        </p:txBody>
      </p:sp>
      <p:sp>
        <p:nvSpPr>
          <p:cNvPr id="105340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9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3435"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3436"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43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438" name="Footer Placeholder 4"/>
          <p:cNvSpPr>
            <a:spLocks noGrp="1"/>
          </p:cNvSpPr>
          <p:nvPr>
            <p:ph type="ftr" sz="quarter" idx="11"/>
          </p:nvPr>
        </p:nvSpPr>
        <p:spPr/>
        <p:txBody>
          <a:bodyPr/>
          <a:lstStyle/>
          <a:p>
            <a:endParaRPr lang="ar-SA"/>
          </a:p>
        </p:txBody>
      </p:sp>
      <p:sp>
        <p:nvSpPr>
          <p:cNvPr id="105343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9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3395"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3396"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3397"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39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399" name="Footer Placeholder 4"/>
          <p:cNvSpPr>
            <a:spLocks noGrp="1"/>
          </p:cNvSpPr>
          <p:nvPr>
            <p:ph type="ftr" sz="quarter" idx="11"/>
          </p:nvPr>
        </p:nvSpPr>
        <p:spPr/>
        <p:txBody>
          <a:bodyPr/>
          <a:lstStyle/>
          <a:p>
            <a:endParaRPr lang="ar-SA"/>
          </a:p>
        </p:txBody>
      </p:sp>
      <p:sp>
        <p:nvSpPr>
          <p:cNvPr id="1053400"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3401"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3402"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69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3440"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3441"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344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443" name="Footer Placeholder 4"/>
          <p:cNvSpPr>
            <a:spLocks noGrp="1"/>
          </p:cNvSpPr>
          <p:nvPr>
            <p:ph type="ftr" sz="quarter" idx="11"/>
          </p:nvPr>
        </p:nvSpPr>
        <p:spPr/>
        <p:txBody>
          <a:bodyPr/>
          <a:lstStyle/>
          <a:p>
            <a:endParaRPr lang="ar-SA"/>
          </a:p>
        </p:txBody>
      </p:sp>
      <p:sp>
        <p:nvSpPr>
          <p:cNvPr id="105344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94.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3385"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3386"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387"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388"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38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390"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391"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84"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85"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339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393" name="Footer Placeholder 4"/>
          <p:cNvSpPr>
            <a:spLocks noGrp="1"/>
          </p:cNvSpPr>
          <p:nvPr>
            <p:ph type="ftr" sz="quarter" idx="11"/>
          </p:nvPr>
        </p:nvSpPr>
        <p:spPr/>
        <p:txBody>
          <a:bodyPr/>
          <a:lstStyle/>
          <a:p>
            <a:endParaRPr lang="ar-SA"/>
          </a:p>
        </p:txBody>
      </p:sp>
      <p:sp>
        <p:nvSpPr>
          <p:cNvPr id="105339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95.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3409"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3410"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411"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41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413"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414"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415"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416"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417"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418"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86"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87"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341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420" name="Footer Placeholder 4"/>
          <p:cNvSpPr>
            <a:spLocks noGrp="1"/>
          </p:cNvSpPr>
          <p:nvPr>
            <p:ph type="ftr" sz="quarter" idx="11"/>
          </p:nvPr>
        </p:nvSpPr>
        <p:spPr/>
        <p:txBody>
          <a:bodyPr/>
          <a:lstStyle/>
          <a:p>
            <a:endParaRPr lang="ar-SA"/>
          </a:p>
        </p:txBody>
      </p:sp>
      <p:sp>
        <p:nvSpPr>
          <p:cNvPr id="105342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9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3351" name="Title 1"/>
          <p:cNvSpPr>
            <a:spLocks noGrp="1"/>
          </p:cNvSpPr>
          <p:nvPr>
            <p:ph type="title"/>
          </p:nvPr>
        </p:nvSpPr>
        <p:spPr/>
        <p:txBody>
          <a:bodyPr/>
          <a:lstStyle/>
          <a:p>
            <a:r>
              <a:rPr lang="ar-SA"/>
              <a:t>انقر لتحرير نمط عنوان الشكل الرئيسي</a:t>
            </a:r>
            <a:endParaRPr lang="en-US" dirty="0"/>
          </a:p>
        </p:txBody>
      </p:sp>
      <p:sp>
        <p:nvSpPr>
          <p:cNvPr id="1053352"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35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354" name="Footer Placeholder 4"/>
          <p:cNvSpPr>
            <a:spLocks noGrp="1"/>
          </p:cNvSpPr>
          <p:nvPr>
            <p:ph type="ftr" sz="quarter" idx="11"/>
          </p:nvPr>
        </p:nvSpPr>
        <p:spPr/>
        <p:txBody>
          <a:bodyPr/>
          <a:lstStyle/>
          <a:p>
            <a:endParaRPr lang="ar-SA"/>
          </a:p>
        </p:txBody>
      </p:sp>
      <p:sp>
        <p:nvSpPr>
          <p:cNvPr id="105335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9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3369"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3370"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37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372" name="Footer Placeholder 4"/>
          <p:cNvSpPr>
            <a:spLocks noGrp="1"/>
          </p:cNvSpPr>
          <p:nvPr>
            <p:ph type="ftr" sz="quarter" idx="11"/>
          </p:nvPr>
        </p:nvSpPr>
        <p:spPr/>
        <p:txBody>
          <a:bodyPr/>
          <a:lstStyle/>
          <a:p>
            <a:endParaRPr lang="ar-SA"/>
          </a:p>
        </p:txBody>
      </p:sp>
      <p:sp>
        <p:nvSpPr>
          <p:cNvPr id="105337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98.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4322"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432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432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325" name="Footer Placeholder 4"/>
          <p:cNvSpPr>
            <a:spLocks noGrp="1"/>
          </p:cNvSpPr>
          <p:nvPr>
            <p:ph type="ftr" sz="quarter" idx="11"/>
          </p:nvPr>
        </p:nvSpPr>
        <p:spPr/>
        <p:txBody>
          <a:bodyPr/>
          <a:lstStyle/>
          <a:p>
            <a:endParaRPr lang="ar-SA"/>
          </a:p>
        </p:txBody>
      </p:sp>
      <p:sp>
        <p:nvSpPr>
          <p:cNvPr id="105432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699.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9182" name="Title 1"/>
          <p:cNvSpPr>
            <a:spLocks noGrp="1"/>
          </p:cNvSpPr>
          <p:nvPr>
            <p:ph type="title"/>
          </p:nvPr>
        </p:nvSpPr>
        <p:spPr/>
        <p:txBody>
          <a:bodyPr/>
          <a:lstStyle/>
          <a:p>
            <a:r>
              <a:rPr lang="ar-SA"/>
              <a:t>انقر لتحرير نمط عنوان الشكل الرئيسي</a:t>
            </a:r>
            <a:endParaRPr lang="en-US" dirty="0"/>
          </a:p>
        </p:txBody>
      </p:sp>
      <p:sp>
        <p:nvSpPr>
          <p:cNvPr id="104918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18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185" name="Footer Placeholder 4"/>
          <p:cNvSpPr>
            <a:spLocks noGrp="1"/>
          </p:cNvSpPr>
          <p:nvPr>
            <p:ph type="ftr" sz="quarter" idx="11"/>
          </p:nvPr>
        </p:nvSpPr>
        <p:spPr/>
        <p:txBody>
          <a:bodyPr/>
          <a:lstStyle/>
          <a:p>
            <a:endParaRPr lang="ar-SA"/>
          </a:p>
        </p:txBody>
      </p:sp>
      <p:sp>
        <p:nvSpPr>
          <p:cNvPr id="104918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00.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4262"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426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426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265" name="Footer Placeholder 4"/>
          <p:cNvSpPr>
            <a:spLocks noGrp="1"/>
          </p:cNvSpPr>
          <p:nvPr>
            <p:ph type="ftr" sz="quarter" idx="11"/>
          </p:nvPr>
        </p:nvSpPr>
        <p:spPr/>
        <p:txBody>
          <a:bodyPr/>
          <a:lstStyle/>
          <a:p>
            <a:endParaRPr lang="ar-SA"/>
          </a:p>
        </p:txBody>
      </p:sp>
      <p:sp>
        <p:nvSpPr>
          <p:cNvPr id="105426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01.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4308" name="Title 1"/>
          <p:cNvSpPr>
            <a:spLocks noGrp="1"/>
          </p:cNvSpPr>
          <p:nvPr>
            <p:ph type="title"/>
          </p:nvPr>
        </p:nvSpPr>
        <p:spPr/>
        <p:txBody>
          <a:bodyPr/>
          <a:lstStyle/>
          <a:p>
            <a:r>
              <a:rPr lang="ar-SA"/>
              <a:t>انقر لتحرير نمط عنوان الشكل الرئيسي</a:t>
            </a:r>
            <a:endParaRPr lang="en-US" dirty="0"/>
          </a:p>
        </p:txBody>
      </p:sp>
      <p:sp>
        <p:nvSpPr>
          <p:cNvPr id="1054309"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310"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311"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312" name="Footer Placeholder 5"/>
          <p:cNvSpPr>
            <a:spLocks noGrp="1"/>
          </p:cNvSpPr>
          <p:nvPr>
            <p:ph type="ftr" sz="quarter" idx="11"/>
          </p:nvPr>
        </p:nvSpPr>
        <p:spPr/>
        <p:txBody>
          <a:bodyPr/>
          <a:lstStyle/>
          <a:p>
            <a:endParaRPr lang="ar-SA"/>
          </a:p>
        </p:txBody>
      </p:sp>
      <p:sp>
        <p:nvSpPr>
          <p:cNvPr id="1054313"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02.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4249" name="Title 1"/>
          <p:cNvSpPr>
            <a:spLocks noGrp="1"/>
          </p:cNvSpPr>
          <p:nvPr>
            <p:ph type="title"/>
          </p:nvPr>
        </p:nvSpPr>
        <p:spPr/>
        <p:txBody>
          <a:bodyPr/>
          <a:lstStyle/>
          <a:p>
            <a:r>
              <a:rPr lang="ar-SA"/>
              <a:t>انقر لتحرير نمط عنوان الشكل الرئيسي</a:t>
            </a:r>
            <a:endParaRPr lang="en-US" dirty="0"/>
          </a:p>
        </p:txBody>
      </p:sp>
      <p:sp>
        <p:nvSpPr>
          <p:cNvPr id="1054250"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251"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252"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253"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254"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4255" name="Footer Placeholder 7"/>
          <p:cNvSpPr>
            <a:spLocks noGrp="1"/>
          </p:cNvSpPr>
          <p:nvPr>
            <p:ph type="ftr" sz="quarter" idx="11"/>
          </p:nvPr>
        </p:nvSpPr>
        <p:spPr/>
        <p:txBody>
          <a:bodyPr/>
          <a:lstStyle/>
          <a:p>
            <a:endParaRPr lang="ar-SA"/>
          </a:p>
        </p:txBody>
      </p:sp>
      <p:sp>
        <p:nvSpPr>
          <p:cNvPr id="1054256"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03.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4287" name="Title 1"/>
          <p:cNvSpPr>
            <a:spLocks noGrp="1"/>
          </p:cNvSpPr>
          <p:nvPr>
            <p:ph type="title"/>
          </p:nvPr>
        </p:nvSpPr>
        <p:spPr/>
        <p:txBody>
          <a:bodyPr/>
          <a:lstStyle/>
          <a:p>
            <a:r>
              <a:rPr lang="ar-SA"/>
              <a:t>انقر لتحرير نمط عنوان الشكل الرئيسي</a:t>
            </a:r>
            <a:endParaRPr lang="en-US" dirty="0"/>
          </a:p>
        </p:txBody>
      </p:sp>
      <p:sp>
        <p:nvSpPr>
          <p:cNvPr id="1054288"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4289" name="Footer Placeholder 3"/>
          <p:cNvSpPr>
            <a:spLocks noGrp="1"/>
          </p:cNvSpPr>
          <p:nvPr>
            <p:ph type="ftr" sz="quarter" idx="11"/>
          </p:nvPr>
        </p:nvSpPr>
        <p:spPr/>
        <p:txBody>
          <a:bodyPr/>
          <a:lstStyle/>
          <a:p>
            <a:endParaRPr lang="ar-SA"/>
          </a:p>
        </p:txBody>
      </p:sp>
      <p:sp>
        <p:nvSpPr>
          <p:cNvPr id="1054290"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04.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4340"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4341" name="Footer Placeholder 2"/>
          <p:cNvSpPr>
            <a:spLocks noGrp="1"/>
          </p:cNvSpPr>
          <p:nvPr>
            <p:ph type="ftr" sz="quarter" idx="11"/>
          </p:nvPr>
        </p:nvSpPr>
        <p:spPr/>
        <p:txBody>
          <a:bodyPr/>
          <a:lstStyle/>
          <a:p>
            <a:endParaRPr lang="ar-SA"/>
          </a:p>
        </p:txBody>
      </p:sp>
      <p:sp>
        <p:nvSpPr>
          <p:cNvPr id="1054342"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05.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4297"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4298"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299"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300"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301" name="Footer Placeholder 5"/>
          <p:cNvSpPr>
            <a:spLocks noGrp="1"/>
          </p:cNvSpPr>
          <p:nvPr>
            <p:ph type="ftr" sz="quarter" idx="11"/>
          </p:nvPr>
        </p:nvSpPr>
        <p:spPr/>
        <p:txBody>
          <a:bodyPr/>
          <a:lstStyle/>
          <a:p>
            <a:endParaRPr lang="ar-SA"/>
          </a:p>
        </p:txBody>
      </p:sp>
      <p:sp>
        <p:nvSpPr>
          <p:cNvPr id="1054302"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4343"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4344"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345"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34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347" name="Footer Placeholder 5"/>
          <p:cNvSpPr>
            <a:spLocks noGrp="1"/>
          </p:cNvSpPr>
          <p:nvPr>
            <p:ph type="ftr" sz="quarter" idx="11"/>
          </p:nvPr>
        </p:nvSpPr>
        <p:spPr/>
        <p:txBody>
          <a:bodyPr/>
          <a:lstStyle/>
          <a:p>
            <a:endParaRPr lang="ar-SA"/>
          </a:p>
        </p:txBody>
      </p:sp>
      <p:sp>
        <p:nvSpPr>
          <p:cNvPr id="105434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4291"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4292"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293"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294"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295" name="Footer Placeholder 5"/>
          <p:cNvSpPr>
            <a:spLocks noGrp="1"/>
          </p:cNvSpPr>
          <p:nvPr>
            <p:ph type="ftr" sz="quarter" idx="11"/>
          </p:nvPr>
        </p:nvSpPr>
        <p:spPr/>
        <p:txBody>
          <a:bodyPr/>
          <a:lstStyle/>
          <a:p>
            <a:endParaRPr lang="ar-SA"/>
          </a:p>
        </p:txBody>
      </p:sp>
      <p:sp>
        <p:nvSpPr>
          <p:cNvPr id="1054296"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4257"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425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25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260" name="Footer Placeholder 4"/>
          <p:cNvSpPr>
            <a:spLocks noGrp="1"/>
          </p:cNvSpPr>
          <p:nvPr>
            <p:ph type="ftr" sz="quarter" idx="11"/>
          </p:nvPr>
        </p:nvSpPr>
        <p:spPr/>
        <p:txBody>
          <a:bodyPr/>
          <a:lstStyle/>
          <a:p>
            <a:endParaRPr lang="ar-SA"/>
          </a:p>
        </p:txBody>
      </p:sp>
      <p:sp>
        <p:nvSpPr>
          <p:cNvPr id="105426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4314"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4315"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4316"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31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318" name="Footer Placeholder 4"/>
          <p:cNvSpPr>
            <a:spLocks noGrp="1"/>
          </p:cNvSpPr>
          <p:nvPr>
            <p:ph type="ftr" sz="quarter" idx="11"/>
          </p:nvPr>
        </p:nvSpPr>
        <p:spPr/>
        <p:txBody>
          <a:bodyPr/>
          <a:lstStyle/>
          <a:p>
            <a:endParaRPr lang="ar-SA"/>
          </a:p>
        </p:txBody>
      </p:sp>
      <p:sp>
        <p:nvSpPr>
          <p:cNvPr id="1054319"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4320"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4321"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4267"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4268"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426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270" name="Footer Placeholder 4"/>
          <p:cNvSpPr>
            <a:spLocks noGrp="1"/>
          </p:cNvSpPr>
          <p:nvPr>
            <p:ph type="ftr" sz="quarter" idx="11"/>
          </p:nvPr>
        </p:nvSpPr>
        <p:spPr/>
        <p:txBody>
          <a:bodyPr/>
          <a:lstStyle/>
          <a:p>
            <a:endParaRPr lang="ar-SA"/>
          </a:p>
        </p:txBody>
      </p:sp>
      <p:sp>
        <p:nvSpPr>
          <p:cNvPr id="105427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4277"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4278"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279"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280"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281"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282"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283"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20"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21"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428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285" name="Footer Placeholder 4"/>
          <p:cNvSpPr>
            <a:spLocks noGrp="1"/>
          </p:cNvSpPr>
          <p:nvPr>
            <p:ph type="ftr" sz="quarter" idx="11"/>
          </p:nvPr>
        </p:nvSpPr>
        <p:spPr/>
        <p:txBody>
          <a:bodyPr/>
          <a:lstStyle/>
          <a:p>
            <a:endParaRPr lang="ar-SA"/>
          </a:p>
        </p:txBody>
      </p:sp>
      <p:sp>
        <p:nvSpPr>
          <p:cNvPr id="105428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4327"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4328"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3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330"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331"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332"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33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33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335"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336"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22"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23"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433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338" name="Footer Placeholder 4"/>
          <p:cNvSpPr>
            <a:spLocks noGrp="1"/>
          </p:cNvSpPr>
          <p:nvPr>
            <p:ph type="ftr" sz="quarter" idx="11"/>
          </p:nvPr>
        </p:nvSpPr>
        <p:spPr/>
        <p:txBody>
          <a:bodyPr/>
          <a:lstStyle/>
          <a:p>
            <a:endParaRPr lang="ar-SA"/>
          </a:p>
        </p:txBody>
      </p:sp>
      <p:sp>
        <p:nvSpPr>
          <p:cNvPr id="105433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4272" name="Title 1"/>
          <p:cNvSpPr>
            <a:spLocks noGrp="1"/>
          </p:cNvSpPr>
          <p:nvPr>
            <p:ph type="title"/>
          </p:nvPr>
        </p:nvSpPr>
        <p:spPr/>
        <p:txBody>
          <a:bodyPr/>
          <a:lstStyle/>
          <a:p>
            <a:r>
              <a:rPr lang="ar-SA"/>
              <a:t>انقر لتحرير نمط عنوان الشكل الرئيسي</a:t>
            </a:r>
            <a:endParaRPr lang="en-US" dirty="0"/>
          </a:p>
        </p:txBody>
      </p:sp>
      <p:sp>
        <p:nvSpPr>
          <p:cNvPr id="1054273"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27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275" name="Footer Placeholder 4"/>
          <p:cNvSpPr>
            <a:spLocks noGrp="1"/>
          </p:cNvSpPr>
          <p:nvPr>
            <p:ph type="ftr" sz="quarter" idx="11"/>
          </p:nvPr>
        </p:nvSpPr>
        <p:spPr/>
        <p:txBody>
          <a:bodyPr/>
          <a:lstStyle/>
          <a:p>
            <a:endParaRPr lang="ar-SA"/>
          </a:p>
        </p:txBody>
      </p:sp>
      <p:sp>
        <p:nvSpPr>
          <p:cNvPr id="105427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4303"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4304"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30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306" name="Footer Placeholder 4"/>
          <p:cNvSpPr>
            <a:spLocks noGrp="1"/>
          </p:cNvSpPr>
          <p:nvPr>
            <p:ph type="ftr" sz="quarter" idx="11"/>
          </p:nvPr>
        </p:nvSpPr>
        <p:spPr/>
        <p:txBody>
          <a:bodyPr/>
          <a:lstStyle/>
          <a:p>
            <a:endParaRPr lang="ar-SA"/>
          </a:p>
        </p:txBody>
      </p:sp>
      <p:sp>
        <p:nvSpPr>
          <p:cNvPr id="105430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4657"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4658"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465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660" name="Footer Placeholder 4"/>
          <p:cNvSpPr>
            <a:spLocks noGrp="1"/>
          </p:cNvSpPr>
          <p:nvPr>
            <p:ph type="ftr" sz="quarter" idx="11"/>
          </p:nvPr>
        </p:nvSpPr>
        <p:spPr/>
        <p:txBody>
          <a:bodyPr/>
          <a:lstStyle/>
          <a:p>
            <a:endParaRPr lang="ar-SA"/>
          </a:p>
        </p:txBody>
      </p:sp>
      <p:sp>
        <p:nvSpPr>
          <p:cNvPr id="105466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9168" name="Title 1"/>
          <p:cNvSpPr>
            <a:spLocks noGrp="1"/>
          </p:cNvSpPr>
          <p:nvPr>
            <p:ph type="title"/>
          </p:nvPr>
        </p:nvSpPr>
        <p:spPr/>
        <p:txBody>
          <a:bodyPr/>
          <a:lstStyle/>
          <a:p>
            <a:r>
              <a:rPr lang="ar-SA"/>
              <a:t>انقر لتحرير نمط عنوان الشكل الرئيسي</a:t>
            </a:r>
            <a:endParaRPr lang="en-US" dirty="0"/>
          </a:p>
        </p:txBody>
      </p:sp>
      <p:sp>
        <p:nvSpPr>
          <p:cNvPr id="1049169"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17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171" name="Footer Placeholder 4"/>
          <p:cNvSpPr>
            <a:spLocks noGrp="1"/>
          </p:cNvSpPr>
          <p:nvPr>
            <p:ph type="ftr" sz="quarter" idx="11"/>
          </p:nvPr>
        </p:nvSpPr>
        <p:spPr/>
        <p:txBody>
          <a:bodyPr/>
          <a:lstStyle/>
          <a:p>
            <a:endParaRPr lang="ar-SA"/>
          </a:p>
        </p:txBody>
      </p:sp>
      <p:sp>
        <p:nvSpPr>
          <p:cNvPr id="104917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4744"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4745"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474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747" name="Footer Placeholder 4"/>
          <p:cNvSpPr>
            <a:spLocks noGrp="1"/>
          </p:cNvSpPr>
          <p:nvPr>
            <p:ph type="ftr" sz="quarter" idx="11"/>
          </p:nvPr>
        </p:nvSpPr>
        <p:spPr/>
        <p:txBody>
          <a:bodyPr/>
          <a:lstStyle/>
          <a:p>
            <a:endParaRPr lang="ar-SA"/>
          </a:p>
        </p:txBody>
      </p:sp>
      <p:sp>
        <p:nvSpPr>
          <p:cNvPr id="105474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4700" name="Title 1"/>
          <p:cNvSpPr>
            <a:spLocks noGrp="1"/>
          </p:cNvSpPr>
          <p:nvPr>
            <p:ph type="title"/>
          </p:nvPr>
        </p:nvSpPr>
        <p:spPr/>
        <p:txBody>
          <a:bodyPr/>
          <a:lstStyle/>
          <a:p>
            <a:r>
              <a:rPr lang="ar-SA"/>
              <a:t>انقر لتحرير نمط عنوان الشكل الرئيسي</a:t>
            </a:r>
            <a:endParaRPr lang="en-US" dirty="0"/>
          </a:p>
        </p:txBody>
      </p:sp>
      <p:sp>
        <p:nvSpPr>
          <p:cNvPr id="1054701"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702"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703"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704" name="Footer Placeholder 5"/>
          <p:cNvSpPr>
            <a:spLocks noGrp="1"/>
          </p:cNvSpPr>
          <p:nvPr>
            <p:ph type="ftr" sz="quarter" idx="11"/>
          </p:nvPr>
        </p:nvSpPr>
        <p:spPr/>
        <p:txBody>
          <a:bodyPr/>
          <a:lstStyle/>
          <a:p>
            <a:endParaRPr lang="ar-SA"/>
          </a:p>
        </p:txBody>
      </p:sp>
      <p:sp>
        <p:nvSpPr>
          <p:cNvPr id="1054705"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4726" name="Title 1"/>
          <p:cNvSpPr>
            <a:spLocks noGrp="1"/>
          </p:cNvSpPr>
          <p:nvPr>
            <p:ph type="title"/>
          </p:nvPr>
        </p:nvSpPr>
        <p:spPr/>
        <p:txBody>
          <a:bodyPr/>
          <a:lstStyle/>
          <a:p>
            <a:r>
              <a:rPr lang="ar-SA"/>
              <a:t>انقر لتحرير نمط عنوان الشكل الرئيسي</a:t>
            </a:r>
            <a:endParaRPr lang="en-US" dirty="0"/>
          </a:p>
        </p:txBody>
      </p:sp>
      <p:sp>
        <p:nvSpPr>
          <p:cNvPr id="1054727"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728"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729"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730"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731"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4732" name="Footer Placeholder 7"/>
          <p:cNvSpPr>
            <a:spLocks noGrp="1"/>
          </p:cNvSpPr>
          <p:nvPr>
            <p:ph type="ftr" sz="quarter" idx="11"/>
          </p:nvPr>
        </p:nvSpPr>
        <p:spPr/>
        <p:txBody>
          <a:bodyPr/>
          <a:lstStyle/>
          <a:p>
            <a:endParaRPr lang="ar-SA"/>
          </a:p>
        </p:txBody>
      </p:sp>
      <p:sp>
        <p:nvSpPr>
          <p:cNvPr id="1054733"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4706" name="Title 1"/>
          <p:cNvSpPr>
            <a:spLocks noGrp="1"/>
          </p:cNvSpPr>
          <p:nvPr>
            <p:ph type="title"/>
          </p:nvPr>
        </p:nvSpPr>
        <p:spPr/>
        <p:txBody>
          <a:bodyPr/>
          <a:lstStyle/>
          <a:p>
            <a:r>
              <a:rPr lang="ar-SA"/>
              <a:t>انقر لتحرير نمط عنوان الشكل الرئيسي</a:t>
            </a:r>
            <a:endParaRPr lang="en-US" dirty="0"/>
          </a:p>
        </p:txBody>
      </p:sp>
      <p:sp>
        <p:nvSpPr>
          <p:cNvPr id="1054707"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4708" name="Footer Placeholder 3"/>
          <p:cNvSpPr>
            <a:spLocks noGrp="1"/>
          </p:cNvSpPr>
          <p:nvPr>
            <p:ph type="ftr" sz="quarter" idx="11"/>
          </p:nvPr>
        </p:nvSpPr>
        <p:spPr/>
        <p:txBody>
          <a:bodyPr/>
          <a:lstStyle/>
          <a:p>
            <a:endParaRPr lang="ar-SA"/>
          </a:p>
        </p:txBody>
      </p:sp>
      <p:sp>
        <p:nvSpPr>
          <p:cNvPr id="1054709"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4649"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4650" name="Footer Placeholder 2"/>
          <p:cNvSpPr>
            <a:spLocks noGrp="1"/>
          </p:cNvSpPr>
          <p:nvPr>
            <p:ph type="ftr" sz="quarter" idx="11"/>
          </p:nvPr>
        </p:nvSpPr>
        <p:spPr/>
        <p:txBody>
          <a:bodyPr/>
          <a:lstStyle/>
          <a:p>
            <a:endParaRPr lang="ar-SA"/>
          </a:p>
        </p:txBody>
      </p:sp>
      <p:sp>
        <p:nvSpPr>
          <p:cNvPr id="1054651"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4689"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4690"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691"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69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693" name="Footer Placeholder 5"/>
          <p:cNvSpPr>
            <a:spLocks noGrp="1"/>
          </p:cNvSpPr>
          <p:nvPr>
            <p:ph type="ftr" sz="quarter" idx="11"/>
          </p:nvPr>
        </p:nvSpPr>
        <p:spPr/>
        <p:txBody>
          <a:bodyPr/>
          <a:lstStyle/>
          <a:p>
            <a:endParaRPr lang="ar-SA"/>
          </a:p>
        </p:txBody>
      </p:sp>
      <p:sp>
        <p:nvSpPr>
          <p:cNvPr id="105469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4715"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4716"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717"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71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719" name="Footer Placeholder 5"/>
          <p:cNvSpPr>
            <a:spLocks noGrp="1"/>
          </p:cNvSpPr>
          <p:nvPr>
            <p:ph type="ftr" sz="quarter" idx="11"/>
          </p:nvPr>
        </p:nvSpPr>
        <p:spPr/>
        <p:txBody>
          <a:bodyPr/>
          <a:lstStyle/>
          <a:p>
            <a:endParaRPr lang="ar-SA"/>
          </a:p>
        </p:txBody>
      </p:sp>
      <p:sp>
        <p:nvSpPr>
          <p:cNvPr id="105472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4662"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466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66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665"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4666" name="Footer Placeholder 5"/>
          <p:cNvSpPr>
            <a:spLocks noGrp="1"/>
          </p:cNvSpPr>
          <p:nvPr>
            <p:ph type="ftr" sz="quarter" idx="11"/>
          </p:nvPr>
        </p:nvSpPr>
        <p:spPr/>
        <p:txBody>
          <a:bodyPr/>
          <a:lstStyle/>
          <a:p>
            <a:endParaRPr lang="ar-SA"/>
          </a:p>
        </p:txBody>
      </p:sp>
      <p:sp>
        <p:nvSpPr>
          <p:cNvPr id="1054667"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4710"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4711"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71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713" name="Footer Placeholder 4"/>
          <p:cNvSpPr>
            <a:spLocks noGrp="1"/>
          </p:cNvSpPr>
          <p:nvPr>
            <p:ph type="ftr" sz="quarter" idx="11"/>
          </p:nvPr>
        </p:nvSpPr>
        <p:spPr/>
        <p:txBody>
          <a:bodyPr/>
          <a:lstStyle/>
          <a:p>
            <a:endParaRPr lang="ar-SA"/>
          </a:p>
        </p:txBody>
      </p:sp>
      <p:sp>
        <p:nvSpPr>
          <p:cNvPr id="105471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4668"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4669"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467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67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672" name="Footer Placeholder 4"/>
          <p:cNvSpPr>
            <a:spLocks noGrp="1"/>
          </p:cNvSpPr>
          <p:nvPr>
            <p:ph type="ftr" sz="quarter" idx="11"/>
          </p:nvPr>
        </p:nvSpPr>
        <p:spPr/>
        <p:txBody>
          <a:bodyPr/>
          <a:lstStyle/>
          <a:p>
            <a:endParaRPr lang="ar-SA"/>
          </a:p>
        </p:txBody>
      </p:sp>
      <p:sp>
        <p:nvSpPr>
          <p:cNvPr id="1054673"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4674"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4675"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727.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4652"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465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465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655" name="Footer Placeholder 4"/>
          <p:cNvSpPr>
            <a:spLocks noGrp="1"/>
          </p:cNvSpPr>
          <p:nvPr>
            <p:ph type="ftr" sz="quarter" idx="11"/>
          </p:nvPr>
        </p:nvSpPr>
        <p:spPr/>
        <p:txBody>
          <a:bodyPr/>
          <a:lstStyle/>
          <a:p>
            <a:endParaRPr lang="ar-SA"/>
          </a:p>
        </p:txBody>
      </p:sp>
      <p:sp>
        <p:nvSpPr>
          <p:cNvPr id="105465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28.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4734"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4735"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73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737"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738"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739"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74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38"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39"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474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742" name="Footer Placeholder 4"/>
          <p:cNvSpPr>
            <a:spLocks noGrp="1"/>
          </p:cNvSpPr>
          <p:nvPr>
            <p:ph type="ftr" sz="quarter" idx="11"/>
          </p:nvPr>
        </p:nvSpPr>
        <p:spPr/>
        <p:txBody>
          <a:bodyPr/>
          <a:lstStyle/>
          <a:p>
            <a:endParaRPr lang="ar-SA"/>
          </a:p>
        </p:txBody>
      </p:sp>
      <p:sp>
        <p:nvSpPr>
          <p:cNvPr id="105474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29.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4676"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4677"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678"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679"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680"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681"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682"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4683"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4684"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4685"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36"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37"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468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687" name="Footer Placeholder 4"/>
          <p:cNvSpPr>
            <a:spLocks noGrp="1"/>
          </p:cNvSpPr>
          <p:nvPr>
            <p:ph type="ftr" sz="quarter" idx="11"/>
          </p:nvPr>
        </p:nvSpPr>
        <p:spPr/>
        <p:txBody>
          <a:bodyPr/>
          <a:lstStyle/>
          <a:p>
            <a:endParaRPr lang="ar-SA"/>
          </a:p>
        </p:txBody>
      </p:sp>
      <p:sp>
        <p:nvSpPr>
          <p:cNvPr id="105468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3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4721" name="Title 1"/>
          <p:cNvSpPr>
            <a:spLocks noGrp="1"/>
          </p:cNvSpPr>
          <p:nvPr>
            <p:ph type="title"/>
          </p:nvPr>
        </p:nvSpPr>
        <p:spPr/>
        <p:txBody>
          <a:bodyPr/>
          <a:lstStyle/>
          <a:p>
            <a:r>
              <a:rPr lang="ar-SA"/>
              <a:t>انقر لتحرير نمط عنوان الشكل الرئيسي</a:t>
            </a:r>
            <a:endParaRPr lang="en-US" dirty="0"/>
          </a:p>
        </p:txBody>
      </p:sp>
      <p:sp>
        <p:nvSpPr>
          <p:cNvPr id="1054722"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72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724" name="Footer Placeholder 4"/>
          <p:cNvSpPr>
            <a:spLocks noGrp="1"/>
          </p:cNvSpPr>
          <p:nvPr>
            <p:ph type="ftr" sz="quarter" idx="11"/>
          </p:nvPr>
        </p:nvSpPr>
        <p:spPr/>
        <p:txBody>
          <a:bodyPr/>
          <a:lstStyle/>
          <a:p>
            <a:endParaRPr lang="ar-SA"/>
          </a:p>
        </p:txBody>
      </p:sp>
      <p:sp>
        <p:nvSpPr>
          <p:cNvPr id="105472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3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4695"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4696"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469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4698" name="Footer Placeholder 4"/>
          <p:cNvSpPr>
            <a:spLocks noGrp="1"/>
          </p:cNvSpPr>
          <p:nvPr>
            <p:ph type="ftr" sz="quarter" idx="11"/>
          </p:nvPr>
        </p:nvSpPr>
        <p:spPr/>
        <p:txBody>
          <a:bodyPr/>
          <a:lstStyle/>
          <a:p>
            <a:endParaRPr lang="ar-SA"/>
          </a:p>
        </p:txBody>
      </p:sp>
      <p:sp>
        <p:nvSpPr>
          <p:cNvPr id="105469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3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5744"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5745"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574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747" name="Footer Placeholder 4"/>
          <p:cNvSpPr>
            <a:spLocks noGrp="1"/>
          </p:cNvSpPr>
          <p:nvPr>
            <p:ph type="ftr" sz="quarter" idx="11"/>
          </p:nvPr>
        </p:nvSpPr>
        <p:spPr/>
        <p:txBody>
          <a:bodyPr/>
          <a:lstStyle/>
          <a:p>
            <a:endParaRPr lang="ar-SA"/>
          </a:p>
        </p:txBody>
      </p:sp>
      <p:sp>
        <p:nvSpPr>
          <p:cNvPr id="105574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3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9154" name="Title 1"/>
          <p:cNvSpPr>
            <a:spLocks noGrp="1"/>
          </p:cNvSpPr>
          <p:nvPr>
            <p:ph type="title"/>
          </p:nvPr>
        </p:nvSpPr>
        <p:spPr/>
        <p:txBody>
          <a:bodyPr/>
          <a:lstStyle/>
          <a:p>
            <a:r>
              <a:rPr lang="ar-SA"/>
              <a:t>انقر لتحرير نمط عنوان الشكل الرئيسي</a:t>
            </a:r>
            <a:endParaRPr lang="en-US" dirty="0"/>
          </a:p>
        </p:txBody>
      </p:sp>
      <p:sp>
        <p:nvSpPr>
          <p:cNvPr id="1049155"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15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157" name="Footer Placeholder 4"/>
          <p:cNvSpPr>
            <a:spLocks noGrp="1"/>
          </p:cNvSpPr>
          <p:nvPr>
            <p:ph type="ftr" sz="quarter" idx="11"/>
          </p:nvPr>
        </p:nvSpPr>
        <p:spPr/>
        <p:txBody>
          <a:bodyPr/>
          <a:lstStyle/>
          <a:p>
            <a:endParaRPr lang="ar-SA"/>
          </a:p>
        </p:txBody>
      </p:sp>
      <p:sp>
        <p:nvSpPr>
          <p:cNvPr id="104915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5729"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5730"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573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732" name="Footer Placeholder 4"/>
          <p:cNvSpPr>
            <a:spLocks noGrp="1"/>
          </p:cNvSpPr>
          <p:nvPr>
            <p:ph type="ftr" sz="quarter" idx="11"/>
          </p:nvPr>
        </p:nvSpPr>
        <p:spPr/>
        <p:txBody>
          <a:bodyPr/>
          <a:lstStyle/>
          <a:p>
            <a:endParaRPr lang="ar-SA"/>
          </a:p>
        </p:txBody>
      </p:sp>
      <p:sp>
        <p:nvSpPr>
          <p:cNvPr id="105573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5663" name="Title 1"/>
          <p:cNvSpPr>
            <a:spLocks noGrp="1"/>
          </p:cNvSpPr>
          <p:nvPr>
            <p:ph type="title"/>
          </p:nvPr>
        </p:nvSpPr>
        <p:spPr/>
        <p:txBody>
          <a:bodyPr/>
          <a:lstStyle/>
          <a:p>
            <a:r>
              <a:rPr lang="ar-SA"/>
              <a:t>انقر لتحرير نمط عنوان الشكل الرئيسي</a:t>
            </a:r>
            <a:endParaRPr lang="en-US" dirty="0"/>
          </a:p>
        </p:txBody>
      </p:sp>
      <p:sp>
        <p:nvSpPr>
          <p:cNvPr id="1055664"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665"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66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667" name="Footer Placeholder 5"/>
          <p:cNvSpPr>
            <a:spLocks noGrp="1"/>
          </p:cNvSpPr>
          <p:nvPr>
            <p:ph type="ftr" sz="quarter" idx="11"/>
          </p:nvPr>
        </p:nvSpPr>
        <p:spPr/>
        <p:txBody>
          <a:bodyPr/>
          <a:lstStyle/>
          <a:p>
            <a:endParaRPr lang="ar-SA"/>
          </a:p>
        </p:txBody>
      </p:sp>
      <p:sp>
        <p:nvSpPr>
          <p:cNvPr id="105566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5707" name="Title 1"/>
          <p:cNvSpPr>
            <a:spLocks noGrp="1"/>
          </p:cNvSpPr>
          <p:nvPr>
            <p:ph type="title"/>
          </p:nvPr>
        </p:nvSpPr>
        <p:spPr/>
        <p:txBody>
          <a:bodyPr/>
          <a:lstStyle/>
          <a:p>
            <a:r>
              <a:rPr lang="ar-SA"/>
              <a:t>انقر لتحرير نمط عنوان الشكل الرئيسي</a:t>
            </a:r>
            <a:endParaRPr lang="en-US" dirty="0"/>
          </a:p>
        </p:txBody>
      </p:sp>
      <p:sp>
        <p:nvSpPr>
          <p:cNvPr id="1055708"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709"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710"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711"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712"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5713" name="Footer Placeholder 7"/>
          <p:cNvSpPr>
            <a:spLocks noGrp="1"/>
          </p:cNvSpPr>
          <p:nvPr>
            <p:ph type="ftr" sz="quarter" idx="11"/>
          </p:nvPr>
        </p:nvSpPr>
        <p:spPr/>
        <p:txBody>
          <a:bodyPr/>
          <a:lstStyle/>
          <a:p>
            <a:endParaRPr lang="ar-SA"/>
          </a:p>
        </p:txBody>
      </p:sp>
      <p:sp>
        <p:nvSpPr>
          <p:cNvPr id="1055714"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3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5698" name="Title 1"/>
          <p:cNvSpPr>
            <a:spLocks noGrp="1"/>
          </p:cNvSpPr>
          <p:nvPr>
            <p:ph type="title"/>
          </p:nvPr>
        </p:nvSpPr>
        <p:spPr/>
        <p:txBody>
          <a:bodyPr/>
          <a:lstStyle/>
          <a:p>
            <a:r>
              <a:rPr lang="ar-SA"/>
              <a:t>انقر لتحرير نمط عنوان الشكل الرئيسي</a:t>
            </a:r>
            <a:endParaRPr lang="en-US" dirty="0"/>
          </a:p>
        </p:txBody>
      </p:sp>
      <p:sp>
        <p:nvSpPr>
          <p:cNvPr id="1055699"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5700" name="Footer Placeholder 3"/>
          <p:cNvSpPr>
            <a:spLocks noGrp="1"/>
          </p:cNvSpPr>
          <p:nvPr>
            <p:ph type="ftr" sz="quarter" idx="11"/>
          </p:nvPr>
        </p:nvSpPr>
        <p:spPr/>
        <p:txBody>
          <a:bodyPr/>
          <a:lstStyle/>
          <a:p>
            <a:endParaRPr lang="ar-SA"/>
          </a:p>
        </p:txBody>
      </p:sp>
      <p:sp>
        <p:nvSpPr>
          <p:cNvPr id="1055701"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3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5660"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5661" name="Footer Placeholder 2"/>
          <p:cNvSpPr>
            <a:spLocks noGrp="1"/>
          </p:cNvSpPr>
          <p:nvPr>
            <p:ph type="ftr" sz="quarter" idx="11"/>
          </p:nvPr>
        </p:nvSpPr>
        <p:spPr/>
        <p:txBody>
          <a:bodyPr/>
          <a:lstStyle/>
          <a:p>
            <a:endParaRPr lang="ar-SA"/>
          </a:p>
        </p:txBody>
      </p:sp>
      <p:sp>
        <p:nvSpPr>
          <p:cNvPr id="1055662"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3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5687"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5688"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689"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690"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691" name="Footer Placeholder 5"/>
          <p:cNvSpPr>
            <a:spLocks noGrp="1"/>
          </p:cNvSpPr>
          <p:nvPr>
            <p:ph type="ftr" sz="quarter" idx="11"/>
          </p:nvPr>
        </p:nvSpPr>
        <p:spPr/>
        <p:txBody>
          <a:bodyPr/>
          <a:lstStyle/>
          <a:p>
            <a:endParaRPr lang="ar-SA"/>
          </a:p>
        </p:txBody>
      </p:sp>
      <p:sp>
        <p:nvSpPr>
          <p:cNvPr id="1055692"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4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5654"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5655"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656"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657"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658" name="Footer Placeholder 5"/>
          <p:cNvSpPr>
            <a:spLocks noGrp="1"/>
          </p:cNvSpPr>
          <p:nvPr>
            <p:ph type="ftr" sz="quarter" idx="11"/>
          </p:nvPr>
        </p:nvSpPr>
        <p:spPr/>
        <p:txBody>
          <a:bodyPr/>
          <a:lstStyle/>
          <a:p>
            <a:endParaRPr lang="ar-SA"/>
          </a:p>
        </p:txBody>
      </p:sp>
      <p:sp>
        <p:nvSpPr>
          <p:cNvPr id="1055659"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41.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5715"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5716"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717"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71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719" name="Footer Placeholder 5"/>
          <p:cNvSpPr>
            <a:spLocks noGrp="1"/>
          </p:cNvSpPr>
          <p:nvPr>
            <p:ph type="ftr" sz="quarter" idx="11"/>
          </p:nvPr>
        </p:nvSpPr>
        <p:spPr/>
        <p:txBody>
          <a:bodyPr/>
          <a:lstStyle/>
          <a:p>
            <a:endParaRPr lang="ar-SA"/>
          </a:p>
        </p:txBody>
      </p:sp>
      <p:sp>
        <p:nvSpPr>
          <p:cNvPr id="105572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42.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5669"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5670"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67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672" name="Footer Placeholder 4"/>
          <p:cNvSpPr>
            <a:spLocks noGrp="1"/>
          </p:cNvSpPr>
          <p:nvPr>
            <p:ph type="ftr" sz="quarter" idx="11"/>
          </p:nvPr>
        </p:nvSpPr>
        <p:spPr/>
        <p:txBody>
          <a:bodyPr/>
          <a:lstStyle/>
          <a:p>
            <a:endParaRPr lang="ar-SA"/>
          </a:p>
        </p:txBody>
      </p:sp>
      <p:sp>
        <p:nvSpPr>
          <p:cNvPr id="105567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43.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5721"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5722"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5723"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72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725" name="Footer Placeholder 4"/>
          <p:cNvSpPr>
            <a:spLocks noGrp="1"/>
          </p:cNvSpPr>
          <p:nvPr>
            <p:ph type="ftr" sz="quarter" idx="11"/>
          </p:nvPr>
        </p:nvSpPr>
        <p:spPr/>
        <p:txBody>
          <a:bodyPr/>
          <a:lstStyle/>
          <a:p>
            <a:endParaRPr lang="ar-SA"/>
          </a:p>
        </p:txBody>
      </p:sp>
      <p:sp>
        <p:nvSpPr>
          <p:cNvPr id="1055726"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5727"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5728"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5693"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5694"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569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696" name="Footer Placeholder 4"/>
          <p:cNvSpPr>
            <a:spLocks noGrp="1"/>
          </p:cNvSpPr>
          <p:nvPr>
            <p:ph type="ftr" sz="quarter" idx="11"/>
          </p:nvPr>
        </p:nvSpPr>
        <p:spPr/>
        <p:txBody>
          <a:bodyPr/>
          <a:lstStyle/>
          <a:p>
            <a:endParaRPr lang="ar-SA"/>
          </a:p>
        </p:txBody>
      </p:sp>
      <p:sp>
        <p:nvSpPr>
          <p:cNvPr id="105569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45.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5734"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5735"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73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737"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738"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739"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74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78"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79"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574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742" name="Footer Placeholder 4"/>
          <p:cNvSpPr>
            <a:spLocks noGrp="1"/>
          </p:cNvSpPr>
          <p:nvPr>
            <p:ph type="ftr" sz="quarter" idx="11"/>
          </p:nvPr>
        </p:nvSpPr>
        <p:spPr/>
        <p:txBody>
          <a:bodyPr/>
          <a:lstStyle/>
          <a:p>
            <a:endParaRPr lang="ar-SA"/>
          </a:p>
        </p:txBody>
      </p:sp>
      <p:sp>
        <p:nvSpPr>
          <p:cNvPr id="105574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46.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5674"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5675"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676"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677"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678"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679"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680"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681"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682"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683"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76"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77"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568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685" name="Footer Placeholder 4"/>
          <p:cNvSpPr>
            <a:spLocks noGrp="1"/>
          </p:cNvSpPr>
          <p:nvPr>
            <p:ph type="ftr" sz="quarter" idx="11"/>
          </p:nvPr>
        </p:nvSpPr>
        <p:spPr/>
        <p:txBody>
          <a:bodyPr/>
          <a:lstStyle/>
          <a:p>
            <a:endParaRPr lang="ar-SA"/>
          </a:p>
        </p:txBody>
      </p:sp>
      <p:sp>
        <p:nvSpPr>
          <p:cNvPr id="105568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47.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5702" name="Title 1"/>
          <p:cNvSpPr>
            <a:spLocks noGrp="1"/>
          </p:cNvSpPr>
          <p:nvPr>
            <p:ph type="title"/>
          </p:nvPr>
        </p:nvSpPr>
        <p:spPr/>
        <p:txBody>
          <a:bodyPr/>
          <a:lstStyle/>
          <a:p>
            <a:r>
              <a:rPr lang="ar-SA"/>
              <a:t>انقر لتحرير نمط عنوان الشكل الرئيسي</a:t>
            </a:r>
            <a:endParaRPr lang="en-US" dirty="0"/>
          </a:p>
        </p:txBody>
      </p:sp>
      <p:sp>
        <p:nvSpPr>
          <p:cNvPr id="1055703"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70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705" name="Footer Placeholder 4"/>
          <p:cNvSpPr>
            <a:spLocks noGrp="1"/>
          </p:cNvSpPr>
          <p:nvPr>
            <p:ph type="ftr" sz="quarter" idx="11"/>
          </p:nvPr>
        </p:nvSpPr>
        <p:spPr/>
        <p:txBody>
          <a:bodyPr/>
          <a:lstStyle/>
          <a:p>
            <a:endParaRPr lang="ar-SA"/>
          </a:p>
        </p:txBody>
      </p:sp>
      <p:sp>
        <p:nvSpPr>
          <p:cNvPr id="105570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48.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5649"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5650"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65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652" name="Footer Placeholder 4"/>
          <p:cNvSpPr>
            <a:spLocks noGrp="1"/>
          </p:cNvSpPr>
          <p:nvPr>
            <p:ph type="ftr" sz="quarter" idx="11"/>
          </p:nvPr>
        </p:nvSpPr>
        <p:spPr/>
        <p:txBody>
          <a:bodyPr/>
          <a:lstStyle/>
          <a:p>
            <a:endParaRPr lang="ar-SA"/>
          </a:p>
        </p:txBody>
      </p:sp>
      <p:sp>
        <p:nvSpPr>
          <p:cNvPr id="105565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49.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3637"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3638"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363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640" name="Footer Placeholder 4"/>
          <p:cNvSpPr>
            <a:spLocks noGrp="1"/>
          </p:cNvSpPr>
          <p:nvPr>
            <p:ph type="ftr" sz="quarter" idx="11"/>
          </p:nvPr>
        </p:nvSpPr>
        <p:spPr/>
        <p:txBody>
          <a:bodyPr/>
          <a:lstStyle/>
          <a:p>
            <a:endParaRPr lang="ar-SA"/>
          </a:p>
        </p:txBody>
      </p:sp>
      <p:sp>
        <p:nvSpPr>
          <p:cNvPr id="105364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50.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9262" name="Title 1"/>
          <p:cNvSpPr>
            <a:spLocks noGrp="1"/>
          </p:cNvSpPr>
          <p:nvPr>
            <p:ph type="title"/>
          </p:nvPr>
        </p:nvSpPr>
        <p:spPr/>
        <p:txBody>
          <a:bodyPr/>
          <a:lstStyle/>
          <a:p>
            <a:r>
              <a:rPr lang="ar-SA"/>
              <a:t>انقر لتحرير نمط عنوان الشكل الرئيسي</a:t>
            </a:r>
            <a:endParaRPr lang="en-US" dirty="0"/>
          </a:p>
        </p:txBody>
      </p:sp>
      <p:sp>
        <p:nvSpPr>
          <p:cNvPr id="104926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26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265" name="Footer Placeholder 4"/>
          <p:cNvSpPr>
            <a:spLocks noGrp="1"/>
          </p:cNvSpPr>
          <p:nvPr>
            <p:ph type="ftr" sz="quarter" idx="11"/>
          </p:nvPr>
        </p:nvSpPr>
        <p:spPr/>
        <p:txBody>
          <a:bodyPr/>
          <a:lstStyle/>
          <a:p>
            <a:endParaRPr lang="ar-SA"/>
          </a:p>
        </p:txBody>
      </p:sp>
      <p:sp>
        <p:nvSpPr>
          <p:cNvPr id="104926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51.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3732"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373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373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735" name="Footer Placeholder 4"/>
          <p:cNvSpPr>
            <a:spLocks noGrp="1"/>
          </p:cNvSpPr>
          <p:nvPr>
            <p:ph type="ftr" sz="quarter" idx="11"/>
          </p:nvPr>
        </p:nvSpPr>
        <p:spPr/>
        <p:txBody>
          <a:bodyPr/>
          <a:lstStyle/>
          <a:p>
            <a:endParaRPr lang="ar-SA"/>
          </a:p>
        </p:txBody>
      </p:sp>
      <p:sp>
        <p:nvSpPr>
          <p:cNvPr id="105373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52.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3687" name="Title 1"/>
          <p:cNvSpPr>
            <a:spLocks noGrp="1"/>
          </p:cNvSpPr>
          <p:nvPr>
            <p:ph type="title"/>
          </p:nvPr>
        </p:nvSpPr>
        <p:spPr/>
        <p:txBody>
          <a:bodyPr/>
          <a:lstStyle/>
          <a:p>
            <a:r>
              <a:rPr lang="ar-SA"/>
              <a:t>انقر لتحرير نمط عنوان الشكل الرئيسي</a:t>
            </a:r>
            <a:endParaRPr lang="en-US" dirty="0"/>
          </a:p>
        </p:txBody>
      </p:sp>
      <p:sp>
        <p:nvSpPr>
          <p:cNvPr id="1053688"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689"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690"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691" name="Footer Placeholder 5"/>
          <p:cNvSpPr>
            <a:spLocks noGrp="1"/>
          </p:cNvSpPr>
          <p:nvPr>
            <p:ph type="ftr" sz="quarter" idx="11"/>
          </p:nvPr>
        </p:nvSpPr>
        <p:spPr/>
        <p:txBody>
          <a:bodyPr/>
          <a:lstStyle/>
          <a:p>
            <a:endParaRPr lang="ar-SA"/>
          </a:p>
        </p:txBody>
      </p:sp>
      <p:sp>
        <p:nvSpPr>
          <p:cNvPr id="1053692"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53.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3724" name="Title 1"/>
          <p:cNvSpPr>
            <a:spLocks noGrp="1"/>
          </p:cNvSpPr>
          <p:nvPr>
            <p:ph type="title"/>
          </p:nvPr>
        </p:nvSpPr>
        <p:spPr/>
        <p:txBody>
          <a:bodyPr/>
          <a:lstStyle/>
          <a:p>
            <a:r>
              <a:rPr lang="ar-SA"/>
              <a:t>انقر لتحرير نمط عنوان الشكل الرئيسي</a:t>
            </a:r>
            <a:endParaRPr lang="en-US" dirty="0"/>
          </a:p>
        </p:txBody>
      </p:sp>
      <p:sp>
        <p:nvSpPr>
          <p:cNvPr id="1053725"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726"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727"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728"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729"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3730" name="Footer Placeholder 7"/>
          <p:cNvSpPr>
            <a:spLocks noGrp="1"/>
          </p:cNvSpPr>
          <p:nvPr>
            <p:ph type="ftr" sz="quarter" idx="11"/>
          </p:nvPr>
        </p:nvSpPr>
        <p:spPr/>
        <p:txBody>
          <a:bodyPr/>
          <a:lstStyle/>
          <a:p>
            <a:endParaRPr lang="ar-SA"/>
          </a:p>
        </p:txBody>
      </p:sp>
      <p:sp>
        <p:nvSpPr>
          <p:cNvPr id="1053731"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54.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3683" name="Title 1"/>
          <p:cNvSpPr>
            <a:spLocks noGrp="1"/>
          </p:cNvSpPr>
          <p:nvPr>
            <p:ph type="title"/>
          </p:nvPr>
        </p:nvSpPr>
        <p:spPr/>
        <p:txBody>
          <a:bodyPr/>
          <a:lstStyle/>
          <a:p>
            <a:r>
              <a:rPr lang="ar-SA"/>
              <a:t>انقر لتحرير نمط عنوان الشكل الرئيسي</a:t>
            </a:r>
            <a:endParaRPr lang="en-US" dirty="0"/>
          </a:p>
        </p:txBody>
      </p:sp>
      <p:sp>
        <p:nvSpPr>
          <p:cNvPr id="1053684"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3685" name="Footer Placeholder 3"/>
          <p:cNvSpPr>
            <a:spLocks noGrp="1"/>
          </p:cNvSpPr>
          <p:nvPr>
            <p:ph type="ftr" sz="quarter" idx="11"/>
          </p:nvPr>
        </p:nvSpPr>
        <p:spPr/>
        <p:txBody>
          <a:bodyPr/>
          <a:lstStyle/>
          <a:p>
            <a:endParaRPr lang="ar-SA"/>
          </a:p>
        </p:txBody>
      </p:sp>
      <p:sp>
        <p:nvSpPr>
          <p:cNvPr id="1053686"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55.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3642"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3643" name="Footer Placeholder 2"/>
          <p:cNvSpPr>
            <a:spLocks noGrp="1"/>
          </p:cNvSpPr>
          <p:nvPr>
            <p:ph type="ftr" sz="quarter" idx="11"/>
          </p:nvPr>
        </p:nvSpPr>
        <p:spPr/>
        <p:txBody>
          <a:bodyPr/>
          <a:lstStyle/>
          <a:p>
            <a:endParaRPr lang="ar-SA"/>
          </a:p>
        </p:txBody>
      </p:sp>
      <p:sp>
        <p:nvSpPr>
          <p:cNvPr id="1053644"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56.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3703"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3704"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705"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70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707" name="Footer Placeholder 5"/>
          <p:cNvSpPr>
            <a:spLocks noGrp="1"/>
          </p:cNvSpPr>
          <p:nvPr>
            <p:ph type="ftr" sz="quarter" idx="11"/>
          </p:nvPr>
        </p:nvSpPr>
        <p:spPr/>
        <p:txBody>
          <a:bodyPr/>
          <a:lstStyle/>
          <a:p>
            <a:endParaRPr lang="ar-SA"/>
          </a:p>
        </p:txBody>
      </p:sp>
      <p:sp>
        <p:nvSpPr>
          <p:cNvPr id="105370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57.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3650"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3651"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652"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653"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654" name="Footer Placeholder 5"/>
          <p:cNvSpPr>
            <a:spLocks noGrp="1"/>
          </p:cNvSpPr>
          <p:nvPr>
            <p:ph type="ftr" sz="quarter" idx="11"/>
          </p:nvPr>
        </p:nvSpPr>
        <p:spPr/>
        <p:txBody>
          <a:bodyPr/>
          <a:lstStyle/>
          <a:p>
            <a:endParaRPr lang="ar-SA"/>
          </a:p>
        </p:txBody>
      </p:sp>
      <p:sp>
        <p:nvSpPr>
          <p:cNvPr id="1053655"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58.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3677"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3678"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679"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680"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3681" name="Footer Placeholder 5"/>
          <p:cNvSpPr>
            <a:spLocks noGrp="1"/>
          </p:cNvSpPr>
          <p:nvPr>
            <p:ph type="ftr" sz="quarter" idx="11"/>
          </p:nvPr>
        </p:nvSpPr>
        <p:spPr/>
        <p:txBody>
          <a:bodyPr/>
          <a:lstStyle/>
          <a:p>
            <a:endParaRPr lang="ar-SA"/>
          </a:p>
        </p:txBody>
      </p:sp>
      <p:sp>
        <p:nvSpPr>
          <p:cNvPr id="1053682"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59.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3709"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3710"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71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712" name="Footer Placeholder 4"/>
          <p:cNvSpPr>
            <a:spLocks noGrp="1"/>
          </p:cNvSpPr>
          <p:nvPr>
            <p:ph type="ftr" sz="quarter" idx="11"/>
          </p:nvPr>
        </p:nvSpPr>
        <p:spPr/>
        <p:txBody>
          <a:bodyPr/>
          <a:lstStyle/>
          <a:p>
            <a:endParaRPr lang="ar-SA"/>
          </a:p>
        </p:txBody>
      </p:sp>
      <p:sp>
        <p:nvSpPr>
          <p:cNvPr id="105371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60.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3669"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3670"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3671"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67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673" name="Footer Placeholder 4"/>
          <p:cNvSpPr>
            <a:spLocks noGrp="1"/>
          </p:cNvSpPr>
          <p:nvPr>
            <p:ph type="ftr" sz="quarter" idx="11"/>
          </p:nvPr>
        </p:nvSpPr>
        <p:spPr/>
        <p:txBody>
          <a:bodyPr/>
          <a:lstStyle/>
          <a:p>
            <a:endParaRPr lang="ar-SA"/>
          </a:p>
        </p:txBody>
      </p:sp>
      <p:sp>
        <p:nvSpPr>
          <p:cNvPr id="1053674"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3675"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3676"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761.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3693"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3694"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369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696" name="Footer Placeholder 4"/>
          <p:cNvSpPr>
            <a:spLocks noGrp="1"/>
          </p:cNvSpPr>
          <p:nvPr>
            <p:ph type="ftr" sz="quarter" idx="11"/>
          </p:nvPr>
        </p:nvSpPr>
        <p:spPr/>
        <p:txBody>
          <a:bodyPr/>
          <a:lstStyle/>
          <a:p>
            <a:endParaRPr lang="ar-SA"/>
          </a:p>
        </p:txBody>
      </p:sp>
      <p:sp>
        <p:nvSpPr>
          <p:cNvPr id="105369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62.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3714"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3715"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7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717"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718"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719"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7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98"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99"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372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722" name="Footer Placeholder 4"/>
          <p:cNvSpPr>
            <a:spLocks noGrp="1"/>
          </p:cNvSpPr>
          <p:nvPr>
            <p:ph type="ftr" sz="quarter" idx="11"/>
          </p:nvPr>
        </p:nvSpPr>
        <p:spPr/>
        <p:txBody>
          <a:bodyPr/>
          <a:lstStyle/>
          <a:p>
            <a:endParaRPr lang="ar-SA"/>
          </a:p>
        </p:txBody>
      </p:sp>
      <p:sp>
        <p:nvSpPr>
          <p:cNvPr id="105372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63.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3656"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3657"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658"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659"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660"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661"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662"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3663"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3664"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3665"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96"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97"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366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667" name="Footer Placeholder 4"/>
          <p:cNvSpPr>
            <a:spLocks noGrp="1"/>
          </p:cNvSpPr>
          <p:nvPr>
            <p:ph type="ftr" sz="quarter" idx="11"/>
          </p:nvPr>
        </p:nvSpPr>
        <p:spPr/>
        <p:txBody>
          <a:bodyPr/>
          <a:lstStyle/>
          <a:p>
            <a:endParaRPr lang="ar-SA"/>
          </a:p>
        </p:txBody>
      </p:sp>
      <p:sp>
        <p:nvSpPr>
          <p:cNvPr id="105366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64.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3698" name="Title 1"/>
          <p:cNvSpPr>
            <a:spLocks noGrp="1"/>
          </p:cNvSpPr>
          <p:nvPr>
            <p:ph type="title"/>
          </p:nvPr>
        </p:nvSpPr>
        <p:spPr/>
        <p:txBody>
          <a:bodyPr/>
          <a:lstStyle/>
          <a:p>
            <a:r>
              <a:rPr lang="ar-SA"/>
              <a:t>انقر لتحرير نمط عنوان الشكل الرئيسي</a:t>
            </a:r>
            <a:endParaRPr lang="en-US" dirty="0"/>
          </a:p>
        </p:txBody>
      </p:sp>
      <p:sp>
        <p:nvSpPr>
          <p:cNvPr id="1053699"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70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701" name="Footer Placeholder 4"/>
          <p:cNvSpPr>
            <a:spLocks noGrp="1"/>
          </p:cNvSpPr>
          <p:nvPr>
            <p:ph type="ftr" sz="quarter" idx="11"/>
          </p:nvPr>
        </p:nvSpPr>
        <p:spPr/>
        <p:txBody>
          <a:bodyPr/>
          <a:lstStyle/>
          <a:p>
            <a:endParaRPr lang="ar-SA"/>
          </a:p>
        </p:txBody>
      </p:sp>
      <p:sp>
        <p:nvSpPr>
          <p:cNvPr id="105370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65.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3645"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3646"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364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3648" name="Footer Placeholder 4"/>
          <p:cNvSpPr>
            <a:spLocks noGrp="1"/>
          </p:cNvSpPr>
          <p:nvPr>
            <p:ph type="ftr" sz="quarter" idx="11"/>
          </p:nvPr>
        </p:nvSpPr>
        <p:spPr/>
        <p:txBody>
          <a:bodyPr/>
          <a:lstStyle/>
          <a:p>
            <a:endParaRPr lang="ar-SA"/>
          </a:p>
        </p:txBody>
      </p:sp>
      <p:sp>
        <p:nvSpPr>
          <p:cNvPr id="105364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66.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1406"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1407"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140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409" name="Footer Placeholder 4"/>
          <p:cNvSpPr>
            <a:spLocks noGrp="1"/>
          </p:cNvSpPr>
          <p:nvPr>
            <p:ph type="ftr" sz="quarter" idx="11"/>
          </p:nvPr>
        </p:nvSpPr>
        <p:spPr/>
        <p:txBody>
          <a:bodyPr/>
          <a:lstStyle/>
          <a:p>
            <a:endParaRPr lang="ar-SA"/>
          </a:p>
        </p:txBody>
      </p:sp>
      <p:sp>
        <p:nvSpPr>
          <p:cNvPr id="105141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67.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9248" name="Title 1"/>
          <p:cNvSpPr>
            <a:spLocks noGrp="1"/>
          </p:cNvSpPr>
          <p:nvPr>
            <p:ph type="title"/>
          </p:nvPr>
        </p:nvSpPr>
        <p:spPr/>
        <p:txBody>
          <a:bodyPr/>
          <a:lstStyle/>
          <a:p>
            <a:r>
              <a:rPr lang="ar-SA"/>
              <a:t>انقر لتحرير نمط عنوان الشكل الرئيسي</a:t>
            </a:r>
            <a:endParaRPr lang="en-US" dirty="0"/>
          </a:p>
        </p:txBody>
      </p:sp>
      <p:sp>
        <p:nvSpPr>
          <p:cNvPr id="1049249"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25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251" name="Footer Placeholder 4"/>
          <p:cNvSpPr>
            <a:spLocks noGrp="1"/>
          </p:cNvSpPr>
          <p:nvPr>
            <p:ph type="ftr" sz="quarter" idx="11"/>
          </p:nvPr>
        </p:nvSpPr>
        <p:spPr/>
        <p:txBody>
          <a:bodyPr/>
          <a:lstStyle/>
          <a:p>
            <a:endParaRPr lang="ar-SA"/>
          </a:p>
        </p:txBody>
      </p:sp>
      <p:sp>
        <p:nvSpPr>
          <p:cNvPr id="104925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68.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1416"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1417"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141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419" name="Footer Placeholder 4"/>
          <p:cNvSpPr>
            <a:spLocks noGrp="1"/>
          </p:cNvSpPr>
          <p:nvPr>
            <p:ph type="ftr" sz="quarter" idx="11"/>
          </p:nvPr>
        </p:nvSpPr>
        <p:spPr/>
        <p:txBody>
          <a:bodyPr/>
          <a:lstStyle/>
          <a:p>
            <a:endParaRPr lang="ar-SA"/>
          </a:p>
        </p:txBody>
      </p:sp>
      <p:sp>
        <p:nvSpPr>
          <p:cNvPr id="105142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69.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1367" name="Title 1"/>
          <p:cNvSpPr>
            <a:spLocks noGrp="1"/>
          </p:cNvSpPr>
          <p:nvPr>
            <p:ph type="title"/>
          </p:nvPr>
        </p:nvSpPr>
        <p:spPr/>
        <p:txBody>
          <a:bodyPr/>
          <a:lstStyle/>
          <a:p>
            <a:r>
              <a:rPr lang="ar-SA"/>
              <a:t>انقر لتحرير نمط عنوان الشكل الرئيسي</a:t>
            </a:r>
            <a:endParaRPr lang="en-US" dirty="0"/>
          </a:p>
        </p:txBody>
      </p:sp>
      <p:sp>
        <p:nvSpPr>
          <p:cNvPr id="1051368"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369"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370"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371" name="Footer Placeholder 5"/>
          <p:cNvSpPr>
            <a:spLocks noGrp="1"/>
          </p:cNvSpPr>
          <p:nvPr>
            <p:ph type="ftr" sz="quarter" idx="11"/>
          </p:nvPr>
        </p:nvSpPr>
        <p:spPr/>
        <p:txBody>
          <a:bodyPr/>
          <a:lstStyle/>
          <a:p>
            <a:endParaRPr lang="ar-SA"/>
          </a:p>
        </p:txBody>
      </p:sp>
      <p:sp>
        <p:nvSpPr>
          <p:cNvPr id="1051372"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70.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1321" name="Title 1"/>
          <p:cNvSpPr>
            <a:spLocks noGrp="1"/>
          </p:cNvSpPr>
          <p:nvPr>
            <p:ph type="title"/>
          </p:nvPr>
        </p:nvSpPr>
        <p:spPr/>
        <p:txBody>
          <a:bodyPr/>
          <a:lstStyle/>
          <a:p>
            <a:r>
              <a:rPr lang="ar-SA"/>
              <a:t>انقر لتحرير نمط عنوان الشكل الرئيسي</a:t>
            </a:r>
            <a:endParaRPr lang="en-US" dirty="0"/>
          </a:p>
        </p:txBody>
      </p:sp>
      <p:sp>
        <p:nvSpPr>
          <p:cNvPr id="1051322"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323"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324"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325"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326"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1327" name="Footer Placeholder 7"/>
          <p:cNvSpPr>
            <a:spLocks noGrp="1"/>
          </p:cNvSpPr>
          <p:nvPr>
            <p:ph type="ftr" sz="quarter" idx="11"/>
          </p:nvPr>
        </p:nvSpPr>
        <p:spPr/>
        <p:txBody>
          <a:bodyPr/>
          <a:lstStyle/>
          <a:p>
            <a:endParaRPr lang="ar-SA"/>
          </a:p>
        </p:txBody>
      </p:sp>
      <p:sp>
        <p:nvSpPr>
          <p:cNvPr id="1051328"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71.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1358" name="Title 1"/>
          <p:cNvSpPr>
            <a:spLocks noGrp="1"/>
          </p:cNvSpPr>
          <p:nvPr>
            <p:ph type="title"/>
          </p:nvPr>
        </p:nvSpPr>
        <p:spPr/>
        <p:txBody>
          <a:bodyPr/>
          <a:lstStyle/>
          <a:p>
            <a:r>
              <a:rPr lang="ar-SA"/>
              <a:t>انقر لتحرير نمط عنوان الشكل الرئيسي</a:t>
            </a:r>
            <a:endParaRPr lang="en-US" dirty="0"/>
          </a:p>
        </p:txBody>
      </p:sp>
      <p:sp>
        <p:nvSpPr>
          <p:cNvPr id="1051359"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1360" name="Footer Placeholder 3"/>
          <p:cNvSpPr>
            <a:spLocks noGrp="1"/>
          </p:cNvSpPr>
          <p:nvPr>
            <p:ph type="ftr" sz="quarter" idx="11"/>
          </p:nvPr>
        </p:nvSpPr>
        <p:spPr/>
        <p:txBody>
          <a:bodyPr/>
          <a:lstStyle/>
          <a:p>
            <a:endParaRPr lang="ar-SA"/>
          </a:p>
        </p:txBody>
      </p:sp>
      <p:sp>
        <p:nvSpPr>
          <p:cNvPr id="1051361"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72.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1381"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1382" name="Footer Placeholder 2"/>
          <p:cNvSpPr>
            <a:spLocks noGrp="1"/>
          </p:cNvSpPr>
          <p:nvPr>
            <p:ph type="ftr" sz="quarter" idx="11"/>
          </p:nvPr>
        </p:nvSpPr>
        <p:spPr/>
        <p:txBody>
          <a:bodyPr/>
          <a:lstStyle/>
          <a:p>
            <a:endParaRPr lang="ar-SA"/>
          </a:p>
        </p:txBody>
      </p:sp>
      <p:sp>
        <p:nvSpPr>
          <p:cNvPr id="1051383"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73.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1334"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1335"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336"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337"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338" name="Footer Placeholder 5"/>
          <p:cNvSpPr>
            <a:spLocks noGrp="1"/>
          </p:cNvSpPr>
          <p:nvPr>
            <p:ph type="ftr" sz="quarter" idx="11"/>
          </p:nvPr>
        </p:nvSpPr>
        <p:spPr/>
        <p:txBody>
          <a:bodyPr/>
          <a:lstStyle/>
          <a:p>
            <a:endParaRPr lang="ar-SA"/>
          </a:p>
        </p:txBody>
      </p:sp>
      <p:sp>
        <p:nvSpPr>
          <p:cNvPr id="1051339"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74.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1390"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1391"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392"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393"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394" name="Footer Placeholder 5"/>
          <p:cNvSpPr>
            <a:spLocks noGrp="1"/>
          </p:cNvSpPr>
          <p:nvPr>
            <p:ph type="ftr" sz="quarter" idx="11"/>
          </p:nvPr>
        </p:nvSpPr>
        <p:spPr/>
        <p:txBody>
          <a:bodyPr/>
          <a:lstStyle/>
          <a:p>
            <a:endParaRPr lang="ar-SA"/>
          </a:p>
        </p:txBody>
      </p:sp>
      <p:sp>
        <p:nvSpPr>
          <p:cNvPr id="1051395"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75.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1384"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1385"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386"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387"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1388" name="Footer Placeholder 5"/>
          <p:cNvSpPr>
            <a:spLocks noGrp="1"/>
          </p:cNvSpPr>
          <p:nvPr>
            <p:ph type="ftr" sz="quarter" idx="11"/>
          </p:nvPr>
        </p:nvSpPr>
        <p:spPr/>
        <p:txBody>
          <a:bodyPr/>
          <a:lstStyle/>
          <a:p>
            <a:endParaRPr lang="ar-SA"/>
          </a:p>
        </p:txBody>
      </p:sp>
      <p:sp>
        <p:nvSpPr>
          <p:cNvPr id="1051389"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76.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1340"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1341"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34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343" name="Footer Placeholder 4"/>
          <p:cNvSpPr>
            <a:spLocks noGrp="1"/>
          </p:cNvSpPr>
          <p:nvPr>
            <p:ph type="ftr" sz="quarter" idx="11"/>
          </p:nvPr>
        </p:nvSpPr>
        <p:spPr/>
        <p:txBody>
          <a:bodyPr/>
          <a:lstStyle/>
          <a:p>
            <a:endParaRPr lang="ar-SA"/>
          </a:p>
        </p:txBody>
      </p:sp>
      <p:sp>
        <p:nvSpPr>
          <p:cNvPr id="105134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77.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1373"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1374"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1375"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37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377" name="Footer Placeholder 4"/>
          <p:cNvSpPr>
            <a:spLocks noGrp="1"/>
          </p:cNvSpPr>
          <p:nvPr>
            <p:ph type="ftr" sz="quarter" idx="11"/>
          </p:nvPr>
        </p:nvSpPr>
        <p:spPr/>
        <p:txBody>
          <a:bodyPr/>
          <a:lstStyle/>
          <a:p>
            <a:endParaRPr lang="ar-SA"/>
          </a:p>
        </p:txBody>
      </p:sp>
      <p:sp>
        <p:nvSpPr>
          <p:cNvPr id="1051378"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1379"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1380"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778.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1329"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1330"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133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332" name="Footer Placeholder 4"/>
          <p:cNvSpPr>
            <a:spLocks noGrp="1"/>
          </p:cNvSpPr>
          <p:nvPr>
            <p:ph type="ftr" sz="quarter" idx="11"/>
          </p:nvPr>
        </p:nvSpPr>
        <p:spPr/>
        <p:txBody>
          <a:bodyPr/>
          <a:lstStyle/>
          <a:p>
            <a:endParaRPr lang="ar-SA"/>
          </a:p>
        </p:txBody>
      </p:sp>
      <p:sp>
        <p:nvSpPr>
          <p:cNvPr id="105133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79.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1396"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1397"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398"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399"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400"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401"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402"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06"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07"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140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404" name="Footer Placeholder 4"/>
          <p:cNvSpPr>
            <a:spLocks noGrp="1"/>
          </p:cNvSpPr>
          <p:nvPr>
            <p:ph type="ftr" sz="quarter" idx="11"/>
          </p:nvPr>
        </p:nvSpPr>
        <p:spPr/>
        <p:txBody>
          <a:bodyPr/>
          <a:lstStyle/>
          <a:p>
            <a:endParaRPr lang="ar-SA"/>
          </a:p>
        </p:txBody>
      </p:sp>
      <p:sp>
        <p:nvSpPr>
          <p:cNvPr id="105140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80.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1345"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1346"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347"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348"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349"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35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351"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1352"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1353"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135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04"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05"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135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356" name="Footer Placeholder 4"/>
          <p:cNvSpPr>
            <a:spLocks noGrp="1"/>
          </p:cNvSpPr>
          <p:nvPr>
            <p:ph type="ftr" sz="quarter" idx="11"/>
          </p:nvPr>
        </p:nvSpPr>
        <p:spPr/>
        <p:txBody>
          <a:bodyPr/>
          <a:lstStyle/>
          <a:p>
            <a:endParaRPr lang="ar-SA"/>
          </a:p>
        </p:txBody>
      </p:sp>
      <p:sp>
        <p:nvSpPr>
          <p:cNvPr id="105135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8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1411" name="Title 1"/>
          <p:cNvSpPr>
            <a:spLocks noGrp="1"/>
          </p:cNvSpPr>
          <p:nvPr>
            <p:ph type="title"/>
          </p:nvPr>
        </p:nvSpPr>
        <p:spPr/>
        <p:txBody>
          <a:bodyPr/>
          <a:lstStyle/>
          <a:p>
            <a:r>
              <a:rPr lang="ar-SA"/>
              <a:t>انقر لتحرير نمط عنوان الشكل الرئيسي</a:t>
            </a:r>
            <a:endParaRPr lang="en-US" dirty="0"/>
          </a:p>
        </p:txBody>
      </p:sp>
      <p:sp>
        <p:nvSpPr>
          <p:cNvPr id="1051412"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41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414" name="Footer Placeholder 4"/>
          <p:cNvSpPr>
            <a:spLocks noGrp="1"/>
          </p:cNvSpPr>
          <p:nvPr>
            <p:ph type="ftr" sz="quarter" idx="11"/>
          </p:nvPr>
        </p:nvSpPr>
        <p:spPr/>
        <p:txBody>
          <a:bodyPr/>
          <a:lstStyle/>
          <a:p>
            <a:endParaRPr lang="ar-SA"/>
          </a:p>
        </p:txBody>
      </p:sp>
      <p:sp>
        <p:nvSpPr>
          <p:cNvPr id="105141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8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1362"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1363"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136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1365" name="Footer Placeholder 4"/>
          <p:cNvSpPr>
            <a:spLocks noGrp="1"/>
          </p:cNvSpPr>
          <p:nvPr>
            <p:ph type="ftr" sz="quarter" idx="11"/>
          </p:nvPr>
        </p:nvSpPr>
        <p:spPr/>
        <p:txBody>
          <a:bodyPr/>
          <a:lstStyle/>
          <a:p>
            <a:endParaRPr lang="ar-SA"/>
          </a:p>
        </p:txBody>
      </p:sp>
      <p:sp>
        <p:nvSpPr>
          <p:cNvPr id="105136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83.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2084"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2085"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208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087" name="Footer Placeholder 4"/>
          <p:cNvSpPr>
            <a:spLocks noGrp="1"/>
          </p:cNvSpPr>
          <p:nvPr>
            <p:ph type="ftr" sz="quarter" idx="11"/>
          </p:nvPr>
        </p:nvSpPr>
        <p:spPr/>
        <p:txBody>
          <a:bodyPr/>
          <a:lstStyle/>
          <a:p>
            <a:endParaRPr lang="ar-SA"/>
          </a:p>
        </p:txBody>
      </p:sp>
      <p:sp>
        <p:nvSpPr>
          <p:cNvPr id="105208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84.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9236" name="Title 1"/>
          <p:cNvSpPr>
            <a:spLocks noGrp="1"/>
          </p:cNvSpPr>
          <p:nvPr>
            <p:ph type="title"/>
          </p:nvPr>
        </p:nvSpPr>
        <p:spPr/>
        <p:txBody>
          <a:bodyPr/>
          <a:lstStyle/>
          <a:p>
            <a:r>
              <a:rPr lang="ar-SA"/>
              <a:t>انقر لتحرير نمط عنوان الشكل الرئيسي</a:t>
            </a:r>
            <a:endParaRPr lang="en-US" dirty="0"/>
          </a:p>
        </p:txBody>
      </p:sp>
      <p:sp>
        <p:nvSpPr>
          <p:cNvPr id="1049237"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23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239" name="Footer Placeholder 4"/>
          <p:cNvSpPr>
            <a:spLocks noGrp="1"/>
          </p:cNvSpPr>
          <p:nvPr>
            <p:ph type="ftr" sz="quarter" idx="11"/>
          </p:nvPr>
        </p:nvSpPr>
        <p:spPr/>
        <p:txBody>
          <a:bodyPr/>
          <a:lstStyle/>
          <a:p>
            <a:endParaRPr lang="ar-SA"/>
          </a:p>
        </p:txBody>
      </p:sp>
      <p:sp>
        <p:nvSpPr>
          <p:cNvPr id="104924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85.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2110"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2111"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211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113" name="Footer Placeholder 4"/>
          <p:cNvSpPr>
            <a:spLocks noGrp="1"/>
          </p:cNvSpPr>
          <p:nvPr>
            <p:ph type="ftr" sz="quarter" idx="11"/>
          </p:nvPr>
        </p:nvSpPr>
        <p:spPr/>
        <p:txBody>
          <a:bodyPr/>
          <a:lstStyle/>
          <a:p>
            <a:endParaRPr lang="ar-SA"/>
          </a:p>
        </p:txBody>
      </p:sp>
      <p:sp>
        <p:nvSpPr>
          <p:cNvPr id="105211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86.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2049" name="Title 1"/>
          <p:cNvSpPr>
            <a:spLocks noGrp="1"/>
          </p:cNvSpPr>
          <p:nvPr>
            <p:ph type="title"/>
          </p:nvPr>
        </p:nvSpPr>
        <p:spPr/>
        <p:txBody>
          <a:bodyPr/>
          <a:lstStyle/>
          <a:p>
            <a:r>
              <a:rPr lang="ar-SA"/>
              <a:t>انقر لتحرير نمط عنوان الشكل الرئيسي</a:t>
            </a:r>
            <a:endParaRPr lang="en-US" dirty="0"/>
          </a:p>
        </p:txBody>
      </p:sp>
      <p:sp>
        <p:nvSpPr>
          <p:cNvPr id="1052050"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051"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05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2053" name="Footer Placeholder 5"/>
          <p:cNvSpPr>
            <a:spLocks noGrp="1"/>
          </p:cNvSpPr>
          <p:nvPr>
            <p:ph type="ftr" sz="quarter" idx="11"/>
          </p:nvPr>
        </p:nvSpPr>
        <p:spPr/>
        <p:txBody>
          <a:bodyPr/>
          <a:lstStyle/>
          <a:p>
            <a:endParaRPr lang="ar-SA"/>
          </a:p>
        </p:txBody>
      </p:sp>
      <p:sp>
        <p:nvSpPr>
          <p:cNvPr id="105205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87.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2038" name="Title 1"/>
          <p:cNvSpPr>
            <a:spLocks noGrp="1"/>
          </p:cNvSpPr>
          <p:nvPr>
            <p:ph type="title"/>
          </p:nvPr>
        </p:nvSpPr>
        <p:spPr/>
        <p:txBody>
          <a:bodyPr/>
          <a:lstStyle/>
          <a:p>
            <a:r>
              <a:rPr lang="ar-SA"/>
              <a:t>انقر لتحرير نمط عنوان الشكل الرئيسي</a:t>
            </a:r>
            <a:endParaRPr lang="en-US" dirty="0"/>
          </a:p>
        </p:txBody>
      </p:sp>
      <p:sp>
        <p:nvSpPr>
          <p:cNvPr id="1052039"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040"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041"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042"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043"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2044" name="Footer Placeholder 7"/>
          <p:cNvSpPr>
            <a:spLocks noGrp="1"/>
          </p:cNvSpPr>
          <p:nvPr>
            <p:ph type="ftr" sz="quarter" idx="11"/>
          </p:nvPr>
        </p:nvSpPr>
        <p:spPr/>
        <p:txBody>
          <a:bodyPr/>
          <a:lstStyle/>
          <a:p>
            <a:endParaRPr lang="ar-SA"/>
          </a:p>
        </p:txBody>
      </p:sp>
      <p:sp>
        <p:nvSpPr>
          <p:cNvPr id="1052045"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88.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2095" name="Title 1"/>
          <p:cNvSpPr>
            <a:spLocks noGrp="1"/>
          </p:cNvSpPr>
          <p:nvPr>
            <p:ph type="title"/>
          </p:nvPr>
        </p:nvSpPr>
        <p:spPr/>
        <p:txBody>
          <a:bodyPr/>
          <a:lstStyle/>
          <a:p>
            <a:r>
              <a:rPr lang="ar-SA"/>
              <a:t>انقر لتحرير نمط عنوان الشكل الرئيسي</a:t>
            </a:r>
            <a:endParaRPr lang="en-US" dirty="0"/>
          </a:p>
        </p:txBody>
      </p:sp>
      <p:sp>
        <p:nvSpPr>
          <p:cNvPr id="1052096"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2097" name="Footer Placeholder 3"/>
          <p:cNvSpPr>
            <a:spLocks noGrp="1"/>
          </p:cNvSpPr>
          <p:nvPr>
            <p:ph type="ftr" sz="quarter" idx="11"/>
          </p:nvPr>
        </p:nvSpPr>
        <p:spPr/>
        <p:txBody>
          <a:bodyPr/>
          <a:lstStyle/>
          <a:p>
            <a:endParaRPr lang="ar-SA"/>
          </a:p>
        </p:txBody>
      </p:sp>
      <p:sp>
        <p:nvSpPr>
          <p:cNvPr id="1052098"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89.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2046"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2047" name="Footer Placeholder 2"/>
          <p:cNvSpPr>
            <a:spLocks noGrp="1"/>
          </p:cNvSpPr>
          <p:nvPr>
            <p:ph type="ftr" sz="quarter" idx="11"/>
          </p:nvPr>
        </p:nvSpPr>
        <p:spPr/>
        <p:txBody>
          <a:bodyPr/>
          <a:lstStyle/>
          <a:p>
            <a:endParaRPr lang="ar-SA"/>
          </a:p>
        </p:txBody>
      </p:sp>
      <p:sp>
        <p:nvSpPr>
          <p:cNvPr id="1052048"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90.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2089"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2090"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091"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09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2093" name="Footer Placeholder 5"/>
          <p:cNvSpPr>
            <a:spLocks noGrp="1"/>
          </p:cNvSpPr>
          <p:nvPr>
            <p:ph type="ftr" sz="quarter" idx="11"/>
          </p:nvPr>
        </p:nvSpPr>
        <p:spPr/>
        <p:txBody>
          <a:bodyPr/>
          <a:lstStyle/>
          <a:p>
            <a:endParaRPr lang="ar-SA"/>
          </a:p>
        </p:txBody>
      </p:sp>
      <p:sp>
        <p:nvSpPr>
          <p:cNvPr id="105209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91.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2055"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2056"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057"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05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2059" name="Footer Placeholder 5"/>
          <p:cNvSpPr>
            <a:spLocks noGrp="1"/>
          </p:cNvSpPr>
          <p:nvPr>
            <p:ph type="ftr" sz="quarter" idx="11"/>
          </p:nvPr>
        </p:nvSpPr>
        <p:spPr/>
        <p:txBody>
          <a:bodyPr/>
          <a:lstStyle/>
          <a:p>
            <a:endParaRPr lang="ar-SA"/>
          </a:p>
        </p:txBody>
      </p:sp>
      <p:sp>
        <p:nvSpPr>
          <p:cNvPr id="105206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92.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2104"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2105"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106"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107"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2108" name="Footer Placeholder 5"/>
          <p:cNvSpPr>
            <a:spLocks noGrp="1"/>
          </p:cNvSpPr>
          <p:nvPr>
            <p:ph type="ftr" sz="quarter" idx="11"/>
          </p:nvPr>
        </p:nvSpPr>
        <p:spPr/>
        <p:txBody>
          <a:bodyPr/>
          <a:lstStyle/>
          <a:p>
            <a:endParaRPr lang="ar-SA"/>
          </a:p>
        </p:txBody>
      </p:sp>
      <p:sp>
        <p:nvSpPr>
          <p:cNvPr id="1052109"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93.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2079"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2080"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08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082" name="Footer Placeholder 4"/>
          <p:cNvSpPr>
            <a:spLocks noGrp="1"/>
          </p:cNvSpPr>
          <p:nvPr>
            <p:ph type="ftr" sz="quarter" idx="11"/>
          </p:nvPr>
        </p:nvSpPr>
        <p:spPr/>
        <p:txBody>
          <a:bodyPr/>
          <a:lstStyle/>
          <a:p>
            <a:endParaRPr lang="ar-SA"/>
          </a:p>
        </p:txBody>
      </p:sp>
      <p:sp>
        <p:nvSpPr>
          <p:cNvPr id="105208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94.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2125"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2126"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2127"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12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129" name="Footer Placeholder 4"/>
          <p:cNvSpPr>
            <a:spLocks noGrp="1"/>
          </p:cNvSpPr>
          <p:nvPr>
            <p:ph type="ftr" sz="quarter" idx="11"/>
          </p:nvPr>
        </p:nvSpPr>
        <p:spPr/>
        <p:txBody>
          <a:bodyPr/>
          <a:lstStyle/>
          <a:p>
            <a:endParaRPr lang="ar-SA"/>
          </a:p>
        </p:txBody>
      </p:sp>
      <p:sp>
        <p:nvSpPr>
          <p:cNvPr id="1052130"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2131"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2132"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795.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2033"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2034"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203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036" name="Footer Placeholder 4"/>
          <p:cNvSpPr>
            <a:spLocks noGrp="1"/>
          </p:cNvSpPr>
          <p:nvPr>
            <p:ph type="ftr" sz="quarter" idx="11"/>
          </p:nvPr>
        </p:nvSpPr>
        <p:spPr/>
        <p:txBody>
          <a:bodyPr/>
          <a:lstStyle/>
          <a:p>
            <a:endParaRPr lang="ar-SA"/>
          </a:p>
        </p:txBody>
      </p:sp>
      <p:sp>
        <p:nvSpPr>
          <p:cNvPr id="105203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96.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2115"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2116"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117"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118"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1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120"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121"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34"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35"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212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123" name="Footer Placeholder 4"/>
          <p:cNvSpPr>
            <a:spLocks noGrp="1"/>
          </p:cNvSpPr>
          <p:nvPr>
            <p:ph type="ftr" sz="quarter" idx="11"/>
          </p:nvPr>
        </p:nvSpPr>
        <p:spPr/>
        <p:txBody>
          <a:bodyPr/>
          <a:lstStyle/>
          <a:p>
            <a:endParaRPr lang="ar-SA"/>
          </a:p>
        </p:txBody>
      </p:sp>
      <p:sp>
        <p:nvSpPr>
          <p:cNvPr id="105212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97.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2066"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2067"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068"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069"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070"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071"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072"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2073"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2074"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2075"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832"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833"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207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077" name="Footer Placeholder 4"/>
          <p:cNvSpPr>
            <a:spLocks noGrp="1"/>
          </p:cNvSpPr>
          <p:nvPr>
            <p:ph type="ftr" sz="quarter" idx="11"/>
          </p:nvPr>
        </p:nvSpPr>
        <p:spPr/>
        <p:txBody>
          <a:bodyPr/>
          <a:lstStyle/>
          <a:p>
            <a:endParaRPr lang="ar-SA"/>
          </a:p>
        </p:txBody>
      </p:sp>
      <p:sp>
        <p:nvSpPr>
          <p:cNvPr id="105207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98.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2099" name="Title 1"/>
          <p:cNvSpPr>
            <a:spLocks noGrp="1"/>
          </p:cNvSpPr>
          <p:nvPr>
            <p:ph type="title"/>
          </p:nvPr>
        </p:nvSpPr>
        <p:spPr/>
        <p:txBody>
          <a:bodyPr/>
          <a:lstStyle/>
          <a:p>
            <a:r>
              <a:rPr lang="ar-SA"/>
              <a:t>انقر لتحرير نمط عنوان الشكل الرئيسي</a:t>
            </a:r>
            <a:endParaRPr lang="en-US" dirty="0"/>
          </a:p>
        </p:txBody>
      </p:sp>
      <p:sp>
        <p:nvSpPr>
          <p:cNvPr id="1052100"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10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102" name="Footer Placeholder 4"/>
          <p:cNvSpPr>
            <a:spLocks noGrp="1"/>
          </p:cNvSpPr>
          <p:nvPr>
            <p:ph type="ftr" sz="quarter" idx="11"/>
          </p:nvPr>
        </p:nvSpPr>
        <p:spPr/>
        <p:txBody>
          <a:bodyPr/>
          <a:lstStyle/>
          <a:p>
            <a:endParaRPr lang="ar-SA"/>
          </a:p>
        </p:txBody>
      </p:sp>
      <p:sp>
        <p:nvSpPr>
          <p:cNvPr id="105210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799.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2061"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2062"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206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2064" name="Footer Placeholder 4"/>
          <p:cNvSpPr>
            <a:spLocks noGrp="1"/>
          </p:cNvSpPr>
          <p:nvPr>
            <p:ph type="ftr" sz="quarter" idx="11"/>
          </p:nvPr>
        </p:nvSpPr>
        <p:spPr/>
        <p:txBody>
          <a:bodyPr/>
          <a:lstStyle/>
          <a:p>
            <a:endParaRPr lang="ar-SA"/>
          </a:p>
        </p:txBody>
      </p:sp>
      <p:sp>
        <p:nvSpPr>
          <p:cNvPr id="105206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00.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49609"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49610"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4961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612" name="Footer Placeholder 4"/>
          <p:cNvSpPr>
            <a:spLocks noGrp="1"/>
          </p:cNvSpPr>
          <p:nvPr>
            <p:ph type="ftr" sz="quarter" idx="11"/>
          </p:nvPr>
        </p:nvSpPr>
        <p:spPr/>
        <p:txBody>
          <a:bodyPr/>
          <a:lstStyle/>
          <a:p>
            <a:endParaRPr lang="ar-SA"/>
          </a:p>
        </p:txBody>
      </p:sp>
      <p:sp>
        <p:nvSpPr>
          <p:cNvPr id="104961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01.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9222" name="Title 1"/>
          <p:cNvSpPr>
            <a:spLocks noGrp="1"/>
          </p:cNvSpPr>
          <p:nvPr>
            <p:ph type="title"/>
          </p:nvPr>
        </p:nvSpPr>
        <p:spPr/>
        <p:txBody>
          <a:bodyPr/>
          <a:lstStyle/>
          <a:p>
            <a:r>
              <a:rPr lang="ar-SA"/>
              <a:t>انقر لتحرير نمط عنوان الشكل الرئيسي</a:t>
            </a:r>
            <a:endParaRPr lang="en-US" dirty="0"/>
          </a:p>
        </p:txBody>
      </p:sp>
      <p:sp>
        <p:nvSpPr>
          <p:cNvPr id="104922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22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225" name="Footer Placeholder 4"/>
          <p:cNvSpPr>
            <a:spLocks noGrp="1"/>
          </p:cNvSpPr>
          <p:nvPr>
            <p:ph type="ftr" sz="quarter" idx="11"/>
          </p:nvPr>
        </p:nvSpPr>
        <p:spPr/>
        <p:txBody>
          <a:bodyPr/>
          <a:lstStyle/>
          <a:p>
            <a:endParaRPr lang="ar-SA"/>
          </a:p>
        </p:txBody>
      </p:sp>
      <p:sp>
        <p:nvSpPr>
          <p:cNvPr id="104922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02.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49666"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49667"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4966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669" name="Footer Placeholder 4"/>
          <p:cNvSpPr>
            <a:spLocks noGrp="1"/>
          </p:cNvSpPr>
          <p:nvPr>
            <p:ph type="ftr" sz="quarter" idx="11"/>
          </p:nvPr>
        </p:nvSpPr>
        <p:spPr/>
        <p:txBody>
          <a:bodyPr/>
          <a:lstStyle/>
          <a:p>
            <a:endParaRPr lang="ar-SA"/>
          </a:p>
        </p:txBody>
      </p:sp>
      <p:sp>
        <p:nvSpPr>
          <p:cNvPr id="104967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03.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49614" name="Title 1"/>
          <p:cNvSpPr>
            <a:spLocks noGrp="1"/>
          </p:cNvSpPr>
          <p:nvPr>
            <p:ph type="title"/>
          </p:nvPr>
        </p:nvSpPr>
        <p:spPr/>
        <p:txBody>
          <a:bodyPr/>
          <a:lstStyle/>
          <a:p>
            <a:r>
              <a:rPr lang="ar-SA"/>
              <a:t>انقر لتحرير نمط عنوان الشكل الرئيسي</a:t>
            </a:r>
            <a:endParaRPr lang="en-US" dirty="0"/>
          </a:p>
        </p:txBody>
      </p:sp>
      <p:sp>
        <p:nvSpPr>
          <p:cNvPr id="1049615"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616"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617"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49618" name="Footer Placeholder 5"/>
          <p:cNvSpPr>
            <a:spLocks noGrp="1"/>
          </p:cNvSpPr>
          <p:nvPr>
            <p:ph type="ftr" sz="quarter" idx="11"/>
          </p:nvPr>
        </p:nvSpPr>
        <p:spPr/>
        <p:txBody>
          <a:bodyPr/>
          <a:lstStyle/>
          <a:p>
            <a:endParaRPr lang="ar-SA"/>
          </a:p>
        </p:txBody>
      </p:sp>
      <p:sp>
        <p:nvSpPr>
          <p:cNvPr id="1049619"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04.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49643" name="Title 1"/>
          <p:cNvSpPr>
            <a:spLocks noGrp="1"/>
          </p:cNvSpPr>
          <p:nvPr>
            <p:ph type="title"/>
          </p:nvPr>
        </p:nvSpPr>
        <p:spPr/>
        <p:txBody>
          <a:bodyPr/>
          <a:lstStyle/>
          <a:p>
            <a:r>
              <a:rPr lang="ar-SA"/>
              <a:t>انقر لتحرير نمط عنوان الشكل الرئيسي</a:t>
            </a:r>
            <a:endParaRPr lang="en-US" dirty="0"/>
          </a:p>
        </p:txBody>
      </p:sp>
      <p:sp>
        <p:nvSpPr>
          <p:cNvPr id="1049644"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645"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646"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647"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648"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49649" name="Footer Placeholder 7"/>
          <p:cNvSpPr>
            <a:spLocks noGrp="1"/>
          </p:cNvSpPr>
          <p:nvPr>
            <p:ph type="ftr" sz="quarter" idx="11"/>
          </p:nvPr>
        </p:nvSpPr>
        <p:spPr/>
        <p:txBody>
          <a:bodyPr/>
          <a:lstStyle/>
          <a:p>
            <a:endParaRPr lang="ar-SA"/>
          </a:p>
        </p:txBody>
      </p:sp>
      <p:sp>
        <p:nvSpPr>
          <p:cNvPr id="1049650"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05.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49691" name="Title 1"/>
          <p:cNvSpPr>
            <a:spLocks noGrp="1"/>
          </p:cNvSpPr>
          <p:nvPr>
            <p:ph type="title"/>
          </p:nvPr>
        </p:nvSpPr>
        <p:spPr/>
        <p:txBody>
          <a:bodyPr/>
          <a:lstStyle/>
          <a:p>
            <a:r>
              <a:rPr lang="ar-SA"/>
              <a:t>انقر لتحرير نمط عنوان الشكل الرئيسي</a:t>
            </a:r>
            <a:endParaRPr lang="en-US" dirty="0"/>
          </a:p>
        </p:txBody>
      </p:sp>
      <p:sp>
        <p:nvSpPr>
          <p:cNvPr id="1049692"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49693" name="Footer Placeholder 3"/>
          <p:cNvSpPr>
            <a:spLocks noGrp="1"/>
          </p:cNvSpPr>
          <p:nvPr>
            <p:ph type="ftr" sz="quarter" idx="11"/>
          </p:nvPr>
        </p:nvSpPr>
        <p:spPr/>
        <p:txBody>
          <a:bodyPr/>
          <a:lstStyle/>
          <a:p>
            <a:endParaRPr lang="ar-SA"/>
          </a:p>
        </p:txBody>
      </p:sp>
      <p:sp>
        <p:nvSpPr>
          <p:cNvPr id="1049694"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06.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49651"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49652" name="Footer Placeholder 2"/>
          <p:cNvSpPr>
            <a:spLocks noGrp="1"/>
          </p:cNvSpPr>
          <p:nvPr>
            <p:ph type="ftr" sz="quarter" idx="11"/>
          </p:nvPr>
        </p:nvSpPr>
        <p:spPr/>
        <p:txBody>
          <a:bodyPr/>
          <a:lstStyle/>
          <a:p>
            <a:endParaRPr lang="ar-SA"/>
          </a:p>
        </p:txBody>
      </p:sp>
      <p:sp>
        <p:nvSpPr>
          <p:cNvPr id="1049653"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07.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49660"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49661"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662"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663"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49664" name="Footer Placeholder 5"/>
          <p:cNvSpPr>
            <a:spLocks noGrp="1"/>
          </p:cNvSpPr>
          <p:nvPr>
            <p:ph type="ftr" sz="quarter" idx="11"/>
          </p:nvPr>
        </p:nvSpPr>
        <p:spPr/>
        <p:txBody>
          <a:bodyPr/>
          <a:lstStyle/>
          <a:p>
            <a:endParaRPr lang="ar-SA"/>
          </a:p>
        </p:txBody>
      </p:sp>
      <p:sp>
        <p:nvSpPr>
          <p:cNvPr id="1049665"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08.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49654"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49655"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49656"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657"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49658" name="Footer Placeholder 5"/>
          <p:cNvSpPr>
            <a:spLocks noGrp="1"/>
          </p:cNvSpPr>
          <p:nvPr>
            <p:ph type="ftr" sz="quarter" idx="11"/>
          </p:nvPr>
        </p:nvSpPr>
        <p:spPr/>
        <p:txBody>
          <a:bodyPr/>
          <a:lstStyle/>
          <a:p>
            <a:endParaRPr lang="ar-SA"/>
          </a:p>
        </p:txBody>
      </p:sp>
      <p:sp>
        <p:nvSpPr>
          <p:cNvPr id="1049659"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09.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49703"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49704"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49705"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70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49707" name="Footer Placeholder 5"/>
          <p:cNvSpPr>
            <a:spLocks noGrp="1"/>
          </p:cNvSpPr>
          <p:nvPr>
            <p:ph type="ftr" sz="quarter" idx="11"/>
          </p:nvPr>
        </p:nvSpPr>
        <p:spPr/>
        <p:txBody>
          <a:bodyPr/>
          <a:lstStyle/>
          <a:p>
            <a:endParaRPr lang="ar-SA"/>
          </a:p>
        </p:txBody>
      </p:sp>
      <p:sp>
        <p:nvSpPr>
          <p:cNvPr id="104970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10.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49638"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49639"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64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641" name="Footer Placeholder 4"/>
          <p:cNvSpPr>
            <a:spLocks noGrp="1"/>
          </p:cNvSpPr>
          <p:nvPr>
            <p:ph type="ftr" sz="quarter" idx="11"/>
          </p:nvPr>
        </p:nvSpPr>
        <p:spPr/>
        <p:txBody>
          <a:bodyPr/>
          <a:lstStyle/>
          <a:p>
            <a:endParaRPr lang="ar-SA"/>
          </a:p>
        </p:txBody>
      </p:sp>
      <p:sp>
        <p:nvSpPr>
          <p:cNvPr id="104964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11.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49695"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49696"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49697"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69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699" name="Footer Placeholder 4"/>
          <p:cNvSpPr>
            <a:spLocks noGrp="1"/>
          </p:cNvSpPr>
          <p:nvPr>
            <p:ph type="ftr" sz="quarter" idx="11"/>
          </p:nvPr>
        </p:nvSpPr>
        <p:spPr/>
        <p:txBody>
          <a:bodyPr/>
          <a:lstStyle/>
          <a:p>
            <a:endParaRPr lang="ar-SA"/>
          </a:p>
        </p:txBody>
      </p:sp>
      <p:sp>
        <p:nvSpPr>
          <p:cNvPr id="1049700"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49701"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49702"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812.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49620"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49621"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4962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623" name="Footer Placeholder 4"/>
          <p:cNvSpPr>
            <a:spLocks noGrp="1"/>
          </p:cNvSpPr>
          <p:nvPr>
            <p:ph type="ftr" sz="quarter" idx="11"/>
          </p:nvPr>
        </p:nvSpPr>
        <p:spPr/>
        <p:txBody>
          <a:bodyPr/>
          <a:lstStyle/>
          <a:p>
            <a:endParaRPr lang="ar-SA"/>
          </a:p>
        </p:txBody>
      </p:sp>
      <p:sp>
        <p:nvSpPr>
          <p:cNvPr id="104962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13.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49676"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49677"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678"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679"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680"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681"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682"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738"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39"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4968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684" name="Footer Placeholder 4"/>
          <p:cNvSpPr>
            <a:spLocks noGrp="1"/>
          </p:cNvSpPr>
          <p:nvPr>
            <p:ph type="ftr" sz="quarter" idx="11"/>
          </p:nvPr>
        </p:nvSpPr>
        <p:spPr/>
        <p:txBody>
          <a:bodyPr/>
          <a:lstStyle/>
          <a:p>
            <a:endParaRPr lang="ar-SA"/>
          </a:p>
        </p:txBody>
      </p:sp>
      <p:sp>
        <p:nvSpPr>
          <p:cNvPr id="104968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14.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49625"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49626"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627"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49628"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629"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6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49631"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49632"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49633"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4963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736"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37"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4963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636" name="Footer Placeholder 4"/>
          <p:cNvSpPr>
            <a:spLocks noGrp="1"/>
          </p:cNvSpPr>
          <p:nvPr>
            <p:ph type="ftr" sz="quarter" idx="11"/>
          </p:nvPr>
        </p:nvSpPr>
        <p:spPr/>
        <p:txBody>
          <a:bodyPr/>
          <a:lstStyle/>
          <a:p>
            <a:endParaRPr lang="ar-SA"/>
          </a:p>
        </p:txBody>
      </p:sp>
      <p:sp>
        <p:nvSpPr>
          <p:cNvPr id="104963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1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49671" name="Title 1"/>
          <p:cNvSpPr>
            <a:spLocks noGrp="1"/>
          </p:cNvSpPr>
          <p:nvPr>
            <p:ph type="title"/>
          </p:nvPr>
        </p:nvSpPr>
        <p:spPr/>
        <p:txBody>
          <a:bodyPr/>
          <a:lstStyle/>
          <a:p>
            <a:r>
              <a:rPr lang="ar-SA"/>
              <a:t>انقر لتحرير نمط عنوان الشكل الرئيسي</a:t>
            </a:r>
            <a:endParaRPr lang="en-US" dirty="0"/>
          </a:p>
        </p:txBody>
      </p:sp>
      <p:sp>
        <p:nvSpPr>
          <p:cNvPr id="1049672"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67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674" name="Footer Placeholder 4"/>
          <p:cNvSpPr>
            <a:spLocks noGrp="1"/>
          </p:cNvSpPr>
          <p:nvPr>
            <p:ph type="ftr" sz="quarter" idx="11"/>
          </p:nvPr>
        </p:nvSpPr>
        <p:spPr/>
        <p:txBody>
          <a:bodyPr/>
          <a:lstStyle/>
          <a:p>
            <a:endParaRPr lang="ar-SA"/>
          </a:p>
        </p:txBody>
      </p:sp>
      <p:sp>
        <p:nvSpPr>
          <p:cNvPr id="104967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1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49686"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49687"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68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689" name="Footer Placeholder 4"/>
          <p:cNvSpPr>
            <a:spLocks noGrp="1"/>
          </p:cNvSpPr>
          <p:nvPr>
            <p:ph type="ftr" sz="quarter" idx="11"/>
          </p:nvPr>
        </p:nvSpPr>
        <p:spPr/>
        <p:txBody>
          <a:bodyPr/>
          <a:lstStyle/>
          <a:p>
            <a:endParaRPr lang="ar-SA"/>
          </a:p>
        </p:txBody>
      </p:sp>
      <p:sp>
        <p:nvSpPr>
          <p:cNvPr id="104969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17.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0538"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0539"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054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541" name="Footer Placeholder 4"/>
          <p:cNvSpPr>
            <a:spLocks noGrp="1"/>
          </p:cNvSpPr>
          <p:nvPr>
            <p:ph type="ftr" sz="quarter" idx="11"/>
          </p:nvPr>
        </p:nvSpPr>
        <p:spPr/>
        <p:txBody>
          <a:bodyPr/>
          <a:lstStyle/>
          <a:p>
            <a:endParaRPr lang="ar-SA"/>
          </a:p>
        </p:txBody>
      </p:sp>
      <p:sp>
        <p:nvSpPr>
          <p:cNvPr id="105054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18.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49210" name="Title 1"/>
          <p:cNvSpPr>
            <a:spLocks noGrp="1"/>
          </p:cNvSpPr>
          <p:nvPr>
            <p:ph type="title"/>
          </p:nvPr>
        </p:nvSpPr>
        <p:spPr/>
        <p:txBody>
          <a:bodyPr/>
          <a:lstStyle/>
          <a:p>
            <a:r>
              <a:rPr lang="ar-SA"/>
              <a:t>انقر لتحرير نمط عنوان الشكل الرئيسي</a:t>
            </a:r>
            <a:endParaRPr lang="en-US" dirty="0"/>
          </a:p>
        </p:txBody>
      </p:sp>
      <p:sp>
        <p:nvSpPr>
          <p:cNvPr id="1049211"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21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49213" name="Footer Placeholder 4"/>
          <p:cNvSpPr>
            <a:spLocks noGrp="1"/>
          </p:cNvSpPr>
          <p:nvPr>
            <p:ph type="ftr" sz="quarter" idx="11"/>
          </p:nvPr>
        </p:nvSpPr>
        <p:spPr/>
        <p:txBody>
          <a:bodyPr/>
          <a:lstStyle/>
          <a:p>
            <a:endParaRPr lang="ar-SA"/>
          </a:p>
        </p:txBody>
      </p:sp>
      <p:sp>
        <p:nvSpPr>
          <p:cNvPr id="104921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19.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0509"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0510"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051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512" name="Footer Placeholder 4"/>
          <p:cNvSpPr>
            <a:spLocks noGrp="1"/>
          </p:cNvSpPr>
          <p:nvPr>
            <p:ph type="ftr" sz="quarter" idx="11"/>
          </p:nvPr>
        </p:nvSpPr>
        <p:spPr/>
        <p:txBody>
          <a:bodyPr/>
          <a:lstStyle/>
          <a:p>
            <a:endParaRPr lang="ar-SA"/>
          </a:p>
        </p:txBody>
      </p:sp>
      <p:sp>
        <p:nvSpPr>
          <p:cNvPr id="105051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20.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0575" name="Title 1"/>
          <p:cNvSpPr>
            <a:spLocks noGrp="1"/>
          </p:cNvSpPr>
          <p:nvPr>
            <p:ph type="title"/>
          </p:nvPr>
        </p:nvSpPr>
        <p:spPr/>
        <p:txBody>
          <a:bodyPr/>
          <a:lstStyle/>
          <a:p>
            <a:r>
              <a:rPr lang="ar-SA"/>
              <a:t>انقر لتحرير نمط عنوان الشكل الرئيسي</a:t>
            </a:r>
            <a:endParaRPr lang="en-US" dirty="0"/>
          </a:p>
        </p:txBody>
      </p:sp>
      <p:sp>
        <p:nvSpPr>
          <p:cNvPr id="1050576"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577"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57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0579" name="Footer Placeholder 5"/>
          <p:cNvSpPr>
            <a:spLocks noGrp="1"/>
          </p:cNvSpPr>
          <p:nvPr>
            <p:ph type="ftr" sz="quarter" idx="11"/>
          </p:nvPr>
        </p:nvSpPr>
        <p:spPr/>
        <p:txBody>
          <a:bodyPr/>
          <a:lstStyle/>
          <a:p>
            <a:endParaRPr lang="ar-SA"/>
          </a:p>
        </p:txBody>
      </p:sp>
      <p:sp>
        <p:nvSpPr>
          <p:cNvPr id="105058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21.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0543" name="Title 1"/>
          <p:cNvSpPr>
            <a:spLocks noGrp="1"/>
          </p:cNvSpPr>
          <p:nvPr>
            <p:ph type="title"/>
          </p:nvPr>
        </p:nvSpPr>
        <p:spPr/>
        <p:txBody>
          <a:bodyPr/>
          <a:lstStyle/>
          <a:p>
            <a:r>
              <a:rPr lang="ar-SA"/>
              <a:t>انقر لتحرير نمط عنوان الشكل الرئيسي</a:t>
            </a:r>
            <a:endParaRPr lang="en-US" dirty="0"/>
          </a:p>
        </p:txBody>
      </p:sp>
      <p:sp>
        <p:nvSpPr>
          <p:cNvPr id="1050544"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545"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546"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547"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548"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0549" name="Footer Placeholder 7"/>
          <p:cNvSpPr>
            <a:spLocks noGrp="1"/>
          </p:cNvSpPr>
          <p:nvPr>
            <p:ph type="ftr" sz="quarter" idx="11"/>
          </p:nvPr>
        </p:nvSpPr>
        <p:spPr/>
        <p:txBody>
          <a:bodyPr/>
          <a:lstStyle/>
          <a:p>
            <a:endParaRPr lang="ar-SA"/>
          </a:p>
        </p:txBody>
      </p:sp>
      <p:sp>
        <p:nvSpPr>
          <p:cNvPr id="1050550"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22.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0600" name="Title 1"/>
          <p:cNvSpPr>
            <a:spLocks noGrp="1"/>
          </p:cNvSpPr>
          <p:nvPr>
            <p:ph type="title"/>
          </p:nvPr>
        </p:nvSpPr>
        <p:spPr/>
        <p:txBody>
          <a:bodyPr/>
          <a:lstStyle/>
          <a:p>
            <a:r>
              <a:rPr lang="ar-SA"/>
              <a:t>انقر لتحرير نمط عنوان الشكل الرئيسي</a:t>
            </a:r>
            <a:endParaRPr lang="en-US" dirty="0"/>
          </a:p>
        </p:txBody>
      </p:sp>
      <p:sp>
        <p:nvSpPr>
          <p:cNvPr id="1050601"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0602" name="Footer Placeholder 3"/>
          <p:cNvSpPr>
            <a:spLocks noGrp="1"/>
          </p:cNvSpPr>
          <p:nvPr>
            <p:ph type="ftr" sz="quarter" idx="11"/>
          </p:nvPr>
        </p:nvSpPr>
        <p:spPr/>
        <p:txBody>
          <a:bodyPr/>
          <a:lstStyle/>
          <a:p>
            <a:endParaRPr lang="ar-SA"/>
          </a:p>
        </p:txBody>
      </p:sp>
      <p:sp>
        <p:nvSpPr>
          <p:cNvPr id="1050603"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23.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0535"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0536" name="Footer Placeholder 2"/>
          <p:cNvSpPr>
            <a:spLocks noGrp="1"/>
          </p:cNvSpPr>
          <p:nvPr>
            <p:ph type="ftr" sz="quarter" idx="11"/>
          </p:nvPr>
        </p:nvSpPr>
        <p:spPr/>
        <p:txBody>
          <a:bodyPr/>
          <a:lstStyle/>
          <a:p>
            <a:endParaRPr lang="ar-SA"/>
          </a:p>
        </p:txBody>
      </p:sp>
      <p:sp>
        <p:nvSpPr>
          <p:cNvPr id="1050537"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24.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0594"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0595"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596"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597"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0598" name="Footer Placeholder 5"/>
          <p:cNvSpPr>
            <a:spLocks noGrp="1"/>
          </p:cNvSpPr>
          <p:nvPr>
            <p:ph type="ftr" sz="quarter" idx="11"/>
          </p:nvPr>
        </p:nvSpPr>
        <p:spPr/>
        <p:txBody>
          <a:bodyPr/>
          <a:lstStyle/>
          <a:p>
            <a:endParaRPr lang="ar-SA"/>
          </a:p>
        </p:txBody>
      </p:sp>
      <p:sp>
        <p:nvSpPr>
          <p:cNvPr id="1050599"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25.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0514"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0515"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516"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517"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0518" name="Footer Placeholder 5"/>
          <p:cNvSpPr>
            <a:spLocks noGrp="1"/>
          </p:cNvSpPr>
          <p:nvPr>
            <p:ph type="ftr" sz="quarter" idx="11"/>
          </p:nvPr>
        </p:nvSpPr>
        <p:spPr/>
        <p:txBody>
          <a:bodyPr/>
          <a:lstStyle/>
          <a:p>
            <a:endParaRPr lang="ar-SA"/>
          </a:p>
        </p:txBody>
      </p:sp>
      <p:sp>
        <p:nvSpPr>
          <p:cNvPr id="1050519"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26.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0551"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0552"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553"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554"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0555" name="Footer Placeholder 5"/>
          <p:cNvSpPr>
            <a:spLocks noGrp="1"/>
          </p:cNvSpPr>
          <p:nvPr>
            <p:ph type="ftr" sz="quarter" idx="11"/>
          </p:nvPr>
        </p:nvSpPr>
        <p:spPr/>
        <p:txBody>
          <a:bodyPr/>
          <a:lstStyle/>
          <a:p>
            <a:endParaRPr lang="ar-SA"/>
          </a:p>
        </p:txBody>
      </p:sp>
      <p:sp>
        <p:nvSpPr>
          <p:cNvPr id="1050556"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27.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0520"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0521"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52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523" name="Footer Placeholder 4"/>
          <p:cNvSpPr>
            <a:spLocks noGrp="1"/>
          </p:cNvSpPr>
          <p:nvPr>
            <p:ph type="ftr" sz="quarter" idx="11"/>
          </p:nvPr>
        </p:nvSpPr>
        <p:spPr/>
        <p:txBody>
          <a:bodyPr/>
          <a:lstStyle/>
          <a:p>
            <a:endParaRPr lang="ar-SA"/>
          </a:p>
        </p:txBody>
      </p:sp>
      <p:sp>
        <p:nvSpPr>
          <p:cNvPr id="105052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28.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0586"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0587"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0588"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58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590" name="Footer Placeholder 4"/>
          <p:cNvSpPr>
            <a:spLocks noGrp="1"/>
          </p:cNvSpPr>
          <p:nvPr>
            <p:ph type="ftr" sz="quarter" idx="11"/>
          </p:nvPr>
        </p:nvSpPr>
        <p:spPr/>
        <p:txBody>
          <a:bodyPr/>
          <a:lstStyle/>
          <a:p>
            <a:endParaRPr lang="ar-SA"/>
          </a:p>
        </p:txBody>
      </p:sp>
      <p:sp>
        <p:nvSpPr>
          <p:cNvPr id="1050591"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0592"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0593"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829.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0581"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0582"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058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584" name="Footer Placeholder 4"/>
          <p:cNvSpPr>
            <a:spLocks noGrp="1"/>
          </p:cNvSpPr>
          <p:nvPr>
            <p:ph type="ftr" sz="quarter" idx="11"/>
          </p:nvPr>
        </p:nvSpPr>
        <p:spPr/>
        <p:txBody>
          <a:bodyPr/>
          <a:lstStyle/>
          <a:p>
            <a:endParaRPr lang="ar-SA"/>
          </a:p>
        </p:txBody>
      </p:sp>
      <p:sp>
        <p:nvSpPr>
          <p:cNvPr id="105058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30.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0525"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0526"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527"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528"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52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530"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531"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772"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73"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053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533" name="Footer Placeholder 4"/>
          <p:cNvSpPr>
            <a:spLocks noGrp="1"/>
          </p:cNvSpPr>
          <p:nvPr>
            <p:ph type="ftr" sz="quarter" idx="11"/>
          </p:nvPr>
        </p:nvSpPr>
        <p:spPr/>
        <p:txBody>
          <a:bodyPr/>
          <a:lstStyle/>
          <a:p>
            <a:endParaRPr lang="ar-SA"/>
          </a:p>
        </p:txBody>
      </p:sp>
      <p:sp>
        <p:nvSpPr>
          <p:cNvPr id="105053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31.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0557"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0558"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55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560"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561"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562"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56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056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0565"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0566"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774"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775"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056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568" name="Footer Placeholder 4"/>
          <p:cNvSpPr>
            <a:spLocks noGrp="1"/>
          </p:cNvSpPr>
          <p:nvPr>
            <p:ph type="ftr" sz="quarter" idx="11"/>
          </p:nvPr>
        </p:nvSpPr>
        <p:spPr/>
        <p:txBody>
          <a:bodyPr/>
          <a:lstStyle/>
          <a:p>
            <a:endParaRPr lang="ar-SA"/>
          </a:p>
        </p:txBody>
      </p:sp>
      <p:sp>
        <p:nvSpPr>
          <p:cNvPr id="105056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32.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0570" name="Title 1"/>
          <p:cNvSpPr>
            <a:spLocks noGrp="1"/>
          </p:cNvSpPr>
          <p:nvPr>
            <p:ph type="title"/>
          </p:nvPr>
        </p:nvSpPr>
        <p:spPr/>
        <p:txBody>
          <a:bodyPr/>
          <a:lstStyle/>
          <a:p>
            <a:r>
              <a:rPr lang="ar-SA"/>
              <a:t>انقر لتحرير نمط عنوان الشكل الرئيسي</a:t>
            </a:r>
            <a:endParaRPr lang="en-US" dirty="0"/>
          </a:p>
        </p:txBody>
      </p:sp>
      <p:sp>
        <p:nvSpPr>
          <p:cNvPr id="1050571"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57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573" name="Footer Placeholder 4"/>
          <p:cNvSpPr>
            <a:spLocks noGrp="1"/>
          </p:cNvSpPr>
          <p:nvPr>
            <p:ph type="ftr" sz="quarter" idx="11"/>
          </p:nvPr>
        </p:nvSpPr>
        <p:spPr/>
        <p:txBody>
          <a:bodyPr/>
          <a:lstStyle/>
          <a:p>
            <a:endParaRPr lang="ar-SA"/>
          </a:p>
        </p:txBody>
      </p:sp>
      <p:sp>
        <p:nvSpPr>
          <p:cNvPr id="105057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33.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0604"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0605"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060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0607" name="Footer Placeholder 4"/>
          <p:cNvSpPr>
            <a:spLocks noGrp="1"/>
          </p:cNvSpPr>
          <p:nvPr>
            <p:ph type="ftr" sz="quarter" idx="11"/>
          </p:nvPr>
        </p:nvSpPr>
        <p:spPr/>
        <p:txBody>
          <a:bodyPr/>
          <a:lstStyle/>
          <a:p>
            <a:endParaRPr lang="ar-SA"/>
          </a:p>
        </p:txBody>
      </p:sp>
      <p:sp>
        <p:nvSpPr>
          <p:cNvPr id="105060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34.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5792"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579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579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795" name="Footer Placeholder 4"/>
          <p:cNvSpPr>
            <a:spLocks noGrp="1"/>
          </p:cNvSpPr>
          <p:nvPr>
            <p:ph type="ftr" sz="quarter" idx="11"/>
          </p:nvPr>
        </p:nvSpPr>
        <p:spPr/>
        <p:txBody>
          <a:bodyPr/>
          <a:lstStyle/>
          <a:p>
            <a:endParaRPr lang="ar-SA"/>
          </a:p>
        </p:txBody>
      </p:sp>
      <p:sp>
        <p:nvSpPr>
          <p:cNvPr id="105579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35.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55762" name="Title 1"/>
          <p:cNvSpPr>
            <a:spLocks noGrp="1"/>
          </p:cNvSpPr>
          <p:nvPr>
            <p:ph type="title"/>
          </p:nvPr>
        </p:nvSpPr>
        <p:spPr/>
        <p:txBody>
          <a:bodyPr/>
          <a:lstStyle/>
          <a:p>
            <a:r>
              <a:rPr lang="ar-SA"/>
              <a:t>انقر لتحرير نمط عنوان الشكل الرئيسي</a:t>
            </a:r>
            <a:endParaRPr lang="en-US" dirty="0"/>
          </a:p>
        </p:txBody>
      </p:sp>
      <p:sp>
        <p:nvSpPr>
          <p:cNvPr id="105576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76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765" name="Footer Placeholder 4"/>
          <p:cNvSpPr>
            <a:spLocks noGrp="1"/>
          </p:cNvSpPr>
          <p:nvPr>
            <p:ph type="ftr" sz="quarter" idx="11"/>
          </p:nvPr>
        </p:nvSpPr>
        <p:spPr/>
        <p:txBody>
          <a:bodyPr/>
          <a:lstStyle/>
          <a:p>
            <a:endParaRPr lang="ar-SA"/>
          </a:p>
        </p:txBody>
      </p:sp>
      <p:sp>
        <p:nvSpPr>
          <p:cNvPr id="105576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36.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5805"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5806"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580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808" name="Footer Placeholder 4"/>
          <p:cNvSpPr>
            <a:spLocks noGrp="1"/>
          </p:cNvSpPr>
          <p:nvPr>
            <p:ph type="ftr" sz="quarter" idx="11"/>
          </p:nvPr>
        </p:nvSpPr>
        <p:spPr/>
        <p:txBody>
          <a:bodyPr/>
          <a:lstStyle/>
          <a:p>
            <a:endParaRPr lang="ar-SA"/>
          </a:p>
        </p:txBody>
      </p:sp>
      <p:sp>
        <p:nvSpPr>
          <p:cNvPr id="105580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37.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5825" name="Title 1"/>
          <p:cNvSpPr>
            <a:spLocks noGrp="1"/>
          </p:cNvSpPr>
          <p:nvPr>
            <p:ph type="title"/>
          </p:nvPr>
        </p:nvSpPr>
        <p:spPr/>
        <p:txBody>
          <a:bodyPr/>
          <a:lstStyle/>
          <a:p>
            <a:r>
              <a:rPr lang="ar-SA"/>
              <a:t>انقر لتحرير نمط عنوان الشكل الرئيسي</a:t>
            </a:r>
            <a:endParaRPr lang="en-US" dirty="0"/>
          </a:p>
        </p:txBody>
      </p:sp>
      <p:sp>
        <p:nvSpPr>
          <p:cNvPr id="1055826"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827"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82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829" name="Footer Placeholder 5"/>
          <p:cNvSpPr>
            <a:spLocks noGrp="1"/>
          </p:cNvSpPr>
          <p:nvPr>
            <p:ph type="ftr" sz="quarter" idx="11"/>
          </p:nvPr>
        </p:nvSpPr>
        <p:spPr/>
        <p:txBody>
          <a:bodyPr/>
          <a:lstStyle/>
          <a:p>
            <a:endParaRPr lang="ar-SA"/>
          </a:p>
        </p:txBody>
      </p:sp>
      <p:sp>
        <p:nvSpPr>
          <p:cNvPr id="105583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38.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5775" name="Title 1"/>
          <p:cNvSpPr>
            <a:spLocks noGrp="1"/>
          </p:cNvSpPr>
          <p:nvPr>
            <p:ph type="title"/>
          </p:nvPr>
        </p:nvSpPr>
        <p:spPr/>
        <p:txBody>
          <a:bodyPr/>
          <a:lstStyle/>
          <a:p>
            <a:r>
              <a:rPr lang="ar-SA"/>
              <a:t>انقر لتحرير نمط عنوان الشكل الرئيسي</a:t>
            </a:r>
            <a:endParaRPr lang="en-US" dirty="0"/>
          </a:p>
        </p:txBody>
      </p:sp>
      <p:sp>
        <p:nvSpPr>
          <p:cNvPr id="1055776"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777"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778"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779"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780"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5781" name="Footer Placeholder 7"/>
          <p:cNvSpPr>
            <a:spLocks noGrp="1"/>
          </p:cNvSpPr>
          <p:nvPr>
            <p:ph type="ftr" sz="quarter" idx="11"/>
          </p:nvPr>
        </p:nvSpPr>
        <p:spPr/>
        <p:txBody>
          <a:bodyPr/>
          <a:lstStyle/>
          <a:p>
            <a:endParaRPr lang="ar-SA"/>
          </a:p>
        </p:txBody>
      </p:sp>
      <p:sp>
        <p:nvSpPr>
          <p:cNvPr id="1055782"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39.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5836" name="Title 1"/>
          <p:cNvSpPr>
            <a:spLocks noGrp="1"/>
          </p:cNvSpPr>
          <p:nvPr>
            <p:ph type="title"/>
          </p:nvPr>
        </p:nvSpPr>
        <p:spPr/>
        <p:txBody>
          <a:bodyPr/>
          <a:lstStyle/>
          <a:p>
            <a:r>
              <a:rPr lang="ar-SA"/>
              <a:t>انقر لتحرير نمط عنوان الشكل الرئيسي</a:t>
            </a:r>
            <a:endParaRPr lang="en-US" dirty="0"/>
          </a:p>
        </p:txBody>
      </p:sp>
      <p:sp>
        <p:nvSpPr>
          <p:cNvPr id="1055837"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5838" name="Footer Placeholder 3"/>
          <p:cNvSpPr>
            <a:spLocks noGrp="1"/>
          </p:cNvSpPr>
          <p:nvPr>
            <p:ph type="ftr" sz="quarter" idx="11"/>
          </p:nvPr>
        </p:nvSpPr>
        <p:spPr/>
        <p:txBody>
          <a:bodyPr/>
          <a:lstStyle/>
          <a:p>
            <a:endParaRPr lang="ar-SA"/>
          </a:p>
        </p:txBody>
      </p:sp>
      <p:sp>
        <p:nvSpPr>
          <p:cNvPr id="1055839"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40.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5789"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5790" name="Footer Placeholder 2"/>
          <p:cNvSpPr>
            <a:spLocks noGrp="1"/>
          </p:cNvSpPr>
          <p:nvPr>
            <p:ph type="ftr" sz="quarter" idx="11"/>
          </p:nvPr>
        </p:nvSpPr>
        <p:spPr/>
        <p:txBody>
          <a:bodyPr/>
          <a:lstStyle/>
          <a:p>
            <a:endParaRPr lang="ar-SA"/>
          </a:p>
        </p:txBody>
      </p:sp>
      <p:sp>
        <p:nvSpPr>
          <p:cNvPr id="1055791"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41.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5783"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5784"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785"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78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787" name="Footer Placeholder 5"/>
          <p:cNvSpPr>
            <a:spLocks noGrp="1"/>
          </p:cNvSpPr>
          <p:nvPr>
            <p:ph type="ftr" sz="quarter" idx="11"/>
          </p:nvPr>
        </p:nvSpPr>
        <p:spPr/>
        <p:txBody>
          <a:bodyPr/>
          <a:lstStyle/>
          <a:p>
            <a:endParaRPr lang="ar-SA"/>
          </a:p>
        </p:txBody>
      </p:sp>
      <p:sp>
        <p:nvSpPr>
          <p:cNvPr id="105578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42.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5840"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5841"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842"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843"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844" name="Footer Placeholder 5"/>
          <p:cNvSpPr>
            <a:spLocks noGrp="1"/>
          </p:cNvSpPr>
          <p:nvPr>
            <p:ph type="ftr" sz="quarter" idx="11"/>
          </p:nvPr>
        </p:nvSpPr>
        <p:spPr/>
        <p:txBody>
          <a:bodyPr/>
          <a:lstStyle/>
          <a:p>
            <a:endParaRPr lang="ar-SA"/>
          </a:p>
        </p:txBody>
      </p:sp>
      <p:sp>
        <p:nvSpPr>
          <p:cNvPr id="1055845"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43.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5769"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5770"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771"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77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773" name="Footer Placeholder 5"/>
          <p:cNvSpPr>
            <a:spLocks noGrp="1"/>
          </p:cNvSpPr>
          <p:nvPr>
            <p:ph type="ftr" sz="quarter" idx="11"/>
          </p:nvPr>
        </p:nvSpPr>
        <p:spPr/>
        <p:txBody>
          <a:bodyPr/>
          <a:lstStyle/>
          <a:p>
            <a:endParaRPr lang="ar-SA"/>
          </a:p>
        </p:txBody>
      </p:sp>
      <p:sp>
        <p:nvSpPr>
          <p:cNvPr id="105577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44.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5831"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5832"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83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834" name="Footer Placeholder 4"/>
          <p:cNvSpPr>
            <a:spLocks noGrp="1"/>
          </p:cNvSpPr>
          <p:nvPr>
            <p:ph type="ftr" sz="quarter" idx="11"/>
          </p:nvPr>
        </p:nvSpPr>
        <p:spPr/>
        <p:txBody>
          <a:bodyPr/>
          <a:lstStyle/>
          <a:p>
            <a:endParaRPr lang="ar-SA"/>
          </a:p>
        </p:txBody>
      </p:sp>
      <p:sp>
        <p:nvSpPr>
          <p:cNvPr id="105583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45.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5797"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5798"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5799"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80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801" name="Footer Placeholder 4"/>
          <p:cNvSpPr>
            <a:spLocks noGrp="1"/>
          </p:cNvSpPr>
          <p:nvPr>
            <p:ph type="ftr" sz="quarter" idx="11"/>
          </p:nvPr>
        </p:nvSpPr>
        <p:spPr/>
        <p:txBody>
          <a:bodyPr/>
          <a:lstStyle/>
          <a:p>
            <a:endParaRPr lang="ar-SA"/>
          </a:p>
        </p:txBody>
      </p:sp>
      <p:sp>
        <p:nvSpPr>
          <p:cNvPr id="1055802"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5803"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5804"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846.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5851"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5852"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585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854" name="Footer Placeholder 4"/>
          <p:cNvSpPr>
            <a:spLocks noGrp="1"/>
          </p:cNvSpPr>
          <p:nvPr>
            <p:ph type="ftr" sz="quarter" idx="11"/>
          </p:nvPr>
        </p:nvSpPr>
        <p:spPr/>
        <p:txBody>
          <a:bodyPr/>
          <a:lstStyle/>
          <a:p>
            <a:endParaRPr lang="ar-SA"/>
          </a:p>
        </p:txBody>
      </p:sp>
      <p:sp>
        <p:nvSpPr>
          <p:cNvPr id="105585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47.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5815"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5816"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817"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818"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8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820"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821"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80"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81"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582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823" name="Footer Placeholder 4"/>
          <p:cNvSpPr>
            <a:spLocks noGrp="1"/>
          </p:cNvSpPr>
          <p:nvPr>
            <p:ph type="ftr" sz="quarter" idx="11"/>
          </p:nvPr>
        </p:nvSpPr>
        <p:spPr/>
        <p:txBody>
          <a:bodyPr/>
          <a:lstStyle/>
          <a:p>
            <a:endParaRPr lang="ar-SA"/>
          </a:p>
        </p:txBody>
      </p:sp>
      <p:sp>
        <p:nvSpPr>
          <p:cNvPr id="105582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48.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5856"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5857"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858"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859"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860"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861"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862"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863"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864"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865"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82"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83"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586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867" name="Footer Placeholder 4"/>
          <p:cNvSpPr>
            <a:spLocks noGrp="1"/>
          </p:cNvSpPr>
          <p:nvPr>
            <p:ph type="ftr" sz="quarter" idx="11"/>
          </p:nvPr>
        </p:nvSpPr>
        <p:spPr/>
        <p:txBody>
          <a:bodyPr/>
          <a:lstStyle/>
          <a:p>
            <a:endParaRPr lang="ar-SA"/>
          </a:p>
        </p:txBody>
      </p:sp>
      <p:sp>
        <p:nvSpPr>
          <p:cNvPr id="105586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49.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5810" name="Title 1"/>
          <p:cNvSpPr>
            <a:spLocks noGrp="1"/>
          </p:cNvSpPr>
          <p:nvPr>
            <p:ph type="title"/>
          </p:nvPr>
        </p:nvSpPr>
        <p:spPr/>
        <p:txBody>
          <a:bodyPr/>
          <a:lstStyle/>
          <a:p>
            <a:r>
              <a:rPr lang="ar-SA"/>
              <a:t>انقر لتحرير نمط عنوان الشكل الرئيسي</a:t>
            </a:r>
            <a:endParaRPr lang="en-US" dirty="0"/>
          </a:p>
        </p:txBody>
      </p:sp>
      <p:sp>
        <p:nvSpPr>
          <p:cNvPr id="1055811"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81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813" name="Footer Placeholder 4"/>
          <p:cNvSpPr>
            <a:spLocks noGrp="1"/>
          </p:cNvSpPr>
          <p:nvPr>
            <p:ph type="ftr" sz="quarter" idx="11"/>
          </p:nvPr>
        </p:nvSpPr>
        <p:spPr/>
        <p:txBody>
          <a:bodyPr/>
          <a:lstStyle/>
          <a:p>
            <a:endParaRPr lang="ar-SA"/>
          </a:p>
        </p:txBody>
      </p:sp>
      <p:sp>
        <p:nvSpPr>
          <p:cNvPr id="105581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50.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5846"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5847"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84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849" name="Footer Placeholder 4"/>
          <p:cNvSpPr>
            <a:spLocks noGrp="1"/>
          </p:cNvSpPr>
          <p:nvPr>
            <p:ph type="ftr" sz="quarter" idx="11"/>
          </p:nvPr>
        </p:nvSpPr>
        <p:spPr/>
        <p:txBody>
          <a:bodyPr/>
          <a:lstStyle/>
          <a:p>
            <a:endParaRPr lang="ar-SA"/>
          </a:p>
        </p:txBody>
      </p:sp>
      <p:sp>
        <p:nvSpPr>
          <p:cNvPr id="105585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5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5976"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5977"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597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979" name="Footer Placeholder 4"/>
          <p:cNvSpPr>
            <a:spLocks noGrp="1"/>
          </p:cNvSpPr>
          <p:nvPr>
            <p:ph type="ftr" sz="quarter" idx="11"/>
          </p:nvPr>
        </p:nvSpPr>
        <p:spPr/>
        <p:txBody>
          <a:bodyPr/>
          <a:lstStyle/>
          <a:p>
            <a:endParaRPr lang="ar-SA"/>
          </a:p>
        </p:txBody>
      </p:sp>
      <p:sp>
        <p:nvSpPr>
          <p:cNvPr id="105598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5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55932" name="Title 1"/>
          <p:cNvSpPr>
            <a:spLocks noGrp="1"/>
          </p:cNvSpPr>
          <p:nvPr>
            <p:ph type="title"/>
          </p:nvPr>
        </p:nvSpPr>
        <p:spPr/>
        <p:txBody>
          <a:bodyPr/>
          <a:lstStyle/>
          <a:p>
            <a:r>
              <a:rPr lang="ar-SA"/>
              <a:t>انقر لتحرير نمط عنوان الشكل الرئيسي</a:t>
            </a:r>
            <a:endParaRPr lang="en-US" dirty="0"/>
          </a:p>
        </p:txBody>
      </p:sp>
      <p:sp>
        <p:nvSpPr>
          <p:cNvPr id="105593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93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935" name="Footer Placeholder 4"/>
          <p:cNvSpPr>
            <a:spLocks noGrp="1"/>
          </p:cNvSpPr>
          <p:nvPr>
            <p:ph type="ftr" sz="quarter" idx="11"/>
          </p:nvPr>
        </p:nvSpPr>
        <p:spPr/>
        <p:txBody>
          <a:bodyPr/>
          <a:lstStyle/>
          <a:p>
            <a:endParaRPr lang="ar-SA"/>
          </a:p>
        </p:txBody>
      </p:sp>
      <p:sp>
        <p:nvSpPr>
          <p:cNvPr id="105593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5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5879"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5880"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588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882" name="Footer Placeholder 4"/>
          <p:cNvSpPr>
            <a:spLocks noGrp="1"/>
          </p:cNvSpPr>
          <p:nvPr>
            <p:ph type="ftr" sz="quarter" idx="11"/>
          </p:nvPr>
        </p:nvSpPr>
        <p:spPr/>
        <p:txBody>
          <a:bodyPr/>
          <a:lstStyle/>
          <a:p>
            <a:endParaRPr lang="ar-SA"/>
          </a:p>
        </p:txBody>
      </p:sp>
      <p:sp>
        <p:nvSpPr>
          <p:cNvPr id="105588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5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5926" name="Title 1"/>
          <p:cNvSpPr>
            <a:spLocks noGrp="1"/>
          </p:cNvSpPr>
          <p:nvPr>
            <p:ph type="title"/>
          </p:nvPr>
        </p:nvSpPr>
        <p:spPr/>
        <p:txBody>
          <a:bodyPr/>
          <a:lstStyle/>
          <a:p>
            <a:r>
              <a:rPr lang="ar-SA"/>
              <a:t>انقر لتحرير نمط عنوان الشكل الرئيسي</a:t>
            </a:r>
            <a:endParaRPr lang="en-US" dirty="0"/>
          </a:p>
        </p:txBody>
      </p:sp>
      <p:sp>
        <p:nvSpPr>
          <p:cNvPr id="1055927"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928"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929"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930" name="Footer Placeholder 5"/>
          <p:cNvSpPr>
            <a:spLocks noGrp="1"/>
          </p:cNvSpPr>
          <p:nvPr>
            <p:ph type="ftr" sz="quarter" idx="11"/>
          </p:nvPr>
        </p:nvSpPr>
        <p:spPr/>
        <p:txBody>
          <a:bodyPr/>
          <a:lstStyle/>
          <a:p>
            <a:endParaRPr lang="ar-SA"/>
          </a:p>
        </p:txBody>
      </p:sp>
      <p:sp>
        <p:nvSpPr>
          <p:cNvPr id="1055931"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5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5968" name="Title 1"/>
          <p:cNvSpPr>
            <a:spLocks noGrp="1"/>
          </p:cNvSpPr>
          <p:nvPr>
            <p:ph type="title"/>
          </p:nvPr>
        </p:nvSpPr>
        <p:spPr/>
        <p:txBody>
          <a:bodyPr/>
          <a:lstStyle/>
          <a:p>
            <a:r>
              <a:rPr lang="ar-SA"/>
              <a:t>انقر لتحرير نمط عنوان الشكل الرئيسي</a:t>
            </a:r>
            <a:endParaRPr lang="en-US" dirty="0"/>
          </a:p>
        </p:txBody>
      </p:sp>
      <p:sp>
        <p:nvSpPr>
          <p:cNvPr id="1055969"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970"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971"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972"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973"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5974" name="Footer Placeholder 7"/>
          <p:cNvSpPr>
            <a:spLocks noGrp="1"/>
          </p:cNvSpPr>
          <p:nvPr>
            <p:ph type="ftr" sz="quarter" idx="11"/>
          </p:nvPr>
        </p:nvSpPr>
        <p:spPr/>
        <p:txBody>
          <a:bodyPr/>
          <a:lstStyle/>
          <a:p>
            <a:endParaRPr lang="ar-SA"/>
          </a:p>
        </p:txBody>
      </p:sp>
      <p:sp>
        <p:nvSpPr>
          <p:cNvPr id="1055975"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5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5922" name="Title 1"/>
          <p:cNvSpPr>
            <a:spLocks noGrp="1"/>
          </p:cNvSpPr>
          <p:nvPr>
            <p:ph type="title"/>
          </p:nvPr>
        </p:nvSpPr>
        <p:spPr/>
        <p:txBody>
          <a:bodyPr/>
          <a:lstStyle/>
          <a:p>
            <a:r>
              <a:rPr lang="ar-SA"/>
              <a:t>انقر لتحرير نمط عنوان الشكل الرئيسي</a:t>
            </a:r>
            <a:endParaRPr lang="en-US" dirty="0"/>
          </a:p>
        </p:txBody>
      </p:sp>
      <p:sp>
        <p:nvSpPr>
          <p:cNvPr id="1055923"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5924" name="Footer Placeholder 3"/>
          <p:cNvSpPr>
            <a:spLocks noGrp="1"/>
          </p:cNvSpPr>
          <p:nvPr>
            <p:ph type="ftr" sz="quarter" idx="11"/>
          </p:nvPr>
        </p:nvSpPr>
        <p:spPr/>
        <p:txBody>
          <a:bodyPr/>
          <a:lstStyle/>
          <a:p>
            <a:endParaRPr lang="ar-SA"/>
          </a:p>
        </p:txBody>
      </p:sp>
      <p:sp>
        <p:nvSpPr>
          <p:cNvPr id="1055925"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5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5876"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5877" name="Footer Placeholder 2"/>
          <p:cNvSpPr>
            <a:spLocks noGrp="1"/>
          </p:cNvSpPr>
          <p:nvPr>
            <p:ph type="ftr" sz="quarter" idx="11"/>
          </p:nvPr>
        </p:nvSpPr>
        <p:spPr/>
        <p:txBody>
          <a:bodyPr/>
          <a:lstStyle/>
          <a:p>
            <a:endParaRPr lang="ar-SA"/>
          </a:p>
        </p:txBody>
      </p:sp>
      <p:sp>
        <p:nvSpPr>
          <p:cNvPr id="1055878"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5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5884"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5885"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886"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887"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888" name="Footer Placeholder 5"/>
          <p:cNvSpPr>
            <a:spLocks noGrp="1"/>
          </p:cNvSpPr>
          <p:nvPr>
            <p:ph type="ftr" sz="quarter" idx="11"/>
          </p:nvPr>
        </p:nvSpPr>
        <p:spPr/>
        <p:txBody>
          <a:bodyPr/>
          <a:lstStyle/>
          <a:p>
            <a:endParaRPr lang="ar-SA"/>
          </a:p>
        </p:txBody>
      </p:sp>
      <p:sp>
        <p:nvSpPr>
          <p:cNvPr id="1055889"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5947"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5948"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949"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950"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951" name="Footer Placeholder 5"/>
          <p:cNvSpPr>
            <a:spLocks noGrp="1"/>
          </p:cNvSpPr>
          <p:nvPr>
            <p:ph type="ftr" sz="quarter" idx="11"/>
          </p:nvPr>
        </p:nvSpPr>
        <p:spPr/>
        <p:txBody>
          <a:bodyPr/>
          <a:lstStyle/>
          <a:p>
            <a:endParaRPr lang="ar-SA"/>
          </a:p>
        </p:txBody>
      </p:sp>
      <p:sp>
        <p:nvSpPr>
          <p:cNvPr id="1055952"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6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5890"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5891"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892"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893"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5894" name="Footer Placeholder 5"/>
          <p:cNvSpPr>
            <a:spLocks noGrp="1"/>
          </p:cNvSpPr>
          <p:nvPr>
            <p:ph type="ftr" sz="quarter" idx="11"/>
          </p:nvPr>
        </p:nvSpPr>
        <p:spPr/>
        <p:txBody>
          <a:bodyPr/>
          <a:lstStyle/>
          <a:p>
            <a:endParaRPr lang="ar-SA"/>
          </a:p>
        </p:txBody>
      </p:sp>
      <p:sp>
        <p:nvSpPr>
          <p:cNvPr id="1055895"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6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5942"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5943"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94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945" name="Footer Placeholder 4"/>
          <p:cNvSpPr>
            <a:spLocks noGrp="1"/>
          </p:cNvSpPr>
          <p:nvPr>
            <p:ph type="ftr" sz="quarter" idx="11"/>
          </p:nvPr>
        </p:nvSpPr>
        <p:spPr/>
        <p:txBody>
          <a:bodyPr/>
          <a:lstStyle/>
          <a:p>
            <a:endParaRPr lang="ar-SA"/>
          </a:p>
        </p:txBody>
      </p:sp>
      <p:sp>
        <p:nvSpPr>
          <p:cNvPr id="105594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5896"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5897"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5898"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89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900" name="Footer Placeholder 4"/>
          <p:cNvSpPr>
            <a:spLocks noGrp="1"/>
          </p:cNvSpPr>
          <p:nvPr>
            <p:ph type="ftr" sz="quarter" idx="11"/>
          </p:nvPr>
        </p:nvSpPr>
        <p:spPr/>
        <p:txBody>
          <a:bodyPr/>
          <a:lstStyle/>
          <a:p>
            <a:endParaRPr lang="ar-SA"/>
          </a:p>
        </p:txBody>
      </p:sp>
      <p:sp>
        <p:nvSpPr>
          <p:cNvPr id="1055901"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5902"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5903"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5963"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5964"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596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966" name="Footer Placeholder 4"/>
          <p:cNvSpPr>
            <a:spLocks noGrp="1"/>
          </p:cNvSpPr>
          <p:nvPr>
            <p:ph type="ftr" sz="quarter" idx="11"/>
          </p:nvPr>
        </p:nvSpPr>
        <p:spPr/>
        <p:txBody>
          <a:bodyPr/>
          <a:lstStyle/>
          <a:p>
            <a:endParaRPr lang="ar-SA"/>
          </a:p>
        </p:txBody>
      </p:sp>
      <p:sp>
        <p:nvSpPr>
          <p:cNvPr id="105596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5953"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5954"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955"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956"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957"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958"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959"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86"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87"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596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961" name="Footer Placeholder 4"/>
          <p:cNvSpPr>
            <a:spLocks noGrp="1"/>
          </p:cNvSpPr>
          <p:nvPr>
            <p:ph type="ftr" sz="quarter" idx="11"/>
          </p:nvPr>
        </p:nvSpPr>
        <p:spPr/>
        <p:txBody>
          <a:bodyPr/>
          <a:lstStyle/>
          <a:p>
            <a:endParaRPr lang="ar-SA"/>
          </a:p>
        </p:txBody>
      </p:sp>
      <p:sp>
        <p:nvSpPr>
          <p:cNvPr id="105596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5909"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5910"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911"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91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913"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914"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915"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916"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5917"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5918"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84"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85"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591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920" name="Footer Placeholder 4"/>
          <p:cNvSpPr>
            <a:spLocks noGrp="1"/>
          </p:cNvSpPr>
          <p:nvPr>
            <p:ph type="ftr" sz="quarter" idx="11"/>
          </p:nvPr>
        </p:nvSpPr>
        <p:spPr/>
        <p:txBody>
          <a:bodyPr/>
          <a:lstStyle/>
          <a:p>
            <a:endParaRPr lang="ar-SA"/>
          </a:p>
        </p:txBody>
      </p:sp>
      <p:sp>
        <p:nvSpPr>
          <p:cNvPr id="105592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5937" name="Title 1"/>
          <p:cNvSpPr>
            <a:spLocks noGrp="1"/>
          </p:cNvSpPr>
          <p:nvPr>
            <p:ph type="title"/>
          </p:nvPr>
        </p:nvSpPr>
        <p:spPr/>
        <p:txBody>
          <a:bodyPr/>
          <a:lstStyle/>
          <a:p>
            <a:r>
              <a:rPr lang="ar-SA"/>
              <a:t>انقر لتحرير نمط عنوان الشكل الرئيسي</a:t>
            </a:r>
            <a:endParaRPr lang="en-US" dirty="0"/>
          </a:p>
        </p:txBody>
      </p:sp>
      <p:sp>
        <p:nvSpPr>
          <p:cNvPr id="1055938"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93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940" name="Footer Placeholder 4"/>
          <p:cNvSpPr>
            <a:spLocks noGrp="1"/>
          </p:cNvSpPr>
          <p:nvPr>
            <p:ph type="ftr" sz="quarter" idx="11"/>
          </p:nvPr>
        </p:nvSpPr>
        <p:spPr/>
        <p:txBody>
          <a:bodyPr/>
          <a:lstStyle/>
          <a:p>
            <a:endParaRPr lang="ar-SA"/>
          </a:p>
        </p:txBody>
      </p:sp>
      <p:sp>
        <p:nvSpPr>
          <p:cNvPr id="105594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6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5904"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5905"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90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907" name="Footer Placeholder 4"/>
          <p:cNvSpPr>
            <a:spLocks noGrp="1"/>
          </p:cNvSpPr>
          <p:nvPr>
            <p:ph type="ftr" sz="quarter" idx="11"/>
          </p:nvPr>
        </p:nvSpPr>
        <p:spPr/>
        <p:txBody>
          <a:bodyPr/>
          <a:lstStyle/>
          <a:p>
            <a:endParaRPr lang="ar-SA"/>
          </a:p>
        </p:txBody>
      </p:sp>
      <p:sp>
        <p:nvSpPr>
          <p:cNvPr id="105590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68.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6088"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6089"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609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091" name="Footer Placeholder 4"/>
          <p:cNvSpPr>
            <a:spLocks noGrp="1"/>
          </p:cNvSpPr>
          <p:nvPr>
            <p:ph type="ftr" sz="quarter" idx="11"/>
          </p:nvPr>
        </p:nvSpPr>
        <p:spPr/>
        <p:txBody>
          <a:bodyPr/>
          <a:lstStyle/>
          <a:p>
            <a:endParaRPr lang="ar-SA"/>
          </a:p>
        </p:txBody>
      </p:sp>
      <p:sp>
        <p:nvSpPr>
          <p:cNvPr id="105609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56044" name="Title 1"/>
          <p:cNvSpPr>
            <a:spLocks noGrp="1"/>
          </p:cNvSpPr>
          <p:nvPr>
            <p:ph type="title"/>
          </p:nvPr>
        </p:nvSpPr>
        <p:spPr/>
        <p:txBody>
          <a:bodyPr/>
          <a:lstStyle/>
          <a:p>
            <a:r>
              <a:rPr lang="ar-SA"/>
              <a:t>انقر لتحرير نمط عنوان الشكل الرئيسي</a:t>
            </a:r>
            <a:endParaRPr lang="en-US" dirty="0"/>
          </a:p>
        </p:txBody>
      </p:sp>
      <p:sp>
        <p:nvSpPr>
          <p:cNvPr id="1056045"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04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047" name="Footer Placeholder 4"/>
          <p:cNvSpPr>
            <a:spLocks noGrp="1"/>
          </p:cNvSpPr>
          <p:nvPr>
            <p:ph type="ftr" sz="quarter" idx="11"/>
          </p:nvPr>
        </p:nvSpPr>
        <p:spPr/>
        <p:txBody>
          <a:bodyPr/>
          <a:lstStyle/>
          <a:p>
            <a:endParaRPr lang="ar-SA"/>
          </a:p>
        </p:txBody>
      </p:sp>
      <p:sp>
        <p:nvSpPr>
          <p:cNvPr id="105604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5991"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5992"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599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5994" name="Footer Placeholder 4"/>
          <p:cNvSpPr>
            <a:spLocks noGrp="1"/>
          </p:cNvSpPr>
          <p:nvPr>
            <p:ph type="ftr" sz="quarter" idx="11"/>
          </p:nvPr>
        </p:nvSpPr>
        <p:spPr/>
        <p:txBody>
          <a:bodyPr/>
          <a:lstStyle/>
          <a:p>
            <a:endParaRPr lang="ar-SA"/>
          </a:p>
        </p:txBody>
      </p:sp>
      <p:sp>
        <p:nvSpPr>
          <p:cNvPr id="105599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6038" name="Title 1"/>
          <p:cNvSpPr>
            <a:spLocks noGrp="1"/>
          </p:cNvSpPr>
          <p:nvPr>
            <p:ph type="title"/>
          </p:nvPr>
        </p:nvSpPr>
        <p:spPr/>
        <p:txBody>
          <a:bodyPr/>
          <a:lstStyle/>
          <a:p>
            <a:r>
              <a:rPr lang="ar-SA"/>
              <a:t>انقر لتحرير نمط عنوان الشكل الرئيسي</a:t>
            </a:r>
            <a:endParaRPr lang="en-US" dirty="0"/>
          </a:p>
        </p:txBody>
      </p:sp>
      <p:sp>
        <p:nvSpPr>
          <p:cNvPr id="1056039"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040"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041"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6042" name="Footer Placeholder 5"/>
          <p:cNvSpPr>
            <a:spLocks noGrp="1"/>
          </p:cNvSpPr>
          <p:nvPr>
            <p:ph type="ftr" sz="quarter" idx="11"/>
          </p:nvPr>
        </p:nvSpPr>
        <p:spPr/>
        <p:txBody>
          <a:bodyPr/>
          <a:lstStyle/>
          <a:p>
            <a:endParaRPr lang="ar-SA"/>
          </a:p>
        </p:txBody>
      </p:sp>
      <p:sp>
        <p:nvSpPr>
          <p:cNvPr id="1056043"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6080" name="Title 1"/>
          <p:cNvSpPr>
            <a:spLocks noGrp="1"/>
          </p:cNvSpPr>
          <p:nvPr>
            <p:ph type="title"/>
          </p:nvPr>
        </p:nvSpPr>
        <p:spPr/>
        <p:txBody>
          <a:bodyPr/>
          <a:lstStyle/>
          <a:p>
            <a:r>
              <a:rPr lang="ar-SA"/>
              <a:t>انقر لتحرير نمط عنوان الشكل الرئيسي</a:t>
            </a:r>
            <a:endParaRPr lang="en-US" dirty="0"/>
          </a:p>
        </p:txBody>
      </p:sp>
      <p:sp>
        <p:nvSpPr>
          <p:cNvPr id="1056081"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082"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083"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084"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085"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6086" name="Footer Placeholder 7"/>
          <p:cNvSpPr>
            <a:spLocks noGrp="1"/>
          </p:cNvSpPr>
          <p:nvPr>
            <p:ph type="ftr" sz="quarter" idx="11"/>
          </p:nvPr>
        </p:nvSpPr>
        <p:spPr/>
        <p:txBody>
          <a:bodyPr/>
          <a:lstStyle/>
          <a:p>
            <a:endParaRPr lang="ar-SA"/>
          </a:p>
        </p:txBody>
      </p:sp>
      <p:sp>
        <p:nvSpPr>
          <p:cNvPr id="1056087"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6034" name="Title 1"/>
          <p:cNvSpPr>
            <a:spLocks noGrp="1"/>
          </p:cNvSpPr>
          <p:nvPr>
            <p:ph type="title"/>
          </p:nvPr>
        </p:nvSpPr>
        <p:spPr/>
        <p:txBody>
          <a:bodyPr/>
          <a:lstStyle/>
          <a:p>
            <a:r>
              <a:rPr lang="ar-SA"/>
              <a:t>انقر لتحرير نمط عنوان الشكل الرئيسي</a:t>
            </a:r>
            <a:endParaRPr lang="en-US" dirty="0"/>
          </a:p>
        </p:txBody>
      </p:sp>
      <p:sp>
        <p:nvSpPr>
          <p:cNvPr id="1056035"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6036" name="Footer Placeholder 3"/>
          <p:cNvSpPr>
            <a:spLocks noGrp="1"/>
          </p:cNvSpPr>
          <p:nvPr>
            <p:ph type="ftr" sz="quarter" idx="11"/>
          </p:nvPr>
        </p:nvSpPr>
        <p:spPr/>
        <p:txBody>
          <a:bodyPr/>
          <a:lstStyle/>
          <a:p>
            <a:endParaRPr lang="ar-SA"/>
          </a:p>
        </p:txBody>
      </p:sp>
      <p:sp>
        <p:nvSpPr>
          <p:cNvPr id="1056037"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5988"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5989" name="Footer Placeholder 2"/>
          <p:cNvSpPr>
            <a:spLocks noGrp="1"/>
          </p:cNvSpPr>
          <p:nvPr>
            <p:ph type="ftr" sz="quarter" idx="11"/>
          </p:nvPr>
        </p:nvSpPr>
        <p:spPr/>
        <p:txBody>
          <a:bodyPr/>
          <a:lstStyle/>
          <a:p>
            <a:endParaRPr lang="ar-SA"/>
          </a:p>
        </p:txBody>
      </p:sp>
      <p:sp>
        <p:nvSpPr>
          <p:cNvPr id="1055990"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5996"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5997"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998"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5999"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6000" name="Footer Placeholder 5"/>
          <p:cNvSpPr>
            <a:spLocks noGrp="1"/>
          </p:cNvSpPr>
          <p:nvPr>
            <p:ph type="ftr" sz="quarter" idx="11"/>
          </p:nvPr>
        </p:nvSpPr>
        <p:spPr/>
        <p:txBody>
          <a:bodyPr/>
          <a:lstStyle/>
          <a:p>
            <a:endParaRPr lang="ar-SA"/>
          </a:p>
        </p:txBody>
      </p:sp>
      <p:sp>
        <p:nvSpPr>
          <p:cNvPr id="1056001"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6059"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6060"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6061"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06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6063" name="Footer Placeholder 5"/>
          <p:cNvSpPr>
            <a:spLocks noGrp="1"/>
          </p:cNvSpPr>
          <p:nvPr>
            <p:ph type="ftr" sz="quarter" idx="11"/>
          </p:nvPr>
        </p:nvSpPr>
        <p:spPr/>
        <p:txBody>
          <a:bodyPr/>
          <a:lstStyle/>
          <a:p>
            <a:endParaRPr lang="ar-SA"/>
          </a:p>
        </p:txBody>
      </p:sp>
      <p:sp>
        <p:nvSpPr>
          <p:cNvPr id="105606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6002"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600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600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005"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6006" name="Footer Placeholder 5"/>
          <p:cNvSpPr>
            <a:spLocks noGrp="1"/>
          </p:cNvSpPr>
          <p:nvPr>
            <p:ph type="ftr" sz="quarter" idx="11"/>
          </p:nvPr>
        </p:nvSpPr>
        <p:spPr/>
        <p:txBody>
          <a:bodyPr/>
          <a:lstStyle/>
          <a:p>
            <a:endParaRPr lang="ar-SA"/>
          </a:p>
        </p:txBody>
      </p:sp>
      <p:sp>
        <p:nvSpPr>
          <p:cNvPr id="1056007"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78.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6054"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6055"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05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057" name="Footer Placeholder 4"/>
          <p:cNvSpPr>
            <a:spLocks noGrp="1"/>
          </p:cNvSpPr>
          <p:nvPr>
            <p:ph type="ftr" sz="quarter" idx="11"/>
          </p:nvPr>
        </p:nvSpPr>
        <p:spPr/>
        <p:txBody>
          <a:bodyPr/>
          <a:lstStyle/>
          <a:p>
            <a:endParaRPr lang="ar-SA"/>
          </a:p>
        </p:txBody>
      </p:sp>
      <p:sp>
        <p:nvSpPr>
          <p:cNvPr id="105605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79.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6008"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6009"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60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01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012" name="Footer Placeholder 4"/>
          <p:cNvSpPr>
            <a:spLocks noGrp="1"/>
          </p:cNvSpPr>
          <p:nvPr>
            <p:ph type="ftr" sz="quarter" idx="11"/>
          </p:nvPr>
        </p:nvSpPr>
        <p:spPr/>
        <p:txBody>
          <a:bodyPr/>
          <a:lstStyle/>
          <a:p>
            <a:endParaRPr lang="ar-SA"/>
          </a:p>
        </p:txBody>
      </p:sp>
      <p:sp>
        <p:nvSpPr>
          <p:cNvPr id="1056013"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6014"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6015"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880.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6075"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6076"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607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078" name="Footer Placeholder 4"/>
          <p:cNvSpPr>
            <a:spLocks noGrp="1"/>
          </p:cNvSpPr>
          <p:nvPr>
            <p:ph type="ftr" sz="quarter" idx="11"/>
          </p:nvPr>
        </p:nvSpPr>
        <p:spPr/>
        <p:txBody>
          <a:bodyPr/>
          <a:lstStyle/>
          <a:p>
            <a:endParaRPr lang="ar-SA"/>
          </a:p>
        </p:txBody>
      </p:sp>
      <p:sp>
        <p:nvSpPr>
          <p:cNvPr id="105607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81.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6065"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6066"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067"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068"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06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070"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071"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90"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91"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607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073" name="Footer Placeholder 4"/>
          <p:cNvSpPr>
            <a:spLocks noGrp="1"/>
          </p:cNvSpPr>
          <p:nvPr>
            <p:ph type="ftr" sz="quarter" idx="11"/>
          </p:nvPr>
        </p:nvSpPr>
        <p:spPr/>
        <p:txBody>
          <a:bodyPr/>
          <a:lstStyle/>
          <a:p>
            <a:endParaRPr lang="ar-SA"/>
          </a:p>
        </p:txBody>
      </p:sp>
      <p:sp>
        <p:nvSpPr>
          <p:cNvPr id="105607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82.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6021"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6022"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023"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6024"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02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026"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6027"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028"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029"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6030"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88"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89"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603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032" name="Footer Placeholder 4"/>
          <p:cNvSpPr>
            <a:spLocks noGrp="1"/>
          </p:cNvSpPr>
          <p:nvPr>
            <p:ph type="ftr" sz="quarter" idx="11"/>
          </p:nvPr>
        </p:nvSpPr>
        <p:spPr/>
        <p:txBody>
          <a:bodyPr/>
          <a:lstStyle/>
          <a:p>
            <a:endParaRPr lang="ar-SA"/>
          </a:p>
        </p:txBody>
      </p:sp>
      <p:sp>
        <p:nvSpPr>
          <p:cNvPr id="105603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83.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6049" name="Title 1"/>
          <p:cNvSpPr>
            <a:spLocks noGrp="1"/>
          </p:cNvSpPr>
          <p:nvPr>
            <p:ph type="title"/>
          </p:nvPr>
        </p:nvSpPr>
        <p:spPr/>
        <p:txBody>
          <a:bodyPr/>
          <a:lstStyle/>
          <a:p>
            <a:r>
              <a:rPr lang="ar-SA"/>
              <a:t>انقر لتحرير نمط عنوان الشكل الرئيسي</a:t>
            </a:r>
            <a:endParaRPr lang="en-US" dirty="0"/>
          </a:p>
        </p:txBody>
      </p:sp>
      <p:sp>
        <p:nvSpPr>
          <p:cNvPr id="1056050"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05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052" name="Footer Placeholder 4"/>
          <p:cNvSpPr>
            <a:spLocks noGrp="1"/>
          </p:cNvSpPr>
          <p:nvPr>
            <p:ph type="ftr" sz="quarter" idx="11"/>
          </p:nvPr>
        </p:nvSpPr>
        <p:spPr/>
        <p:txBody>
          <a:bodyPr/>
          <a:lstStyle/>
          <a:p>
            <a:endParaRPr lang="ar-SA"/>
          </a:p>
        </p:txBody>
      </p:sp>
      <p:sp>
        <p:nvSpPr>
          <p:cNvPr id="105605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84.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6016"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6017"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01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019" name="Footer Placeholder 4"/>
          <p:cNvSpPr>
            <a:spLocks noGrp="1"/>
          </p:cNvSpPr>
          <p:nvPr>
            <p:ph type="ftr" sz="quarter" idx="11"/>
          </p:nvPr>
        </p:nvSpPr>
        <p:spPr/>
        <p:txBody>
          <a:bodyPr/>
          <a:lstStyle/>
          <a:p>
            <a:endParaRPr lang="ar-SA"/>
          </a:p>
        </p:txBody>
      </p:sp>
      <p:sp>
        <p:nvSpPr>
          <p:cNvPr id="105602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85.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6200"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6201"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620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203" name="Footer Placeholder 4"/>
          <p:cNvSpPr>
            <a:spLocks noGrp="1"/>
          </p:cNvSpPr>
          <p:nvPr>
            <p:ph type="ftr" sz="quarter" idx="11"/>
          </p:nvPr>
        </p:nvSpPr>
        <p:spPr/>
        <p:txBody>
          <a:bodyPr/>
          <a:lstStyle/>
          <a:p>
            <a:endParaRPr lang="ar-SA"/>
          </a:p>
        </p:txBody>
      </p:sp>
      <p:sp>
        <p:nvSpPr>
          <p:cNvPr id="105620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86.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56156" name="Title 1"/>
          <p:cNvSpPr>
            <a:spLocks noGrp="1"/>
          </p:cNvSpPr>
          <p:nvPr>
            <p:ph type="title"/>
          </p:nvPr>
        </p:nvSpPr>
        <p:spPr/>
        <p:txBody>
          <a:bodyPr/>
          <a:lstStyle/>
          <a:p>
            <a:r>
              <a:rPr lang="ar-SA"/>
              <a:t>انقر لتحرير نمط عنوان الشكل الرئيسي</a:t>
            </a:r>
            <a:endParaRPr lang="en-US" dirty="0"/>
          </a:p>
        </p:txBody>
      </p:sp>
      <p:sp>
        <p:nvSpPr>
          <p:cNvPr id="1056157"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15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159" name="Footer Placeholder 4"/>
          <p:cNvSpPr>
            <a:spLocks noGrp="1"/>
          </p:cNvSpPr>
          <p:nvPr>
            <p:ph type="ftr" sz="quarter" idx="11"/>
          </p:nvPr>
        </p:nvSpPr>
        <p:spPr/>
        <p:txBody>
          <a:bodyPr/>
          <a:lstStyle/>
          <a:p>
            <a:endParaRPr lang="ar-SA"/>
          </a:p>
        </p:txBody>
      </p:sp>
      <p:sp>
        <p:nvSpPr>
          <p:cNvPr id="105616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87.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6103"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6104"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610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106" name="Footer Placeholder 4"/>
          <p:cNvSpPr>
            <a:spLocks noGrp="1"/>
          </p:cNvSpPr>
          <p:nvPr>
            <p:ph type="ftr" sz="quarter" idx="11"/>
          </p:nvPr>
        </p:nvSpPr>
        <p:spPr/>
        <p:txBody>
          <a:bodyPr/>
          <a:lstStyle/>
          <a:p>
            <a:endParaRPr lang="ar-SA"/>
          </a:p>
        </p:txBody>
      </p:sp>
      <p:sp>
        <p:nvSpPr>
          <p:cNvPr id="105610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88.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6150" name="Title 1"/>
          <p:cNvSpPr>
            <a:spLocks noGrp="1"/>
          </p:cNvSpPr>
          <p:nvPr>
            <p:ph type="title"/>
          </p:nvPr>
        </p:nvSpPr>
        <p:spPr/>
        <p:txBody>
          <a:bodyPr/>
          <a:lstStyle/>
          <a:p>
            <a:r>
              <a:rPr lang="ar-SA"/>
              <a:t>انقر لتحرير نمط عنوان الشكل الرئيسي</a:t>
            </a:r>
            <a:endParaRPr lang="en-US" dirty="0"/>
          </a:p>
        </p:txBody>
      </p:sp>
      <p:sp>
        <p:nvSpPr>
          <p:cNvPr id="1056151"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152"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153"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6154" name="Footer Placeholder 5"/>
          <p:cNvSpPr>
            <a:spLocks noGrp="1"/>
          </p:cNvSpPr>
          <p:nvPr>
            <p:ph type="ftr" sz="quarter" idx="11"/>
          </p:nvPr>
        </p:nvSpPr>
        <p:spPr/>
        <p:txBody>
          <a:bodyPr/>
          <a:lstStyle/>
          <a:p>
            <a:endParaRPr lang="ar-SA"/>
          </a:p>
        </p:txBody>
      </p:sp>
      <p:sp>
        <p:nvSpPr>
          <p:cNvPr id="1056155"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89.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6192" name="Title 1"/>
          <p:cNvSpPr>
            <a:spLocks noGrp="1"/>
          </p:cNvSpPr>
          <p:nvPr>
            <p:ph type="title"/>
          </p:nvPr>
        </p:nvSpPr>
        <p:spPr/>
        <p:txBody>
          <a:bodyPr/>
          <a:lstStyle/>
          <a:p>
            <a:r>
              <a:rPr lang="ar-SA"/>
              <a:t>انقر لتحرير نمط عنوان الشكل الرئيسي</a:t>
            </a:r>
            <a:endParaRPr lang="en-US" dirty="0"/>
          </a:p>
        </p:txBody>
      </p:sp>
      <p:sp>
        <p:nvSpPr>
          <p:cNvPr id="105619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19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19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19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197"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6198" name="Footer Placeholder 7"/>
          <p:cNvSpPr>
            <a:spLocks noGrp="1"/>
          </p:cNvSpPr>
          <p:nvPr>
            <p:ph type="ftr" sz="quarter" idx="11"/>
          </p:nvPr>
        </p:nvSpPr>
        <p:spPr/>
        <p:txBody>
          <a:bodyPr/>
          <a:lstStyle/>
          <a:p>
            <a:endParaRPr lang="ar-SA"/>
          </a:p>
        </p:txBody>
      </p:sp>
      <p:sp>
        <p:nvSpPr>
          <p:cNvPr id="1056199"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90.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6146" name="Title 1"/>
          <p:cNvSpPr>
            <a:spLocks noGrp="1"/>
          </p:cNvSpPr>
          <p:nvPr>
            <p:ph type="title"/>
          </p:nvPr>
        </p:nvSpPr>
        <p:spPr/>
        <p:txBody>
          <a:bodyPr/>
          <a:lstStyle/>
          <a:p>
            <a:r>
              <a:rPr lang="ar-SA"/>
              <a:t>انقر لتحرير نمط عنوان الشكل الرئيسي</a:t>
            </a:r>
            <a:endParaRPr lang="en-US" dirty="0"/>
          </a:p>
        </p:txBody>
      </p:sp>
      <p:sp>
        <p:nvSpPr>
          <p:cNvPr id="1056147"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6148" name="Footer Placeholder 3"/>
          <p:cNvSpPr>
            <a:spLocks noGrp="1"/>
          </p:cNvSpPr>
          <p:nvPr>
            <p:ph type="ftr" sz="quarter" idx="11"/>
          </p:nvPr>
        </p:nvSpPr>
        <p:spPr/>
        <p:txBody>
          <a:bodyPr/>
          <a:lstStyle/>
          <a:p>
            <a:endParaRPr lang="ar-SA"/>
          </a:p>
        </p:txBody>
      </p:sp>
      <p:sp>
        <p:nvSpPr>
          <p:cNvPr id="1056149"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91.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6100"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6101" name="Footer Placeholder 2"/>
          <p:cNvSpPr>
            <a:spLocks noGrp="1"/>
          </p:cNvSpPr>
          <p:nvPr>
            <p:ph type="ftr" sz="quarter" idx="11"/>
          </p:nvPr>
        </p:nvSpPr>
        <p:spPr/>
        <p:txBody>
          <a:bodyPr/>
          <a:lstStyle/>
          <a:p>
            <a:endParaRPr lang="ar-SA"/>
          </a:p>
        </p:txBody>
      </p:sp>
      <p:sp>
        <p:nvSpPr>
          <p:cNvPr id="1056102"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92.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6108"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6109"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110"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111"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6112" name="Footer Placeholder 5"/>
          <p:cNvSpPr>
            <a:spLocks noGrp="1"/>
          </p:cNvSpPr>
          <p:nvPr>
            <p:ph type="ftr" sz="quarter" idx="11"/>
          </p:nvPr>
        </p:nvSpPr>
        <p:spPr/>
        <p:txBody>
          <a:bodyPr/>
          <a:lstStyle/>
          <a:p>
            <a:endParaRPr lang="ar-SA"/>
          </a:p>
        </p:txBody>
      </p:sp>
      <p:sp>
        <p:nvSpPr>
          <p:cNvPr id="1056113"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93.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6171"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6172"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6173"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174"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6175" name="Footer Placeholder 5"/>
          <p:cNvSpPr>
            <a:spLocks noGrp="1"/>
          </p:cNvSpPr>
          <p:nvPr>
            <p:ph type="ftr" sz="quarter" idx="11"/>
          </p:nvPr>
        </p:nvSpPr>
        <p:spPr/>
        <p:txBody>
          <a:bodyPr/>
          <a:lstStyle/>
          <a:p>
            <a:endParaRPr lang="ar-SA"/>
          </a:p>
        </p:txBody>
      </p:sp>
      <p:sp>
        <p:nvSpPr>
          <p:cNvPr id="1056176"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94.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6114"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6115"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6116"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117"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6118" name="Footer Placeholder 5"/>
          <p:cNvSpPr>
            <a:spLocks noGrp="1"/>
          </p:cNvSpPr>
          <p:nvPr>
            <p:ph type="ftr" sz="quarter" idx="11"/>
          </p:nvPr>
        </p:nvSpPr>
        <p:spPr/>
        <p:txBody>
          <a:bodyPr/>
          <a:lstStyle/>
          <a:p>
            <a:endParaRPr lang="ar-SA"/>
          </a:p>
        </p:txBody>
      </p:sp>
      <p:sp>
        <p:nvSpPr>
          <p:cNvPr id="1056119"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95.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6166"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6167"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16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169" name="Footer Placeholder 4"/>
          <p:cNvSpPr>
            <a:spLocks noGrp="1"/>
          </p:cNvSpPr>
          <p:nvPr>
            <p:ph type="ftr" sz="quarter" idx="11"/>
          </p:nvPr>
        </p:nvSpPr>
        <p:spPr/>
        <p:txBody>
          <a:bodyPr/>
          <a:lstStyle/>
          <a:p>
            <a:endParaRPr lang="ar-SA"/>
          </a:p>
        </p:txBody>
      </p:sp>
      <p:sp>
        <p:nvSpPr>
          <p:cNvPr id="1056170"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96.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6120"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612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6122"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12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124" name="Footer Placeholder 4"/>
          <p:cNvSpPr>
            <a:spLocks noGrp="1"/>
          </p:cNvSpPr>
          <p:nvPr>
            <p:ph type="ftr" sz="quarter" idx="11"/>
          </p:nvPr>
        </p:nvSpPr>
        <p:spPr/>
        <p:txBody>
          <a:bodyPr/>
          <a:lstStyle/>
          <a:p>
            <a:endParaRPr lang="ar-SA"/>
          </a:p>
        </p:txBody>
      </p:sp>
      <p:sp>
        <p:nvSpPr>
          <p:cNvPr id="1056125"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6126"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6127"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897.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6187"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6188"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618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190" name="Footer Placeholder 4"/>
          <p:cNvSpPr>
            <a:spLocks noGrp="1"/>
          </p:cNvSpPr>
          <p:nvPr>
            <p:ph type="ftr" sz="quarter" idx="11"/>
          </p:nvPr>
        </p:nvSpPr>
        <p:spPr/>
        <p:txBody>
          <a:bodyPr/>
          <a:lstStyle/>
          <a:p>
            <a:endParaRPr lang="ar-SA"/>
          </a:p>
        </p:txBody>
      </p:sp>
      <p:sp>
        <p:nvSpPr>
          <p:cNvPr id="105619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98.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6177"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6178"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179"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180"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181"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182"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183"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94"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95"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618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185" name="Footer Placeholder 4"/>
          <p:cNvSpPr>
            <a:spLocks noGrp="1"/>
          </p:cNvSpPr>
          <p:nvPr>
            <p:ph type="ftr" sz="quarter" idx="11"/>
          </p:nvPr>
        </p:nvSpPr>
        <p:spPr/>
        <p:txBody>
          <a:bodyPr/>
          <a:lstStyle/>
          <a:p>
            <a:endParaRPr lang="ar-SA"/>
          </a:p>
        </p:txBody>
      </p:sp>
      <p:sp>
        <p:nvSpPr>
          <p:cNvPr id="105618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899.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6133"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6134"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135"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6136"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137"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138"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6139"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140"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14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6142"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5992"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5993"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614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144" name="Footer Placeholder 4"/>
          <p:cNvSpPr>
            <a:spLocks noGrp="1"/>
          </p:cNvSpPr>
          <p:nvPr>
            <p:ph type="ftr" sz="quarter" idx="11"/>
          </p:nvPr>
        </p:nvSpPr>
        <p:spPr/>
        <p:txBody>
          <a:bodyPr/>
          <a:lstStyle/>
          <a:p>
            <a:endParaRPr lang="ar-SA"/>
          </a:p>
        </p:txBody>
      </p:sp>
      <p:sp>
        <p:nvSpPr>
          <p:cNvPr id="105614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0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6161" name="Title 1"/>
          <p:cNvSpPr>
            <a:spLocks noGrp="1"/>
          </p:cNvSpPr>
          <p:nvPr>
            <p:ph type="title"/>
          </p:nvPr>
        </p:nvSpPr>
        <p:spPr/>
        <p:txBody>
          <a:bodyPr/>
          <a:lstStyle/>
          <a:p>
            <a:r>
              <a:rPr lang="ar-SA"/>
              <a:t>انقر لتحرير نمط عنوان الشكل الرئيسي</a:t>
            </a:r>
            <a:endParaRPr lang="en-US" dirty="0"/>
          </a:p>
        </p:txBody>
      </p:sp>
      <p:sp>
        <p:nvSpPr>
          <p:cNvPr id="1056162"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16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164" name="Footer Placeholder 4"/>
          <p:cNvSpPr>
            <a:spLocks noGrp="1"/>
          </p:cNvSpPr>
          <p:nvPr>
            <p:ph type="ftr" sz="quarter" idx="11"/>
          </p:nvPr>
        </p:nvSpPr>
        <p:spPr/>
        <p:txBody>
          <a:bodyPr/>
          <a:lstStyle/>
          <a:p>
            <a:endParaRPr lang="ar-SA"/>
          </a:p>
        </p:txBody>
      </p:sp>
      <p:sp>
        <p:nvSpPr>
          <p:cNvPr id="105616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0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6128"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6129"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13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131" name="Footer Placeholder 4"/>
          <p:cNvSpPr>
            <a:spLocks noGrp="1"/>
          </p:cNvSpPr>
          <p:nvPr>
            <p:ph type="ftr" sz="quarter" idx="11"/>
          </p:nvPr>
        </p:nvSpPr>
        <p:spPr/>
        <p:txBody>
          <a:bodyPr/>
          <a:lstStyle/>
          <a:p>
            <a:endParaRPr lang="ar-SA"/>
          </a:p>
        </p:txBody>
      </p:sp>
      <p:sp>
        <p:nvSpPr>
          <p:cNvPr id="105613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0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6342"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634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634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345" name="Footer Placeholder 4"/>
          <p:cNvSpPr>
            <a:spLocks noGrp="1"/>
          </p:cNvSpPr>
          <p:nvPr>
            <p:ph type="ftr" sz="quarter" idx="11"/>
          </p:nvPr>
        </p:nvSpPr>
        <p:spPr/>
        <p:txBody>
          <a:bodyPr/>
          <a:lstStyle/>
          <a:p>
            <a:endParaRPr lang="ar-SA"/>
          </a:p>
        </p:txBody>
      </p:sp>
      <p:sp>
        <p:nvSpPr>
          <p:cNvPr id="105634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0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56327" name="Title 1"/>
          <p:cNvSpPr>
            <a:spLocks noGrp="1"/>
          </p:cNvSpPr>
          <p:nvPr>
            <p:ph type="title"/>
          </p:nvPr>
        </p:nvSpPr>
        <p:spPr/>
        <p:txBody>
          <a:bodyPr/>
          <a:lstStyle/>
          <a:p>
            <a:r>
              <a:rPr lang="ar-SA"/>
              <a:t>انقر لتحرير نمط عنوان الشكل الرئيسي</a:t>
            </a:r>
            <a:endParaRPr lang="en-US" dirty="0"/>
          </a:p>
        </p:txBody>
      </p:sp>
      <p:sp>
        <p:nvSpPr>
          <p:cNvPr id="1056328"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32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330" name="Footer Placeholder 4"/>
          <p:cNvSpPr>
            <a:spLocks noGrp="1"/>
          </p:cNvSpPr>
          <p:nvPr>
            <p:ph type="ftr" sz="quarter" idx="11"/>
          </p:nvPr>
        </p:nvSpPr>
        <p:spPr/>
        <p:txBody>
          <a:bodyPr/>
          <a:lstStyle/>
          <a:p>
            <a:endParaRPr lang="ar-SA"/>
          </a:p>
        </p:txBody>
      </p:sp>
      <p:sp>
        <p:nvSpPr>
          <p:cNvPr id="105633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0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6429"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6430"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643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432" name="Footer Placeholder 4"/>
          <p:cNvSpPr>
            <a:spLocks noGrp="1"/>
          </p:cNvSpPr>
          <p:nvPr>
            <p:ph type="ftr" sz="quarter" idx="11"/>
          </p:nvPr>
        </p:nvSpPr>
        <p:spPr/>
        <p:txBody>
          <a:bodyPr/>
          <a:lstStyle/>
          <a:p>
            <a:endParaRPr lang="ar-SA"/>
          </a:p>
        </p:txBody>
      </p:sp>
      <p:sp>
        <p:nvSpPr>
          <p:cNvPr id="105643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05.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6372" name="Title 1"/>
          <p:cNvSpPr>
            <a:spLocks noGrp="1"/>
          </p:cNvSpPr>
          <p:nvPr>
            <p:ph type="title"/>
          </p:nvPr>
        </p:nvSpPr>
        <p:spPr/>
        <p:txBody>
          <a:bodyPr/>
          <a:lstStyle/>
          <a:p>
            <a:r>
              <a:rPr lang="ar-SA"/>
              <a:t>انقر لتحرير نمط عنوان الشكل الرئيسي</a:t>
            </a:r>
            <a:endParaRPr lang="en-US" dirty="0"/>
          </a:p>
        </p:txBody>
      </p:sp>
      <p:sp>
        <p:nvSpPr>
          <p:cNvPr id="105637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37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375"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6376" name="Footer Placeholder 5"/>
          <p:cNvSpPr>
            <a:spLocks noGrp="1"/>
          </p:cNvSpPr>
          <p:nvPr>
            <p:ph type="ftr" sz="quarter" idx="11"/>
          </p:nvPr>
        </p:nvSpPr>
        <p:spPr/>
        <p:txBody>
          <a:bodyPr/>
          <a:lstStyle/>
          <a:p>
            <a:endParaRPr lang="ar-SA"/>
          </a:p>
        </p:txBody>
      </p:sp>
      <p:sp>
        <p:nvSpPr>
          <p:cNvPr id="1056377"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0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6416" name="Title 1"/>
          <p:cNvSpPr>
            <a:spLocks noGrp="1"/>
          </p:cNvSpPr>
          <p:nvPr>
            <p:ph type="title"/>
          </p:nvPr>
        </p:nvSpPr>
        <p:spPr/>
        <p:txBody>
          <a:bodyPr/>
          <a:lstStyle/>
          <a:p>
            <a:r>
              <a:rPr lang="ar-SA"/>
              <a:t>انقر لتحرير نمط عنوان الشكل الرئيسي</a:t>
            </a:r>
            <a:endParaRPr lang="en-US" dirty="0"/>
          </a:p>
        </p:txBody>
      </p:sp>
      <p:sp>
        <p:nvSpPr>
          <p:cNvPr id="1056417"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418"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419"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420"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421"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6422" name="Footer Placeholder 7"/>
          <p:cNvSpPr>
            <a:spLocks noGrp="1"/>
          </p:cNvSpPr>
          <p:nvPr>
            <p:ph type="ftr" sz="quarter" idx="11"/>
          </p:nvPr>
        </p:nvSpPr>
        <p:spPr/>
        <p:txBody>
          <a:bodyPr/>
          <a:lstStyle/>
          <a:p>
            <a:endParaRPr lang="ar-SA"/>
          </a:p>
        </p:txBody>
      </p:sp>
      <p:sp>
        <p:nvSpPr>
          <p:cNvPr id="1056423"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0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6383" name="Title 1"/>
          <p:cNvSpPr>
            <a:spLocks noGrp="1"/>
          </p:cNvSpPr>
          <p:nvPr>
            <p:ph type="title"/>
          </p:nvPr>
        </p:nvSpPr>
        <p:spPr/>
        <p:txBody>
          <a:bodyPr/>
          <a:lstStyle/>
          <a:p>
            <a:r>
              <a:rPr lang="ar-SA"/>
              <a:t>انقر لتحرير نمط عنوان الشكل الرئيسي</a:t>
            </a:r>
            <a:endParaRPr lang="en-US" dirty="0"/>
          </a:p>
        </p:txBody>
      </p:sp>
      <p:sp>
        <p:nvSpPr>
          <p:cNvPr id="1056384"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6385" name="Footer Placeholder 3"/>
          <p:cNvSpPr>
            <a:spLocks noGrp="1"/>
          </p:cNvSpPr>
          <p:nvPr>
            <p:ph type="ftr" sz="quarter" idx="11"/>
          </p:nvPr>
        </p:nvSpPr>
        <p:spPr/>
        <p:txBody>
          <a:bodyPr/>
          <a:lstStyle/>
          <a:p>
            <a:endParaRPr lang="ar-SA"/>
          </a:p>
        </p:txBody>
      </p:sp>
      <p:sp>
        <p:nvSpPr>
          <p:cNvPr id="1056386"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0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6334"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6335" name="Footer Placeholder 2"/>
          <p:cNvSpPr>
            <a:spLocks noGrp="1"/>
          </p:cNvSpPr>
          <p:nvPr>
            <p:ph type="ftr" sz="quarter" idx="11"/>
          </p:nvPr>
        </p:nvSpPr>
        <p:spPr/>
        <p:txBody>
          <a:bodyPr/>
          <a:lstStyle/>
          <a:p>
            <a:endParaRPr lang="ar-SA"/>
          </a:p>
        </p:txBody>
      </p:sp>
      <p:sp>
        <p:nvSpPr>
          <p:cNvPr id="1056336"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09.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6366"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6367"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368"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369"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6370" name="Footer Placeholder 5"/>
          <p:cNvSpPr>
            <a:spLocks noGrp="1"/>
          </p:cNvSpPr>
          <p:nvPr>
            <p:ph type="ftr" sz="quarter" idx="11"/>
          </p:nvPr>
        </p:nvSpPr>
        <p:spPr/>
        <p:txBody>
          <a:bodyPr/>
          <a:lstStyle/>
          <a:p>
            <a:endParaRPr lang="ar-SA"/>
          </a:p>
        </p:txBody>
      </p:sp>
      <p:sp>
        <p:nvSpPr>
          <p:cNvPr id="1056371"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1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6400"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6401"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6402"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403"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6404" name="Footer Placeholder 5"/>
          <p:cNvSpPr>
            <a:spLocks noGrp="1"/>
          </p:cNvSpPr>
          <p:nvPr>
            <p:ph type="ftr" sz="quarter" idx="11"/>
          </p:nvPr>
        </p:nvSpPr>
        <p:spPr/>
        <p:txBody>
          <a:bodyPr/>
          <a:lstStyle/>
          <a:p>
            <a:endParaRPr lang="ar-SA"/>
          </a:p>
        </p:txBody>
      </p:sp>
      <p:sp>
        <p:nvSpPr>
          <p:cNvPr id="1056405"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11.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6347"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6348"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6349"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350"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6351" name="Footer Placeholder 5"/>
          <p:cNvSpPr>
            <a:spLocks noGrp="1"/>
          </p:cNvSpPr>
          <p:nvPr>
            <p:ph type="ftr" sz="quarter" idx="11"/>
          </p:nvPr>
        </p:nvSpPr>
        <p:spPr/>
        <p:txBody>
          <a:bodyPr/>
          <a:lstStyle/>
          <a:p>
            <a:endParaRPr lang="ar-SA"/>
          </a:p>
        </p:txBody>
      </p:sp>
      <p:sp>
        <p:nvSpPr>
          <p:cNvPr id="1056352"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12.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6395"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6396"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39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398" name="Footer Placeholder 4"/>
          <p:cNvSpPr>
            <a:spLocks noGrp="1"/>
          </p:cNvSpPr>
          <p:nvPr>
            <p:ph type="ftr" sz="quarter" idx="11"/>
          </p:nvPr>
        </p:nvSpPr>
        <p:spPr/>
        <p:txBody>
          <a:bodyPr/>
          <a:lstStyle/>
          <a:p>
            <a:endParaRPr lang="ar-SA"/>
          </a:p>
        </p:txBody>
      </p:sp>
      <p:sp>
        <p:nvSpPr>
          <p:cNvPr id="105639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13.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6387"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6388"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6389"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39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391" name="Footer Placeholder 4"/>
          <p:cNvSpPr>
            <a:spLocks noGrp="1"/>
          </p:cNvSpPr>
          <p:nvPr>
            <p:ph type="ftr" sz="quarter" idx="11"/>
          </p:nvPr>
        </p:nvSpPr>
        <p:spPr/>
        <p:txBody>
          <a:bodyPr/>
          <a:lstStyle/>
          <a:p>
            <a:endParaRPr lang="ar-SA"/>
          </a:p>
        </p:txBody>
      </p:sp>
      <p:sp>
        <p:nvSpPr>
          <p:cNvPr id="1056392"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6393"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6394"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914.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6337"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6338"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633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340" name="Footer Placeholder 4"/>
          <p:cNvSpPr>
            <a:spLocks noGrp="1"/>
          </p:cNvSpPr>
          <p:nvPr>
            <p:ph type="ftr" sz="quarter" idx="11"/>
          </p:nvPr>
        </p:nvSpPr>
        <p:spPr/>
        <p:txBody>
          <a:bodyPr/>
          <a:lstStyle/>
          <a:p>
            <a:endParaRPr lang="ar-SA"/>
          </a:p>
        </p:txBody>
      </p:sp>
      <p:sp>
        <p:nvSpPr>
          <p:cNvPr id="105634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15.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6406"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6407"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408"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409"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410"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411"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412"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6002"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6003"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641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414" name="Footer Placeholder 4"/>
          <p:cNvSpPr>
            <a:spLocks noGrp="1"/>
          </p:cNvSpPr>
          <p:nvPr>
            <p:ph type="ftr" sz="quarter" idx="11"/>
          </p:nvPr>
        </p:nvSpPr>
        <p:spPr/>
        <p:txBody>
          <a:bodyPr/>
          <a:lstStyle/>
          <a:p>
            <a:endParaRPr lang="ar-SA"/>
          </a:p>
        </p:txBody>
      </p:sp>
      <p:sp>
        <p:nvSpPr>
          <p:cNvPr id="105641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16.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6353"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6354"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355"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6356"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357"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358"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6359"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360"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36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6362"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6000"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6001"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6363"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364" name="Footer Placeholder 4"/>
          <p:cNvSpPr>
            <a:spLocks noGrp="1"/>
          </p:cNvSpPr>
          <p:nvPr>
            <p:ph type="ftr" sz="quarter" idx="11"/>
          </p:nvPr>
        </p:nvSpPr>
        <p:spPr/>
        <p:txBody>
          <a:bodyPr/>
          <a:lstStyle/>
          <a:p>
            <a:endParaRPr lang="ar-SA"/>
          </a:p>
        </p:txBody>
      </p:sp>
      <p:sp>
        <p:nvSpPr>
          <p:cNvPr id="1056365"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17.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6424" name="Title 1"/>
          <p:cNvSpPr>
            <a:spLocks noGrp="1"/>
          </p:cNvSpPr>
          <p:nvPr>
            <p:ph type="title"/>
          </p:nvPr>
        </p:nvSpPr>
        <p:spPr/>
        <p:txBody>
          <a:bodyPr/>
          <a:lstStyle/>
          <a:p>
            <a:r>
              <a:rPr lang="ar-SA"/>
              <a:t>انقر لتحرير نمط عنوان الشكل الرئيسي</a:t>
            </a:r>
            <a:endParaRPr lang="en-US" dirty="0"/>
          </a:p>
        </p:txBody>
      </p:sp>
      <p:sp>
        <p:nvSpPr>
          <p:cNvPr id="1056425"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42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427" name="Footer Placeholder 4"/>
          <p:cNvSpPr>
            <a:spLocks noGrp="1"/>
          </p:cNvSpPr>
          <p:nvPr>
            <p:ph type="ftr" sz="quarter" idx="11"/>
          </p:nvPr>
        </p:nvSpPr>
        <p:spPr/>
        <p:txBody>
          <a:bodyPr/>
          <a:lstStyle/>
          <a:p>
            <a:endParaRPr lang="ar-SA"/>
          </a:p>
        </p:txBody>
      </p:sp>
      <p:sp>
        <p:nvSpPr>
          <p:cNvPr id="105642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18.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6378"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6379"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38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381" name="Footer Placeholder 4"/>
          <p:cNvSpPr>
            <a:spLocks noGrp="1"/>
          </p:cNvSpPr>
          <p:nvPr>
            <p:ph type="ftr" sz="quarter" idx="11"/>
          </p:nvPr>
        </p:nvSpPr>
        <p:spPr/>
        <p:txBody>
          <a:bodyPr/>
          <a:lstStyle/>
          <a:p>
            <a:endParaRPr lang="ar-SA"/>
          </a:p>
        </p:txBody>
      </p:sp>
      <p:sp>
        <p:nvSpPr>
          <p:cNvPr id="105638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19.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6482"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648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648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485" name="Footer Placeholder 4"/>
          <p:cNvSpPr>
            <a:spLocks noGrp="1"/>
          </p:cNvSpPr>
          <p:nvPr>
            <p:ph type="ftr" sz="quarter" idx="11"/>
          </p:nvPr>
        </p:nvSpPr>
        <p:spPr/>
        <p:txBody>
          <a:bodyPr/>
          <a:lstStyle/>
          <a:p>
            <a:endParaRPr lang="ar-SA"/>
          </a:p>
        </p:txBody>
      </p:sp>
      <p:sp>
        <p:nvSpPr>
          <p:cNvPr id="105648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20.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56442" name="Title 1"/>
          <p:cNvSpPr>
            <a:spLocks noGrp="1"/>
          </p:cNvSpPr>
          <p:nvPr>
            <p:ph type="title"/>
          </p:nvPr>
        </p:nvSpPr>
        <p:spPr/>
        <p:txBody>
          <a:bodyPr/>
          <a:lstStyle/>
          <a:p>
            <a:r>
              <a:rPr lang="ar-SA"/>
              <a:t>انقر لتحرير نمط عنوان الشكل الرئيسي</a:t>
            </a:r>
            <a:endParaRPr lang="en-US" dirty="0"/>
          </a:p>
        </p:txBody>
      </p:sp>
      <p:sp>
        <p:nvSpPr>
          <p:cNvPr id="105644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444"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445" name="Footer Placeholder 4"/>
          <p:cNvSpPr>
            <a:spLocks noGrp="1"/>
          </p:cNvSpPr>
          <p:nvPr>
            <p:ph type="ftr" sz="quarter" idx="11"/>
          </p:nvPr>
        </p:nvSpPr>
        <p:spPr/>
        <p:txBody>
          <a:bodyPr/>
          <a:lstStyle/>
          <a:p>
            <a:endParaRPr lang="ar-SA"/>
          </a:p>
        </p:txBody>
      </p:sp>
      <p:sp>
        <p:nvSpPr>
          <p:cNvPr id="1056446"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21.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6503"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6504"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650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506" name="Footer Placeholder 4"/>
          <p:cNvSpPr>
            <a:spLocks noGrp="1"/>
          </p:cNvSpPr>
          <p:nvPr>
            <p:ph type="ftr" sz="quarter" idx="11"/>
          </p:nvPr>
        </p:nvSpPr>
        <p:spPr/>
        <p:txBody>
          <a:bodyPr/>
          <a:lstStyle/>
          <a:p>
            <a:endParaRPr lang="ar-SA"/>
          </a:p>
        </p:txBody>
      </p:sp>
      <p:sp>
        <p:nvSpPr>
          <p:cNvPr id="105650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22.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6455" name="Title 1"/>
          <p:cNvSpPr>
            <a:spLocks noGrp="1"/>
          </p:cNvSpPr>
          <p:nvPr>
            <p:ph type="title"/>
          </p:nvPr>
        </p:nvSpPr>
        <p:spPr/>
        <p:txBody>
          <a:bodyPr/>
          <a:lstStyle/>
          <a:p>
            <a:r>
              <a:rPr lang="ar-SA"/>
              <a:t>انقر لتحرير نمط عنوان الشكل الرئيسي</a:t>
            </a:r>
            <a:endParaRPr lang="en-US" dirty="0"/>
          </a:p>
        </p:txBody>
      </p:sp>
      <p:sp>
        <p:nvSpPr>
          <p:cNvPr id="1056456"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457"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45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6459" name="Footer Placeholder 5"/>
          <p:cNvSpPr>
            <a:spLocks noGrp="1"/>
          </p:cNvSpPr>
          <p:nvPr>
            <p:ph type="ftr" sz="quarter" idx="11"/>
          </p:nvPr>
        </p:nvSpPr>
        <p:spPr/>
        <p:txBody>
          <a:bodyPr/>
          <a:lstStyle/>
          <a:p>
            <a:endParaRPr lang="ar-SA"/>
          </a:p>
        </p:txBody>
      </p:sp>
      <p:sp>
        <p:nvSpPr>
          <p:cNvPr id="105646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23.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6492" name="Title 1"/>
          <p:cNvSpPr>
            <a:spLocks noGrp="1"/>
          </p:cNvSpPr>
          <p:nvPr>
            <p:ph type="title"/>
          </p:nvPr>
        </p:nvSpPr>
        <p:spPr/>
        <p:txBody>
          <a:bodyPr/>
          <a:lstStyle/>
          <a:p>
            <a:r>
              <a:rPr lang="ar-SA"/>
              <a:t>انقر لتحرير نمط عنوان الشكل الرئيسي</a:t>
            </a:r>
            <a:endParaRPr lang="en-US" dirty="0"/>
          </a:p>
        </p:txBody>
      </p:sp>
      <p:sp>
        <p:nvSpPr>
          <p:cNvPr id="105649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49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49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49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497"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6498" name="Footer Placeholder 7"/>
          <p:cNvSpPr>
            <a:spLocks noGrp="1"/>
          </p:cNvSpPr>
          <p:nvPr>
            <p:ph type="ftr" sz="quarter" idx="11"/>
          </p:nvPr>
        </p:nvSpPr>
        <p:spPr/>
        <p:txBody>
          <a:bodyPr/>
          <a:lstStyle/>
          <a:p>
            <a:endParaRPr lang="ar-SA"/>
          </a:p>
        </p:txBody>
      </p:sp>
      <p:sp>
        <p:nvSpPr>
          <p:cNvPr id="1056499"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24.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6545" name="Title 1"/>
          <p:cNvSpPr>
            <a:spLocks noGrp="1"/>
          </p:cNvSpPr>
          <p:nvPr>
            <p:ph type="title"/>
          </p:nvPr>
        </p:nvSpPr>
        <p:spPr/>
        <p:txBody>
          <a:bodyPr/>
          <a:lstStyle/>
          <a:p>
            <a:r>
              <a:rPr lang="ar-SA"/>
              <a:t>انقر لتحرير نمط عنوان الشكل الرئيسي</a:t>
            </a:r>
            <a:endParaRPr lang="en-US" dirty="0"/>
          </a:p>
        </p:txBody>
      </p:sp>
      <p:sp>
        <p:nvSpPr>
          <p:cNvPr id="1056546"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6547" name="Footer Placeholder 3"/>
          <p:cNvSpPr>
            <a:spLocks noGrp="1"/>
          </p:cNvSpPr>
          <p:nvPr>
            <p:ph type="ftr" sz="quarter" idx="11"/>
          </p:nvPr>
        </p:nvSpPr>
        <p:spPr/>
        <p:txBody>
          <a:bodyPr/>
          <a:lstStyle/>
          <a:p>
            <a:endParaRPr lang="ar-SA"/>
          </a:p>
        </p:txBody>
      </p:sp>
      <p:sp>
        <p:nvSpPr>
          <p:cNvPr id="1056548"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25.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6500"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6501" name="Footer Placeholder 2"/>
          <p:cNvSpPr>
            <a:spLocks noGrp="1"/>
          </p:cNvSpPr>
          <p:nvPr>
            <p:ph type="ftr" sz="quarter" idx="11"/>
          </p:nvPr>
        </p:nvSpPr>
        <p:spPr/>
        <p:txBody>
          <a:bodyPr/>
          <a:lstStyle/>
          <a:p>
            <a:endParaRPr lang="ar-SA"/>
          </a:p>
        </p:txBody>
      </p:sp>
      <p:sp>
        <p:nvSpPr>
          <p:cNvPr id="1056502"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26.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6539"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6540"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541"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54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6543" name="Footer Placeholder 5"/>
          <p:cNvSpPr>
            <a:spLocks noGrp="1"/>
          </p:cNvSpPr>
          <p:nvPr>
            <p:ph type="ftr" sz="quarter" idx="11"/>
          </p:nvPr>
        </p:nvSpPr>
        <p:spPr/>
        <p:txBody>
          <a:bodyPr/>
          <a:lstStyle/>
          <a:p>
            <a:endParaRPr lang="ar-SA"/>
          </a:p>
        </p:txBody>
      </p:sp>
      <p:sp>
        <p:nvSpPr>
          <p:cNvPr id="105654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27.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6449"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6450"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6451"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45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6453" name="Footer Placeholder 5"/>
          <p:cNvSpPr>
            <a:spLocks noGrp="1"/>
          </p:cNvSpPr>
          <p:nvPr>
            <p:ph type="ftr" sz="quarter" idx="11"/>
          </p:nvPr>
        </p:nvSpPr>
        <p:spPr/>
        <p:txBody>
          <a:bodyPr/>
          <a:lstStyle/>
          <a:p>
            <a:endParaRPr lang="ar-SA"/>
          </a:p>
        </p:txBody>
      </p:sp>
      <p:sp>
        <p:nvSpPr>
          <p:cNvPr id="105645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28.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6508"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6509"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6510"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511"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6512" name="Footer Placeholder 5"/>
          <p:cNvSpPr>
            <a:spLocks noGrp="1"/>
          </p:cNvSpPr>
          <p:nvPr>
            <p:ph type="ftr" sz="quarter" idx="11"/>
          </p:nvPr>
        </p:nvSpPr>
        <p:spPr/>
        <p:txBody>
          <a:bodyPr/>
          <a:lstStyle/>
          <a:p>
            <a:endParaRPr lang="ar-SA"/>
          </a:p>
        </p:txBody>
      </p:sp>
      <p:sp>
        <p:nvSpPr>
          <p:cNvPr id="1056513"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29.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6487"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648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489"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490" name="Footer Placeholder 4"/>
          <p:cNvSpPr>
            <a:spLocks noGrp="1"/>
          </p:cNvSpPr>
          <p:nvPr>
            <p:ph type="ftr" sz="quarter" idx="11"/>
          </p:nvPr>
        </p:nvSpPr>
        <p:spPr/>
        <p:txBody>
          <a:bodyPr/>
          <a:lstStyle/>
          <a:p>
            <a:endParaRPr lang="ar-SA"/>
          </a:p>
        </p:txBody>
      </p:sp>
      <p:sp>
        <p:nvSpPr>
          <p:cNvPr id="1056491"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30.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6474"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6475"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6476"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47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478" name="Footer Placeholder 4"/>
          <p:cNvSpPr>
            <a:spLocks noGrp="1"/>
          </p:cNvSpPr>
          <p:nvPr>
            <p:ph type="ftr" sz="quarter" idx="11"/>
          </p:nvPr>
        </p:nvSpPr>
        <p:spPr/>
        <p:txBody>
          <a:bodyPr/>
          <a:lstStyle/>
          <a:p>
            <a:endParaRPr lang="ar-SA"/>
          </a:p>
        </p:txBody>
      </p:sp>
      <p:sp>
        <p:nvSpPr>
          <p:cNvPr id="1056479"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6480"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6481"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931.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6529"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6530"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653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532" name="Footer Placeholder 4"/>
          <p:cNvSpPr>
            <a:spLocks noGrp="1"/>
          </p:cNvSpPr>
          <p:nvPr>
            <p:ph type="ftr" sz="quarter" idx="11"/>
          </p:nvPr>
        </p:nvSpPr>
        <p:spPr/>
        <p:txBody>
          <a:bodyPr/>
          <a:lstStyle/>
          <a:p>
            <a:endParaRPr lang="ar-SA"/>
          </a:p>
        </p:txBody>
      </p:sp>
      <p:sp>
        <p:nvSpPr>
          <p:cNvPr id="105653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32.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6519"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6520"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521"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522"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523"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52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525"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6006"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6007"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652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527" name="Footer Placeholder 4"/>
          <p:cNvSpPr>
            <a:spLocks noGrp="1"/>
          </p:cNvSpPr>
          <p:nvPr>
            <p:ph type="ftr" sz="quarter" idx="11"/>
          </p:nvPr>
        </p:nvSpPr>
        <p:spPr/>
        <p:txBody>
          <a:bodyPr/>
          <a:lstStyle/>
          <a:p>
            <a:endParaRPr lang="ar-SA"/>
          </a:p>
        </p:txBody>
      </p:sp>
      <p:sp>
        <p:nvSpPr>
          <p:cNvPr id="105652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33.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6461"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6462"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463"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6464"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46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466"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6467"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468"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469"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6470"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6004"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6005"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6471"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472" name="Footer Placeholder 4"/>
          <p:cNvSpPr>
            <a:spLocks noGrp="1"/>
          </p:cNvSpPr>
          <p:nvPr>
            <p:ph type="ftr" sz="quarter" idx="11"/>
          </p:nvPr>
        </p:nvSpPr>
        <p:spPr/>
        <p:txBody>
          <a:bodyPr/>
          <a:lstStyle/>
          <a:p>
            <a:endParaRPr lang="ar-SA"/>
          </a:p>
        </p:txBody>
      </p:sp>
      <p:sp>
        <p:nvSpPr>
          <p:cNvPr id="1056473"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34.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6514" name="Title 1"/>
          <p:cNvSpPr>
            <a:spLocks noGrp="1"/>
          </p:cNvSpPr>
          <p:nvPr>
            <p:ph type="title"/>
          </p:nvPr>
        </p:nvSpPr>
        <p:spPr/>
        <p:txBody>
          <a:bodyPr/>
          <a:lstStyle/>
          <a:p>
            <a:r>
              <a:rPr lang="ar-SA"/>
              <a:t>انقر لتحرير نمط عنوان الشكل الرئيسي</a:t>
            </a:r>
            <a:endParaRPr lang="en-US" dirty="0"/>
          </a:p>
        </p:txBody>
      </p:sp>
      <p:sp>
        <p:nvSpPr>
          <p:cNvPr id="1056515"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51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517" name="Footer Placeholder 4"/>
          <p:cNvSpPr>
            <a:spLocks noGrp="1"/>
          </p:cNvSpPr>
          <p:nvPr>
            <p:ph type="ftr" sz="quarter" idx="11"/>
          </p:nvPr>
        </p:nvSpPr>
        <p:spPr/>
        <p:txBody>
          <a:bodyPr/>
          <a:lstStyle/>
          <a:p>
            <a:endParaRPr lang="ar-SA"/>
          </a:p>
        </p:txBody>
      </p:sp>
      <p:sp>
        <p:nvSpPr>
          <p:cNvPr id="105651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35.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6534"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6535"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536"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537" name="Footer Placeholder 4"/>
          <p:cNvSpPr>
            <a:spLocks noGrp="1"/>
          </p:cNvSpPr>
          <p:nvPr>
            <p:ph type="ftr" sz="quarter" idx="11"/>
          </p:nvPr>
        </p:nvSpPr>
        <p:spPr/>
        <p:txBody>
          <a:bodyPr/>
          <a:lstStyle/>
          <a:p>
            <a:endParaRPr lang="ar-SA"/>
          </a:p>
        </p:txBody>
      </p:sp>
      <p:sp>
        <p:nvSpPr>
          <p:cNvPr id="1056538"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36.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056748" name="Title 1"/>
          <p:cNvSpPr>
            <a:spLocks noGrp="1"/>
          </p:cNvSpPr>
          <p:nvPr>
            <p:ph type="ctrTitle"/>
          </p:nvPr>
        </p:nvSpPr>
        <p:spPr>
          <a:xfrm>
            <a:off x="1154955" y="1447800"/>
            <a:ext cx="8825658" cy="3329581"/>
          </a:xfrm>
        </p:spPr>
        <p:txBody>
          <a:bodyPr anchor="b"/>
          <a:lstStyle>
            <a:lvl1pPr>
              <a:defRPr sz="7200"/>
            </a:lvl1pPr>
          </a:lstStyle>
          <a:p>
            <a:r>
              <a:rPr lang="ar-SA"/>
              <a:t>انقر لتحرير نمط عنوان الشكل الرئيسي</a:t>
            </a:r>
            <a:endParaRPr lang="en-US" dirty="0"/>
          </a:p>
        </p:txBody>
      </p:sp>
      <p:sp>
        <p:nvSpPr>
          <p:cNvPr id="1056749"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105675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751" name="Footer Placeholder 4"/>
          <p:cNvSpPr>
            <a:spLocks noGrp="1"/>
          </p:cNvSpPr>
          <p:nvPr>
            <p:ph type="ftr" sz="quarter" idx="11"/>
          </p:nvPr>
        </p:nvSpPr>
        <p:spPr/>
        <p:txBody>
          <a:bodyPr/>
          <a:lstStyle/>
          <a:p>
            <a:endParaRPr lang="ar-SA"/>
          </a:p>
        </p:txBody>
      </p:sp>
      <p:sp>
        <p:nvSpPr>
          <p:cNvPr id="105675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37.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1056670" name="Title 1"/>
          <p:cNvSpPr>
            <a:spLocks noGrp="1"/>
          </p:cNvSpPr>
          <p:nvPr>
            <p:ph type="title"/>
          </p:nvPr>
        </p:nvSpPr>
        <p:spPr/>
        <p:txBody>
          <a:bodyPr/>
          <a:lstStyle/>
          <a:p>
            <a:r>
              <a:rPr lang="ar-SA"/>
              <a:t>انقر لتحرير نمط عنوان الشكل الرئيسي</a:t>
            </a:r>
            <a:endParaRPr lang="en-US" dirty="0"/>
          </a:p>
        </p:txBody>
      </p:sp>
      <p:sp>
        <p:nvSpPr>
          <p:cNvPr id="1056671"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67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673" name="Footer Placeholder 4"/>
          <p:cNvSpPr>
            <a:spLocks noGrp="1"/>
          </p:cNvSpPr>
          <p:nvPr>
            <p:ph type="ftr" sz="quarter" idx="11"/>
          </p:nvPr>
        </p:nvSpPr>
        <p:spPr/>
        <p:txBody>
          <a:bodyPr/>
          <a:lstStyle/>
          <a:p>
            <a:endParaRPr lang="ar-SA"/>
          </a:p>
        </p:txBody>
      </p:sp>
      <p:sp>
        <p:nvSpPr>
          <p:cNvPr id="105667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38.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1056763" name="Title 1"/>
          <p:cNvSpPr>
            <a:spLocks noGrp="1"/>
          </p:cNvSpPr>
          <p:nvPr>
            <p:ph type="title"/>
          </p:nvPr>
        </p:nvSpPr>
        <p:spPr>
          <a:xfrm>
            <a:off x="1154956" y="2861733"/>
            <a:ext cx="8825657" cy="1915647"/>
          </a:xfrm>
        </p:spPr>
        <p:txBody>
          <a:bodyPr anchor="b"/>
          <a:lstStyle>
            <a:lvl1pPr algn="l">
              <a:defRPr sz="4000" b="0" cap="none"/>
            </a:lvl1pPr>
          </a:lstStyle>
          <a:p>
            <a:r>
              <a:rPr lang="ar-SA"/>
              <a:t>انقر لتحرير نمط عنوان الشكل الرئيسي</a:t>
            </a:r>
            <a:endParaRPr lang="en-US" dirty="0"/>
          </a:p>
        </p:txBody>
      </p:sp>
      <p:sp>
        <p:nvSpPr>
          <p:cNvPr id="1056764"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676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766" name="Footer Placeholder 4"/>
          <p:cNvSpPr>
            <a:spLocks noGrp="1"/>
          </p:cNvSpPr>
          <p:nvPr>
            <p:ph type="ftr" sz="quarter" idx="11"/>
          </p:nvPr>
        </p:nvSpPr>
        <p:spPr/>
        <p:txBody>
          <a:bodyPr/>
          <a:lstStyle/>
          <a:p>
            <a:endParaRPr lang="ar-SA"/>
          </a:p>
        </p:txBody>
      </p:sp>
      <p:sp>
        <p:nvSpPr>
          <p:cNvPr id="105676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39.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1056713" name="Title 1"/>
          <p:cNvSpPr>
            <a:spLocks noGrp="1"/>
          </p:cNvSpPr>
          <p:nvPr>
            <p:ph type="title"/>
          </p:nvPr>
        </p:nvSpPr>
        <p:spPr/>
        <p:txBody>
          <a:bodyPr/>
          <a:lstStyle/>
          <a:p>
            <a:r>
              <a:rPr lang="ar-SA"/>
              <a:t>انقر لتحرير نمط عنوان الشكل الرئيسي</a:t>
            </a:r>
            <a:endParaRPr lang="en-US" dirty="0"/>
          </a:p>
        </p:txBody>
      </p:sp>
      <p:sp>
        <p:nvSpPr>
          <p:cNvPr id="1056714"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715"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716"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6717" name="Footer Placeholder 5"/>
          <p:cNvSpPr>
            <a:spLocks noGrp="1"/>
          </p:cNvSpPr>
          <p:nvPr>
            <p:ph type="ftr" sz="quarter" idx="11"/>
          </p:nvPr>
        </p:nvSpPr>
        <p:spPr/>
        <p:txBody>
          <a:bodyPr/>
          <a:lstStyle/>
          <a:p>
            <a:endParaRPr lang="ar-SA"/>
          </a:p>
        </p:txBody>
      </p:sp>
      <p:sp>
        <p:nvSpPr>
          <p:cNvPr id="1056718"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40.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56677" name="Title 1"/>
          <p:cNvSpPr>
            <a:spLocks noGrp="1"/>
          </p:cNvSpPr>
          <p:nvPr>
            <p:ph type="title"/>
          </p:nvPr>
        </p:nvSpPr>
        <p:spPr/>
        <p:txBody>
          <a:bodyPr/>
          <a:lstStyle/>
          <a:p>
            <a:r>
              <a:rPr lang="ar-SA"/>
              <a:t>انقر لتحرير نمط عنوان الشكل الرئيسي</a:t>
            </a:r>
            <a:endParaRPr lang="en-US" dirty="0"/>
          </a:p>
        </p:txBody>
      </p:sp>
      <p:sp>
        <p:nvSpPr>
          <p:cNvPr id="1056678"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679"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680"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681"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682" name="Date Placeholder 6"/>
          <p:cNvSpPr>
            <a:spLocks noGrp="1"/>
          </p:cNvSpPr>
          <p:nvPr>
            <p:ph type="dt" sz="half" idx="10"/>
          </p:nvPr>
        </p:nvSpPr>
        <p:spPr/>
        <p:txBody>
          <a:bodyPr/>
          <a:lstStyle/>
          <a:p>
            <a:fld id="{5143EA47-A6C7-476E-954F-CB7D10B38D51}" type="datetimeFigureOut">
              <a:rPr lang="ar-SA" smtClean="0"/>
              <a:t>16/09/1443</a:t>
            </a:fld>
            <a:endParaRPr lang="ar-SA"/>
          </a:p>
        </p:txBody>
      </p:sp>
      <p:sp>
        <p:nvSpPr>
          <p:cNvPr id="1056683" name="Footer Placeholder 7"/>
          <p:cNvSpPr>
            <a:spLocks noGrp="1"/>
          </p:cNvSpPr>
          <p:nvPr>
            <p:ph type="ftr" sz="quarter" idx="11"/>
          </p:nvPr>
        </p:nvSpPr>
        <p:spPr/>
        <p:txBody>
          <a:bodyPr/>
          <a:lstStyle/>
          <a:p>
            <a:endParaRPr lang="ar-SA"/>
          </a:p>
        </p:txBody>
      </p:sp>
      <p:sp>
        <p:nvSpPr>
          <p:cNvPr id="1056684" name="Slide Number Placeholder 8"/>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41.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1056731" name="Title 1"/>
          <p:cNvSpPr>
            <a:spLocks noGrp="1"/>
          </p:cNvSpPr>
          <p:nvPr>
            <p:ph type="title"/>
          </p:nvPr>
        </p:nvSpPr>
        <p:spPr/>
        <p:txBody>
          <a:bodyPr/>
          <a:lstStyle/>
          <a:p>
            <a:r>
              <a:rPr lang="ar-SA"/>
              <a:t>انقر لتحرير نمط عنوان الشكل الرئيسي</a:t>
            </a:r>
            <a:endParaRPr lang="en-US" dirty="0"/>
          </a:p>
        </p:txBody>
      </p:sp>
      <p:sp>
        <p:nvSpPr>
          <p:cNvPr id="1056732" name="Date Placeholder 2"/>
          <p:cNvSpPr>
            <a:spLocks noGrp="1"/>
          </p:cNvSpPr>
          <p:nvPr>
            <p:ph type="dt" sz="half" idx="10"/>
          </p:nvPr>
        </p:nvSpPr>
        <p:spPr/>
        <p:txBody>
          <a:bodyPr/>
          <a:lstStyle/>
          <a:p>
            <a:fld id="{5143EA47-A6C7-476E-954F-CB7D10B38D51}" type="datetimeFigureOut">
              <a:rPr lang="ar-SA" smtClean="0"/>
              <a:t>16/09/1443</a:t>
            </a:fld>
            <a:endParaRPr lang="ar-SA"/>
          </a:p>
        </p:txBody>
      </p:sp>
      <p:sp>
        <p:nvSpPr>
          <p:cNvPr id="1056733" name="Footer Placeholder 3"/>
          <p:cNvSpPr>
            <a:spLocks noGrp="1"/>
          </p:cNvSpPr>
          <p:nvPr>
            <p:ph type="ftr" sz="quarter" idx="11"/>
          </p:nvPr>
        </p:nvSpPr>
        <p:spPr/>
        <p:txBody>
          <a:bodyPr/>
          <a:lstStyle/>
          <a:p>
            <a:endParaRPr lang="ar-SA"/>
          </a:p>
        </p:txBody>
      </p:sp>
      <p:sp>
        <p:nvSpPr>
          <p:cNvPr id="1056734" name="Slide Number Placeholder 4"/>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42.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1056768" name="Date Placeholder 1"/>
          <p:cNvSpPr>
            <a:spLocks noGrp="1"/>
          </p:cNvSpPr>
          <p:nvPr>
            <p:ph type="dt" sz="half" idx="10"/>
          </p:nvPr>
        </p:nvSpPr>
        <p:spPr/>
        <p:txBody>
          <a:bodyPr/>
          <a:lstStyle/>
          <a:p>
            <a:fld id="{5143EA47-A6C7-476E-954F-CB7D10B38D51}" type="datetimeFigureOut">
              <a:rPr lang="ar-SA" smtClean="0"/>
              <a:t>16/09/1443</a:t>
            </a:fld>
            <a:endParaRPr lang="ar-SA"/>
          </a:p>
        </p:txBody>
      </p:sp>
      <p:sp>
        <p:nvSpPr>
          <p:cNvPr id="1056769" name="Footer Placeholder 2"/>
          <p:cNvSpPr>
            <a:spLocks noGrp="1"/>
          </p:cNvSpPr>
          <p:nvPr>
            <p:ph type="ftr" sz="quarter" idx="11"/>
          </p:nvPr>
        </p:nvSpPr>
        <p:spPr/>
        <p:txBody>
          <a:bodyPr/>
          <a:lstStyle/>
          <a:p>
            <a:endParaRPr lang="ar-SA"/>
          </a:p>
        </p:txBody>
      </p:sp>
      <p:sp>
        <p:nvSpPr>
          <p:cNvPr id="1056770" name="Slide Number Placeholder 3"/>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43.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1056725" name="Title 1"/>
          <p:cNvSpPr>
            <a:spLocks noGrp="1"/>
          </p:cNvSpPr>
          <p:nvPr>
            <p:ph type="title"/>
          </p:nvPr>
        </p:nvSpPr>
        <p:spPr>
          <a:xfrm>
            <a:off x="1154953" y="1447800"/>
            <a:ext cx="3401064" cy="1447800"/>
          </a:xfrm>
        </p:spPr>
        <p:txBody>
          <a:bodyPr anchor="b"/>
          <a:lstStyle>
            <a:lvl1pPr algn="l">
              <a:defRPr sz="2400" b="0"/>
            </a:lvl1pPr>
          </a:lstStyle>
          <a:p>
            <a:r>
              <a:rPr lang="ar-SA"/>
              <a:t>انقر لتحرير نمط عنوان الشكل الرئيسي</a:t>
            </a:r>
            <a:endParaRPr lang="en-US" dirty="0"/>
          </a:p>
        </p:txBody>
      </p:sp>
      <p:sp>
        <p:nvSpPr>
          <p:cNvPr id="1056726"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727"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728"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6729" name="Footer Placeholder 5"/>
          <p:cNvSpPr>
            <a:spLocks noGrp="1"/>
          </p:cNvSpPr>
          <p:nvPr>
            <p:ph type="ftr" sz="quarter" idx="11"/>
          </p:nvPr>
        </p:nvSpPr>
        <p:spPr/>
        <p:txBody>
          <a:bodyPr/>
          <a:lstStyle/>
          <a:p>
            <a:endParaRPr lang="ar-SA"/>
          </a:p>
        </p:txBody>
      </p:sp>
      <p:sp>
        <p:nvSpPr>
          <p:cNvPr id="1056730"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44.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1056771" name="Title 1"/>
          <p:cNvSpPr>
            <a:spLocks noGrp="1"/>
          </p:cNvSpPr>
          <p:nvPr>
            <p:ph type="title"/>
          </p:nvPr>
        </p:nvSpPr>
        <p:spPr>
          <a:xfrm>
            <a:off x="1153907" y="1854192"/>
            <a:ext cx="5092906" cy="1574808"/>
          </a:xfrm>
        </p:spPr>
        <p:txBody>
          <a:bodyPr anchor="b">
            <a:normAutofit/>
          </a:bodyPr>
          <a:lstStyle>
            <a:lvl1pPr algn="l">
              <a:defRPr sz="3600" b="0"/>
            </a:lvl1pPr>
          </a:lstStyle>
          <a:p>
            <a:r>
              <a:rPr lang="ar-SA"/>
              <a:t>انقر لتحرير نمط عنوان الشكل الرئيسي</a:t>
            </a:r>
            <a:endParaRPr lang="en-US" dirty="0"/>
          </a:p>
        </p:txBody>
      </p:sp>
      <p:sp>
        <p:nvSpPr>
          <p:cNvPr id="1056772"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6773"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774"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6775" name="Footer Placeholder 5"/>
          <p:cNvSpPr>
            <a:spLocks noGrp="1"/>
          </p:cNvSpPr>
          <p:nvPr>
            <p:ph type="ftr" sz="quarter" idx="11"/>
          </p:nvPr>
        </p:nvSpPr>
        <p:spPr/>
        <p:txBody>
          <a:bodyPr/>
          <a:lstStyle/>
          <a:p>
            <a:endParaRPr lang="ar-SA"/>
          </a:p>
        </p:txBody>
      </p:sp>
      <p:sp>
        <p:nvSpPr>
          <p:cNvPr id="1056776"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45.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1056719" name="Title 1"/>
          <p:cNvSpPr>
            <a:spLocks noGrp="1"/>
          </p:cNvSpPr>
          <p:nvPr>
            <p:ph type="title"/>
          </p:nvPr>
        </p:nvSpPr>
        <p:spPr>
          <a:xfrm>
            <a:off x="1154956" y="4800587"/>
            <a:ext cx="882565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1056720"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6721"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722" name="Date Placeholder 4"/>
          <p:cNvSpPr>
            <a:spLocks noGrp="1"/>
          </p:cNvSpPr>
          <p:nvPr>
            <p:ph type="dt" sz="half" idx="10"/>
          </p:nvPr>
        </p:nvSpPr>
        <p:spPr/>
        <p:txBody>
          <a:bodyPr/>
          <a:lstStyle/>
          <a:p>
            <a:fld id="{5143EA47-A6C7-476E-954F-CB7D10B38D51}" type="datetimeFigureOut">
              <a:rPr lang="ar-SA" smtClean="0"/>
              <a:t>16/09/1443</a:t>
            </a:fld>
            <a:endParaRPr lang="ar-SA"/>
          </a:p>
        </p:txBody>
      </p:sp>
      <p:sp>
        <p:nvSpPr>
          <p:cNvPr id="1056723" name="Footer Placeholder 5"/>
          <p:cNvSpPr>
            <a:spLocks noGrp="1"/>
          </p:cNvSpPr>
          <p:nvPr>
            <p:ph type="ftr" sz="quarter" idx="11"/>
          </p:nvPr>
        </p:nvSpPr>
        <p:spPr/>
        <p:txBody>
          <a:bodyPr/>
          <a:lstStyle/>
          <a:p>
            <a:endParaRPr lang="ar-SA"/>
          </a:p>
        </p:txBody>
      </p:sp>
      <p:sp>
        <p:nvSpPr>
          <p:cNvPr id="1056724" name="Slide Number Placeholder 6"/>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46.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1056685" name="Title 1"/>
          <p:cNvSpPr>
            <a:spLocks noGrp="1"/>
          </p:cNvSpPr>
          <p:nvPr>
            <p:ph type="title"/>
          </p:nvPr>
        </p:nvSpPr>
        <p:spPr>
          <a:xfrm>
            <a:off x="1154954" y="1447800"/>
            <a:ext cx="8825659" cy="1981200"/>
          </a:xfrm>
        </p:spPr>
        <p:txBody>
          <a:bodyPr/>
          <a:lstStyle>
            <a:lvl1pPr>
              <a:defRPr sz="4800"/>
            </a:lvl1pPr>
          </a:lstStyle>
          <a:p>
            <a:r>
              <a:rPr lang="ar-SA"/>
              <a:t>انقر لتحرير نمط عنوان الشكل الرئيسي</a:t>
            </a:r>
            <a:endParaRPr lang="en-US" dirty="0"/>
          </a:p>
        </p:txBody>
      </p:sp>
      <p:sp>
        <p:nvSpPr>
          <p:cNvPr id="1056686"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68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688" name="Footer Placeholder 4"/>
          <p:cNvSpPr>
            <a:spLocks noGrp="1"/>
          </p:cNvSpPr>
          <p:nvPr>
            <p:ph type="ftr" sz="quarter" idx="11"/>
          </p:nvPr>
        </p:nvSpPr>
        <p:spPr/>
        <p:txBody>
          <a:bodyPr/>
          <a:lstStyle/>
          <a:p>
            <a:endParaRPr lang="ar-SA"/>
          </a:p>
        </p:txBody>
      </p:sp>
      <p:sp>
        <p:nvSpPr>
          <p:cNvPr id="105668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47.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1056735" name="Title 1"/>
          <p:cNvSpPr>
            <a:spLocks noGrp="1"/>
          </p:cNvSpPr>
          <p:nvPr>
            <p:ph type="title"/>
          </p:nvPr>
        </p:nvSpPr>
        <p:spPr>
          <a:xfrm>
            <a:off x="1574801" y="1447800"/>
            <a:ext cx="7999315" cy="2323374"/>
          </a:xfrm>
        </p:spPr>
        <p:txBody>
          <a:bodyPr/>
          <a:lstStyle>
            <a:lvl1pPr>
              <a:defRPr sz="4800"/>
            </a:lvl1pPr>
          </a:lstStyle>
          <a:p>
            <a:r>
              <a:rPr lang="ar-SA"/>
              <a:t>انقر لتحرير نمط عنوان الشكل الرئيسي</a:t>
            </a:r>
            <a:endParaRPr lang="en-US" dirty="0"/>
          </a:p>
        </p:txBody>
      </p:sp>
      <p:sp>
        <p:nvSpPr>
          <p:cNvPr id="1056736"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ar-SA"/>
              <a:t>انقر لتحرير أنماط نص الشكل الرئيسي</a:t>
            </a:r>
          </a:p>
        </p:txBody>
      </p:sp>
      <p:sp>
        <p:nvSpPr>
          <p:cNvPr id="1056737"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738"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739" name="Footer Placeholder 4"/>
          <p:cNvSpPr>
            <a:spLocks noGrp="1"/>
          </p:cNvSpPr>
          <p:nvPr>
            <p:ph type="ftr" sz="quarter" idx="11"/>
          </p:nvPr>
        </p:nvSpPr>
        <p:spPr/>
        <p:txBody>
          <a:bodyPr/>
          <a:lstStyle/>
          <a:p>
            <a:endParaRPr lang="ar-SA"/>
          </a:p>
        </p:txBody>
      </p:sp>
      <p:sp>
        <p:nvSpPr>
          <p:cNvPr id="1056740" name="Slide Number Placeholder 5"/>
          <p:cNvSpPr>
            <a:spLocks noGrp="1"/>
          </p:cNvSpPr>
          <p:nvPr>
            <p:ph type="sldNum" sz="quarter" idx="12"/>
          </p:nvPr>
        </p:nvSpPr>
        <p:spPr/>
        <p:txBody>
          <a:bodyPr/>
          <a:lstStyle/>
          <a:p>
            <a:fld id="{1111A2DC-7B9A-4FAE-81F1-DEDD3B69630C}" type="slidenum">
              <a:rPr lang="ar-SA" smtClean="0"/>
              <a:t>‹#›</a:t>
            </a:fld>
            <a:endParaRPr lang="ar-SA"/>
          </a:p>
        </p:txBody>
      </p:sp>
      <p:sp>
        <p:nvSpPr>
          <p:cNvPr id="1056741" name="TextBox 11"/>
          <p:cNvSpPr txBox="1"/>
          <p:nvPr/>
        </p:nvSpPr>
        <p:spPr>
          <a:xfrm>
            <a:off x="898295" y="971253"/>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056742" name="TextBox 14"/>
          <p:cNvSpPr txBox="1"/>
          <p:nvPr/>
        </p:nvSpPr>
        <p:spPr>
          <a:xfrm>
            <a:off x="9330490" y="2613787"/>
            <a:ext cx="801912" cy="1907541"/>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948.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1056695" name="Title 1"/>
          <p:cNvSpPr>
            <a:spLocks noGrp="1"/>
          </p:cNvSpPr>
          <p:nvPr>
            <p:ph type="title"/>
          </p:nvPr>
        </p:nvSpPr>
        <p:spPr>
          <a:xfrm>
            <a:off x="1154954" y="3124201"/>
            <a:ext cx="8825660" cy="1653180"/>
          </a:xfrm>
        </p:spPr>
        <p:txBody>
          <a:bodyPr anchor="b"/>
          <a:lstStyle>
            <a:lvl1pPr algn="l">
              <a:defRPr sz="4000" b="0" cap="none"/>
            </a:lvl1pPr>
          </a:lstStyle>
          <a:p>
            <a:r>
              <a:rPr lang="ar-SA"/>
              <a:t>انقر لتحرير نمط عنوان الشكل الرئيسي</a:t>
            </a:r>
            <a:endParaRPr lang="en-US" dirty="0"/>
          </a:p>
        </p:txBody>
      </p:sp>
      <p:sp>
        <p:nvSpPr>
          <p:cNvPr id="1056696"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1056697"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698" name="Footer Placeholder 4"/>
          <p:cNvSpPr>
            <a:spLocks noGrp="1"/>
          </p:cNvSpPr>
          <p:nvPr>
            <p:ph type="ftr" sz="quarter" idx="11"/>
          </p:nvPr>
        </p:nvSpPr>
        <p:spPr/>
        <p:txBody>
          <a:bodyPr/>
          <a:lstStyle/>
          <a:p>
            <a:endParaRPr lang="ar-SA"/>
          </a:p>
        </p:txBody>
      </p:sp>
      <p:sp>
        <p:nvSpPr>
          <p:cNvPr id="1056699"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49.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056753"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6754"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755"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756"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757"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758"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759"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6014" name="Straight Connector 16"/>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6015" name="Straight Connector 17"/>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676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761" name="Footer Placeholder 4"/>
          <p:cNvSpPr>
            <a:spLocks noGrp="1"/>
          </p:cNvSpPr>
          <p:nvPr>
            <p:ph type="ftr" sz="quarter" idx="11"/>
          </p:nvPr>
        </p:nvSpPr>
        <p:spPr/>
        <p:txBody>
          <a:bodyPr/>
          <a:lstStyle/>
          <a:p>
            <a:endParaRPr lang="ar-SA"/>
          </a:p>
        </p:txBody>
      </p:sp>
      <p:sp>
        <p:nvSpPr>
          <p:cNvPr id="105676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50.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1056700" name="Title 1"/>
          <p:cNvSpPr>
            <a:spLocks noGrp="1"/>
          </p:cNvSpPr>
          <p:nvPr>
            <p:ph type="title"/>
          </p:nvPr>
        </p:nvSpPr>
        <p:spPr/>
        <p:txBody>
          <a:bodyPr/>
          <a:lstStyle>
            <a:lvl1pPr>
              <a:defRPr sz="4200"/>
            </a:lvl1pPr>
          </a:lstStyle>
          <a:p>
            <a:r>
              <a:rPr lang="ar-SA"/>
              <a:t>انقر لتحرير نمط عنوان الشكل الرئيسي</a:t>
            </a:r>
            <a:endParaRPr lang="en-US" dirty="0"/>
          </a:p>
        </p:txBody>
      </p:sp>
      <p:sp>
        <p:nvSpPr>
          <p:cNvPr id="1056701"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702"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6703"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704"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705"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6706"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1056707"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1056708"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1056709"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cxnSp>
        <p:nvCxnSpPr>
          <p:cNvPr id="3146012" name="Straight Connector 18"/>
          <p:cNvCxnSpPr>
            <a:cxnSpLocks/>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3146013" name="Straight Connector 19"/>
          <p:cNvCxnSpPr>
            <a:cxnSpLocks/>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1056710"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711" name="Footer Placeholder 4"/>
          <p:cNvSpPr>
            <a:spLocks noGrp="1"/>
          </p:cNvSpPr>
          <p:nvPr>
            <p:ph type="ftr" sz="quarter" idx="11"/>
          </p:nvPr>
        </p:nvSpPr>
        <p:spPr/>
        <p:txBody>
          <a:bodyPr/>
          <a:lstStyle/>
          <a:p>
            <a:endParaRPr lang="ar-SA"/>
          </a:p>
        </p:txBody>
      </p:sp>
      <p:sp>
        <p:nvSpPr>
          <p:cNvPr id="1056712"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5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1056690" name="Title 1"/>
          <p:cNvSpPr>
            <a:spLocks noGrp="1"/>
          </p:cNvSpPr>
          <p:nvPr>
            <p:ph type="title"/>
          </p:nvPr>
        </p:nvSpPr>
        <p:spPr/>
        <p:txBody>
          <a:bodyPr/>
          <a:lstStyle/>
          <a:p>
            <a:r>
              <a:rPr lang="ar-SA"/>
              <a:t>انقر لتحرير نمط عنوان الشكل الرئيسي</a:t>
            </a:r>
            <a:endParaRPr lang="en-US" dirty="0"/>
          </a:p>
        </p:txBody>
      </p:sp>
      <p:sp>
        <p:nvSpPr>
          <p:cNvPr id="1056691" name="Vertical Text Placeholder 2"/>
          <p:cNvSpPr>
            <a:spLocks noGrp="1"/>
          </p:cNvSpPr>
          <p:nvPr>
            <p:ph type="body" orient="vert" idx="1"/>
          </p:nvPr>
        </p:nvSpPr>
        <p:spPr/>
        <p:txBody>
          <a:bodyPr vert="eaVert" anchor="t" anchorCtr="0"/>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692"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693" name="Footer Placeholder 4"/>
          <p:cNvSpPr>
            <a:spLocks noGrp="1"/>
          </p:cNvSpPr>
          <p:nvPr>
            <p:ph type="ftr" sz="quarter" idx="11"/>
          </p:nvPr>
        </p:nvSpPr>
        <p:spPr/>
        <p:txBody>
          <a:bodyPr/>
          <a:lstStyle/>
          <a:p>
            <a:endParaRPr lang="ar-SA"/>
          </a:p>
        </p:txBody>
      </p:sp>
      <p:sp>
        <p:nvSpPr>
          <p:cNvPr id="1056694"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Layouts/slideLayout95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1056743" name="Vertical Title 1"/>
          <p:cNvSpPr>
            <a:spLocks noGrp="1"/>
          </p:cNvSpPr>
          <p:nvPr>
            <p:ph type="title" orient="vert"/>
          </p:nvPr>
        </p:nvSpPr>
        <p:spPr>
          <a:xfrm>
            <a:off x="8304212" y="430213"/>
            <a:ext cx="1752601" cy="5826125"/>
          </a:xfrm>
        </p:spPr>
        <p:txBody>
          <a:bodyPr vert="eaVert" anchor="b" anchorCtr="0"/>
          <a:lstStyle/>
          <a:p>
            <a:r>
              <a:rPr lang="ar-SA"/>
              <a:t>انقر لتحرير نمط عنوان الشكل الرئيسي</a:t>
            </a:r>
            <a:endParaRPr lang="en-US" dirty="0"/>
          </a:p>
        </p:txBody>
      </p:sp>
      <p:sp>
        <p:nvSpPr>
          <p:cNvPr id="1056744" name="Vertical Text Placeholder 2"/>
          <p:cNvSpPr>
            <a:spLocks noGrp="1"/>
          </p:cNvSpPr>
          <p:nvPr>
            <p:ph type="body" orient="vert" idx="1"/>
          </p:nvPr>
        </p:nvSpPr>
        <p:spPr>
          <a:xfrm>
            <a:off x="652463" y="887414"/>
            <a:ext cx="7423149" cy="5368924"/>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745" name="Date Placeholder 3"/>
          <p:cNvSpPr>
            <a:spLocks noGrp="1"/>
          </p:cNvSpPr>
          <p:nvPr>
            <p:ph type="dt" sz="half" idx="10"/>
          </p:nvPr>
        </p:nvSpPr>
        <p:spPr/>
        <p:txBody>
          <a:bodyPr/>
          <a:lstStyle/>
          <a:p>
            <a:fld id="{5143EA47-A6C7-476E-954F-CB7D10B38D51}" type="datetimeFigureOut">
              <a:rPr lang="ar-SA" smtClean="0"/>
              <a:t>16/09/1443</a:t>
            </a:fld>
            <a:endParaRPr lang="ar-SA"/>
          </a:p>
        </p:txBody>
      </p:sp>
      <p:sp>
        <p:nvSpPr>
          <p:cNvPr id="1056746" name="Footer Placeholder 4"/>
          <p:cNvSpPr>
            <a:spLocks noGrp="1"/>
          </p:cNvSpPr>
          <p:nvPr>
            <p:ph type="ftr" sz="quarter" idx="11"/>
          </p:nvPr>
        </p:nvSpPr>
        <p:spPr/>
        <p:txBody>
          <a:bodyPr/>
          <a:lstStyle/>
          <a:p>
            <a:endParaRPr lang="ar-SA"/>
          </a:p>
        </p:txBody>
      </p:sp>
      <p:sp>
        <p:nvSpPr>
          <p:cNvPr id="1056747" name="Slide Number Placeholder 5"/>
          <p:cNvSpPr>
            <a:spLocks noGrp="1"/>
          </p:cNvSpPr>
          <p:nvPr>
            <p:ph type="sldNum" sz="quarter" idx="12"/>
          </p:nvPr>
        </p:nvSpPr>
        <p:spPr/>
        <p:txBody>
          <a:bodyPr/>
          <a:lstStyle/>
          <a:p>
            <a:fld id="{1111A2DC-7B9A-4FAE-81F1-DEDD3B69630C}"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21" Type="http://schemas.openxmlformats.org/officeDocument/2006/relationships/image" Target="../media/image4.png"/><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3.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2.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3.xml"/><Relationship Id="rId3" Type="http://schemas.openxmlformats.org/officeDocument/2006/relationships/slideLayout" Target="../slideLayouts/slideLayout37.xml"/><Relationship Id="rId21" Type="http://schemas.openxmlformats.org/officeDocument/2006/relationships/image" Target="../media/image4.png"/><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image" Target="../media/image3.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image" Target="../media/image2.png"/><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theme" Target="../theme/theme4.xml"/><Relationship Id="rId3" Type="http://schemas.openxmlformats.org/officeDocument/2006/relationships/slideLayout" Target="../slideLayouts/slideLayout54.xml"/><Relationship Id="rId21" Type="http://schemas.openxmlformats.org/officeDocument/2006/relationships/image" Target="../media/image4.png"/><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image" Target="../media/image3.png"/><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19" Type="http://schemas.openxmlformats.org/officeDocument/2006/relationships/image" Target="../media/image2.png"/><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theme" Target="../theme/theme5.xml"/><Relationship Id="rId3" Type="http://schemas.openxmlformats.org/officeDocument/2006/relationships/slideLayout" Target="../slideLayouts/slideLayout71.xml"/><Relationship Id="rId21" Type="http://schemas.openxmlformats.org/officeDocument/2006/relationships/image" Target="../media/image4.png"/><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image" Target="../media/image3.png"/><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10" Type="http://schemas.openxmlformats.org/officeDocument/2006/relationships/slideLayout" Target="../slideLayouts/slideLayout78.xml"/><Relationship Id="rId19" Type="http://schemas.openxmlformats.org/officeDocument/2006/relationships/image" Target="../media/image2.png"/><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 Id="rId22" Type="http://schemas.openxmlformats.org/officeDocument/2006/relationships/image" Target="../media/image5.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3.xml"/><Relationship Id="rId13" Type="http://schemas.openxmlformats.org/officeDocument/2006/relationships/slideLayout" Target="../slideLayouts/slideLayout98.xml"/><Relationship Id="rId18" Type="http://schemas.openxmlformats.org/officeDocument/2006/relationships/theme" Target="../theme/theme6.xml"/><Relationship Id="rId3" Type="http://schemas.openxmlformats.org/officeDocument/2006/relationships/slideLayout" Target="../slideLayouts/slideLayout88.xml"/><Relationship Id="rId21" Type="http://schemas.openxmlformats.org/officeDocument/2006/relationships/image" Target="../media/image4.png"/><Relationship Id="rId7" Type="http://schemas.openxmlformats.org/officeDocument/2006/relationships/slideLayout" Target="../slideLayouts/slideLayout92.xml"/><Relationship Id="rId12" Type="http://schemas.openxmlformats.org/officeDocument/2006/relationships/slideLayout" Target="../slideLayouts/slideLayout97.xml"/><Relationship Id="rId17" Type="http://schemas.openxmlformats.org/officeDocument/2006/relationships/slideLayout" Target="../slideLayouts/slideLayout102.xml"/><Relationship Id="rId2" Type="http://schemas.openxmlformats.org/officeDocument/2006/relationships/slideLayout" Target="../slideLayouts/slideLayout87.xml"/><Relationship Id="rId16" Type="http://schemas.openxmlformats.org/officeDocument/2006/relationships/slideLayout" Target="../slideLayouts/slideLayout101.xml"/><Relationship Id="rId20" Type="http://schemas.openxmlformats.org/officeDocument/2006/relationships/image" Target="../media/image3.png"/><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5" Type="http://schemas.openxmlformats.org/officeDocument/2006/relationships/slideLayout" Target="../slideLayouts/slideLayout100.xml"/><Relationship Id="rId10" Type="http://schemas.openxmlformats.org/officeDocument/2006/relationships/slideLayout" Target="../slideLayouts/slideLayout95.xml"/><Relationship Id="rId19" Type="http://schemas.openxmlformats.org/officeDocument/2006/relationships/image" Target="../media/image2.png"/><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slideLayout" Target="../slideLayouts/slideLayout99.xml"/><Relationship Id="rId22" Type="http://schemas.openxmlformats.org/officeDocument/2006/relationships/image" Target="../media/image5.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slideLayout" Target="../slideLayouts/slideLayout115.xml"/><Relationship Id="rId18" Type="http://schemas.openxmlformats.org/officeDocument/2006/relationships/theme" Target="../theme/theme7.xml"/><Relationship Id="rId3" Type="http://schemas.openxmlformats.org/officeDocument/2006/relationships/slideLayout" Target="../slideLayouts/slideLayout105.xml"/><Relationship Id="rId21" Type="http://schemas.openxmlformats.org/officeDocument/2006/relationships/image" Target="../media/image4.png"/><Relationship Id="rId7" Type="http://schemas.openxmlformats.org/officeDocument/2006/relationships/slideLayout" Target="../slideLayouts/slideLayout109.xml"/><Relationship Id="rId12" Type="http://schemas.openxmlformats.org/officeDocument/2006/relationships/slideLayout" Target="../slideLayouts/slideLayout114.xml"/><Relationship Id="rId17" Type="http://schemas.openxmlformats.org/officeDocument/2006/relationships/slideLayout" Target="../slideLayouts/slideLayout119.xml"/><Relationship Id="rId2" Type="http://schemas.openxmlformats.org/officeDocument/2006/relationships/slideLayout" Target="../slideLayouts/slideLayout104.xml"/><Relationship Id="rId16" Type="http://schemas.openxmlformats.org/officeDocument/2006/relationships/slideLayout" Target="../slideLayouts/slideLayout118.xml"/><Relationship Id="rId20" Type="http://schemas.openxmlformats.org/officeDocument/2006/relationships/image" Target="../media/image3.png"/><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5" Type="http://schemas.openxmlformats.org/officeDocument/2006/relationships/slideLayout" Target="../slideLayouts/slideLayout117.xml"/><Relationship Id="rId10" Type="http://schemas.openxmlformats.org/officeDocument/2006/relationships/slideLayout" Target="../slideLayouts/slideLayout112.xml"/><Relationship Id="rId19" Type="http://schemas.openxmlformats.org/officeDocument/2006/relationships/image" Target="../media/image2.png"/><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slideLayout" Target="../slideLayouts/slideLayout116.xml"/><Relationship Id="rId22" Type="http://schemas.openxmlformats.org/officeDocument/2006/relationships/image" Target="../media/image5.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slideLayout" Target="../slideLayouts/slideLayout132.xml"/><Relationship Id="rId18" Type="http://schemas.openxmlformats.org/officeDocument/2006/relationships/theme" Target="../theme/theme8.xml"/><Relationship Id="rId3" Type="http://schemas.openxmlformats.org/officeDocument/2006/relationships/slideLayout" Target="../slideLayouts/slideLayout122.xml"/><Relationship Id="rId21" Type="http://schemas.openxmlformats.org/officeDocument/2006/relationships/image" Target="../media/image4.png"/><Relationship Id="rId7" Type="http://schemas.openxmlformats.org/officeDocument/2006/relationships/slideLayout" Target="../slideLayouts/slideLayout126.xml"/><Relationship Id="rId12" Type="http://schemas.openxmlformats.org/officeDocument/2006/relationships/slideLayout" Target="../slideLayouts/slideLayout131.xml"/><Relationship Id="rId17" Type="http://schemas.openxmlformats.org/officeDocument/2006/relationships/slideLayout" Target="../slideLayouts/slideLayout136.xml"/><Relationship Id="rId2" Type="http://schemas.openxmlformats.org/officeDocument/2006/relationships/slideLayout" Target="../slideLayouts/slideLayout121.xml"/><Relationship Id="rId16" Type="http://schemas.openxmlformats.org/officeDocument/2006/relationships/slideLayout" Target="../slideLayouts/slideLayout135.xml"/><Relationship Id="rId20" Type="http://schemas.openxmlformats.org/officeDocument/2006/relationships/image" Target="../media/image3.png"/><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5" Type="http://schemas.openxmlformats.org/officeDocument/2006/relationships/slideLayout" Target="../slideLayouts/slideLayout134.xml"/><Relationship Id="rId10" Type="http://schemas.openxmlformats.org/officeDocument/2006/relationships/slideLayout" Target="../slideLayouts/slideLayout129.xml"/><Relationship Id="rId19" Type="http://schemas.openxmlformats.org/officeDocument/2006/relationships/image" Target="../media/image2.png"/><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slideLayout" Target="../slideLayouts/slideLayout133.xml"/><Relationship Id="rId22" Type="http://schemas.openxmlformats.org/officeDocument/2006/relationships/image" Target="../media/image5.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slideLayout" Target="../slideLayouts/slideLayout149.xml"/><Relationship Id="rId18" Type="http://schemas.openxmlformats.org/officeDocument/2006/relationships/theme" Target="../theme/theme9.xml"/><Relationship Id="rId3" Type="http://schemas.openxmlformats.org/officeDocument/2006/relationships/slideLayout" Target="../slideLayouts/slideLayout139.xml"/><Relationship Id="rId21" Type="http://schemas.openxmlformats.org/officeDocument/2006/relationships/image" Target="../media/image4.png"/><Relationship Id="rId7" Type="http://schemas.openxmlformats.org/officeDocument/2006/relationships/slideLayout" Target="../slideLayouts/slideLayout143.xml"/><Relationship Id="rId12" Type="http://schemas.openxmlformats.org/officeDocument/2006/relationships/slideLayout" Target="../slideLayouts/slideLayout148.xml"/><Relationship Id="rId17" Type="http://schemas.openxmlformats.org/officeDocument/2006/relationships/slideLayout" Target="../slideLayouts/slideLayout153.xml"/><Relationship Id="rId2" Type="http://schemas.openxmlformats.org/officeDocument/2006/relationships/slideLayout" Target="../slideLayouts/slideLayout138.xml"/><Relationship Id="rId16" Type="http://schemas.openxmlformats.org/officeDocument/2006/relationships/slideLayout" Target="../slideLayouts/slideLayout152.xml"/><Relationship Id="rId20" Type="http://schemas.openxmlformats.org/officeDocument/2006/relationships/image" Target="../media/image3.png"/><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5" Type="http://schemas.openxmlformats.org/officeDocument/2006/relationships/slideLayout" Target="../slideLayouts/slideLayout141.xml"/><Relationship Id="rId15" Type="http://schemas.openxmlformats.org/officeDocument/2006/relationships/slideLayout" Target="../slideLayouts/slideLayout151.xml"/><Relationship Id="rId10" Type="http://schemas.openxmlformats.org/officeDocument/2006/relationships/slideLayout" Target="../slideLayouts/slideLayout146.xml"/><Relationship Id="rId19" Type="http://schemas.openxmlformats.org/officeDocument/2006/relationships/image" Target="../media/image2.png"/><Relationship Id="rId4" Type="http://schemas.openxmlformats.org/officeDocument/2006/relationships/slideLayout" Target="../slideLayouts/slideLayout140.xml"/><Relationship Id="rId9" Type="http://schemas.openxmlformats.org/officeDocument/2006/relationships/slideLayout" Target="../slideLayouts/slideLayout145.xml"/><Relationship Id="rId14" Type="http://schemas.openxmlformats.org/officeDocument/2006/relationships/slideLayout" Target="../slideLayouts/slideLayout150.xml"/><Relationship Id="rId22" Type="http://schemas.openxmlformats.org/officeDocument/2006/relationships/image" Target="../media/image5.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61.xml"/><Relationship Id="rId13" Type="http://schemas.openxmlformats.org/officeDocument/2006/relationships/slideLayout" Target="../slideLayouts/slideLayout166.xml"/><Relationship Id="rId18" Type="http://schemas.openxmlformats.org/officeDocument/2006/relationships/theme" Target="../theme/theme10.xml"/><Relationship Id="rId3" Type="http://schemas.openxmlformats.org/officeDocument/2006/relationships/slideLayout" Target="../slideLayouts/slideLayout156.xml"/><Relationship Id="rId21" Type="http://schemas.openxmlformats.org/officeDocument/2006/relationships/image" Target="../media/image4.png"/><Relationship Id="rId7" Type="http://schemas.openxmlformats.org/officeDocument/2006/relationships/slideLayout" Target="../slideLayouts/slideLayout160.xml"/><Relationship Id="rId12" Type="http://schemas.openxmlformats.org/officeDocument/2006/relationships/slideLayout" Target="../slideLayouts/slideLayout165.xml"/><Relationship Id="rId17" Type="http://schemas.openxmlformats.org/officeDocument/2006/relationships/slideLayout" Target="../slideLayouts/slideLayout170.xml"/><Relationship Id="rId2" Type="http://schemas.openxmlformats.org/officeDocument/2006/relationships/slideLayout" Target="../slideLayouts/slideLayout155.xml"/><Relationship Id="rId16" Type="http://schemas.openxmlformats.org/officeDocument/2006/relationships/slideLayout" Target="../slideLayouts/slideLayout169.xml"/><Relationship Id="rId20" Type="http://schemas.openxmlformats.org/officeDocument/2006/relationships/image" Target="../media/image3.png"/><Relationship Id="rId1" Type="http://schemas.openxmlformats.org/officeDocument/2006/relationships/slideLayout" Target="../slideLayouts/slideLayout154.xml"/><Relationship Id="rId6" Type="http://schemas.openxmlformats.org/officeDocument/2006/relationships/slideLayout" Target="../slideLayouts/slideLayout159.xml"/><Relationship Id="rId11" Type="http://schemas.openxmlformats.org/officeDocument/2006/relationships/slideLayout" Target="../slideLayouts/slideLayout164.xml"/><Relationship Id="rId5" Type="http://schemas.openxmlformats.org/officeDocument/2006/relationships/slideLayout" Target="../slideLayouts/slideLayout158.xml"/><Relationship Id="rId15" Type="http://schemas.openxmlformats.org/officeDocument/2006/relationships/slideLayout" Target="../slideLayouts/slideLayout168.xml"/><Relationship Id="rId10" Type="http://schemas.openxmlformats.org/officeDocument/2006/relationships/slideLayout" Target="../slideLayouts/slideLayout163.xml"/><Relationship Id="rId19" Type="http://schemas.openxmlformats.org/officeDocument/2006/relationships/image" Target="../media/image2.png"/><Relationship Id="rId4" Type="http://schemas.openxmlformats.org/officeDocument/2006/relationships/slideLayout" Target="../slideLayouts/slideLayout157.xml"/><Relationship Id="rId9" Type="http://schemas.openxmlformats.org/officeDocument/2006/relationships/slideLayout" Target="../slideLayouts/slideLayout162.xml"/><Relationship Id="rId14" Type="http://schemas.openxmlformats.org/officeDocument/2006/relationships/slideLayout" Target="../slideLayouts/slideLayout167.xml"/><Relationship Id="rId22" Type="http://schemas.openxmlformats.org/officeDocument/2006/relationships/image" Target="../media/image5.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78.xml"/><Relationship Id="rId13" Type="http://schemas.openxmlformats.org/officeDocument/2006/relationships/slideLayout" Target="../slideLayouts/slideLayout183.xml"/><Relationship Id="rId18" Type="http://schemas.openxmlformats.org/officeDocument/2006/relationships/theme" Target="../theme/theme11.xml"/><Relationship Id="rId3" Type="http://schemas.openxmlformats.org/officeDocument/2006/relationships/slideLayout" Target="../slideLayouts/slideLayout173.xml"/><Relationship Id="rId21" Type="http://schemas.openxmlformats.org/officeDocument/2006/relationships/image" Target="../media/image4.png"/><Relationship Id="rId7" Type="http://schemas.openxmlformats.org/officeDocument/2006/relationships/slideLayout" Target="../slideLayouts/slideLayout177.xml"/><Relationship Id="rId12" Type="http://schemas.openxmlformats.org/officeDocument/2006/relationships/slideLayout" Target="../slideLayouts/slideLayout182.xml"/><Relationship Id="rId17" Type="http://schemas.openxmlformats.org/officeDocument/2006/relationships/slideLayout" Target="../slideLayouts/slideLayout187.xml"/><Relationship Id="rId2" Type="http://schemas.openxmlformats.org/officeDocument/2006/relationships/slideLayout" Target="../slideLayouts/slideLayout172.xml"/><Relationship Id="rId16" Type="http://schemas.openxmlformats.org/officeDocument/2006/relationships/slideLayout" Target="../slideLayouts/slideLayout186.xml"/><Relationship Id="rId20" Type="http://schemas.openxmlformats.org/officeDocument/2006/relationships/image" Target="../media/image3.png"/><Relationship Id="rId1" Type="http://schemas.openxmlformats.org/officeDocument/2006/relationships/slideLayout" Target="../slideLayouts/slideLayout171.xml"/><Relationship Id="rId6" Type="http://schemas.openxmlformats.org/officeDocument/2006/relationships/slideLayout" Target="../slideLayouts/slideLayout176.xml"/><Relationship Id="rId11" Type="http://schemas.openxmlformats.org/officeDocument/2006/relationships/slideLayout" Target="../slideLayouts/slideLayout181.xml"/><Relationship Id="rId5" Type="http://schemas.openxmlformats.org/officeDocument/2006/relationships/slideLayout" Target="../slideLayouts/slideLayout175.xml"/><Relationship Id="rId15" Type="http://schemas.openxmlformats.org/officeDocument/2006/relationships/slideLayout" Target="../slideLayouts/slideLayout185.xml"/><Relationship Id="rId10" Type="http://schemas.openxmlformats.org/officeDocument/2006/relationships/slideLayout" Target="../slideLayouts/slideLayout180.xml"/><Relationship Id="rId19" Type="http://schemas.openxmlformats.org/officeDocument/2006/relationships/image" Target="../media/image2.png"/><Relationship Id="rId4" Type="http://schemas.openxmlformats.org/officeDocument/2006/relationships/slideLayout" Target="../slideLayouts/slideLayout174.xml"/><Relationship Id="rId9" Type="http://schemas.openxmlformats.org/officeDocument/2006/relationships/slideLayout" Target="../slideLayouts/slideLayout179.xml"/><Relationship Id="rId14" Type="http://schemas.openxmlformats.org/officeDocument/2006/relationships/slideLayout" Target="../slideLayouts/slideLayout184.xml"/><Relationship Id="rId22" Type="http://schemas.openxmlformats.org/officeDocument/2006/relationships/image" Target="../media/image5.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95.xml"/><Relationship Id="rId13" Type="http://schemas.openxmlformats.org/officeDocument/2006/relationships/slideLayout" Target="../slideLayouts/slideLayout200.xml"/><Relationship Id="rId18" Type="http://schemas.openxmlformats.org/officeDocument/2006/relationships/theme" Target="../theme/theme12.xml"/><Relationship Id="rId3" Type="http://schemas.openxmlformats.org/officeDocument/2006/relationships/slideLayout" Target="../slideLayouts/slideLayout190.xml"/><Relationship Id="rId21" Type="http://schemas.openxmlformats.org/officeDocument/2006/relationships/image" Target="../media/image4.png"/><Relationship Id="rId7" Type="http://schemas.openxmlformats.org/officeDocument/2006/relationships/slideLayout" Target="../slideLayouts/slideLayout194.xml"/><Relationship Id="rId12" Type="http://schemas.openxmlformats.org/officeDocument/2006/relationships/slideLayout" Target="../slideLayouts/slideLayout199.xml"/><Relationship Id="rId17" Type="http://schemas.openxmlformats.org/officeDocument/2006/relationships/slideLayout" Target="../slideLayouts/slideLayout204.xml"/><Relationship Id="rId2" Type="http://schemas.openxmlformats.org/officeDocument/2006/relationships/slideLayout" Target="../slideLayouts/slideLayout189.xml"/><Relationship Id="rId16" Type="http://schemas.openxmlformats.org/officeDocument/2006/relationships/slideLayout" Target="../slideLayouts/slideLayout203.xml"/><Relationship Id="rId20" Type="http://schemas.openxmlformats.org/officeDocument/2006/relationships/image" Target="../media/image3.png"/><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5" Type="http://schemas.openxmlformats.org/officeDocument/2006/relationships/slideLayout" Target="../slideLayouts/slideLayout202.xml"/><Relationship Id="rId10" Type="http://schemas.openxmlformats.org/officeDocument/2006/relationships/slideLayout" Target="../slideLayouts/slideLayout197.xml"/><Relationship Id="rId19" Type="http://schemas.openxmlformats.org/officeDocument/2006/relationships/image" Target="../media/image2.png"/><Relationship Id="rId4" Type="http://schemas.openxmlformats.org/officeDocument/2006/relationships/slideLayout" Target="../slideLayouts/slideLayout191.xml"/><Relationship Id="rId9" Type="http://schemas.openxmlformats.org/officeDocument/2006/relationships/slideLayout" Target="../slideLayouts/slideLayout196.xml"/><Relationship Id="rId14" Type="http://schemas.openxmlformats.org/officeDocument/2006/relationships/slideLayout" Target="../slideLayouts/slideLayout201.xml"/><Relationship Id="rId22" Type="http://schemas.openxmlformats.org/officeDocument/2006/relationships/image" Target="../media/image5.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12.xml"/><Relationship Id="rId13" Type="http://schemas.openxmlformats.org/officeDocument/2006/relationships/slideLayout" Target="../slideLayouts/slideLayout217.xml"/><Relationship Id="rId18" Type="http://schemas.openxmlformats.org/officeDocument/2006/relationships/theme" Target="../theme/theme13.xml"/><Relationship Id="rId3" Type="http://schemas.openxmlformats.org/officeDocument/2006/relationships/slideLayout" Target="../slideLayouts/slideLayout207.xml"/><Relationship Id="rId21" Type="http://schemas.openxmlformats.org/officeDocument/2006/relationships/image" Target="../media/image4.png"/><Relationship Id="rId7" Type="http://schemas.openxmlformats.org/officeDocument/2006/relationships/slideLayout" Target="../slideLayouts/slideLayout211.xml"/><Relationship Id="rId12" Type="http://schemas.openxmlformats.org/officeDocument/2006/relationships/slideLayout" Target="../slideLayouts/slideLayout216.xml"/><Relationship Id="rId17" Type="http://schemas.openxmlformats.org/officeDocument/2006/relationships/slideLayout" Target="../slideLayouts/slideLayout221.xml"/><Relationship Id="rId2" Type="http://schemas.openxmlformats.org/officeDocument/2006/relationships/slideLayout" Target="../slideLayouts/slideLayout206.xml"/><Relationship Id="rId16" Type="http://schemas.openxmlformats.org/officeDocument/2006/relationships/slideLayout" Target="../slideLayouts/slideLayout220.xml"/><Relationship Id="rId20" Type="http://schemas.openxmlformats.org/officeDocument/2006/relationships/image" Target="../media/image3.png"/><Relationship Id="rId1" Type="http://schemas.openxmlformats.org/officeDocument/2006/relationships/slideLayout" Target="../slideLayouts/slideLayout205.xml"/><Relationship Id="rId6" Type="http://schemas.openxmlformats.org/officeDocument/2006/relationships/slideLayout" Target="../slideLayouts/slideLayout210.xml"/><Relationship Id="rId11" Type="http://schemas.openxmlformats.org/officeDocument/2006/relationships/slideLayout" Target="../slideLayouts/slideLayout215.xml"/><Relationship Id="rId5" Type="http://schemas.openxmlformats.org/officeDocument/2006/relationships/slideLayout" Target="../slideLayouts/slideLayout209.xml"/><Relationship Id="rId15" Type="http://schemas.openxmlformats.org/officeDocument/2006/relationships/slideLayout" Target="../slideLayouts/slideLayout219.xml"/><Relationship Id="rId10" Type="http://schemas.openxmlformats.org/officeDocument/2006/relationships/slideLayout" Target="../slideLayouts/slideLayout214.xml"/><Relationship Id="rId19" Type="http://schemas.openxmlformats.org/officeDocument/2006/relationships/image" Target="../media/image2.png"/><Relationship Id="rId4" Type="http://schemas.openxmlformats.org/officeDocument/2006/relationships/slideLayout" Target="../slideLayouts/slideLayout208.xml"/><Relationship Id="rId9" Type="http://schemas.openxmlformats.org/officeDocument/2006/relationships/slideLayout" Target="../slideLayouts/slideLayout213.xml"/><Relationship Id="rId14" Type="http://schemas.openxmlformats.org/officeDocument/2006/relationships/slideLayout" Target="../slideLayouts/slideLayout218.xml"/><Relationship Id="rId22" Type="http://schemas.openxmlformats.org/officeDocument/2006/relationships/image" Target="../media/image5.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29.xml"/><Relationship Id="rId13" Type="http://schemas.openxmlformats.org/officeDocument/2006/relationships/slideLayout" Target="../slideLayouts/slideLayout234.xml"/><Relationship Id="rId18" Type="http://schemas.openxmlformats.org/officeDocument/2006/relationships/theme" Target="../theme/theme14.xml"/><Relationship Id="rId3" Type="http://schemas.openxmlformats.org/officeDocument/2006/relationships/slideLayout" Target="../slideLayouts/slideLayout224.xml"/><Relationship Id="rId21" Type="http://schemas.openxmlformats.org/officeDocument/2006/relationships/image" Target="../media/image4.png"/><Relationship Id="rId7" Type="http://schemas.openxmlformats.org/officeDocument/2006/relationships/slideLayout" Target="../slideLayouts/slideLayout228.xml"/><Relationship Id="rId12" Type="http://schemas.openxmlformats.org/officeDocument/2006/relationships/slideLayout" Target="../slideLayouts/slideLayout233.xml"/><Relationship Id="rId17" Type="http://schemas.openxmlformats.org/officeDocument/2006/relationships/slideLayout" Target="../slideLayouts/slideLayout238.xml"/><Relationship Id="rId2" Type="http://schemas.openxmlformats.org/officeDocument/2006/relationships/slideLayout" Target="../slideLayouts/slideLayout223.xml"/><Relationship Id="rId16" Type="http://schemas.openxmlformats.org/officeDocument/2006/relationships/slideLayout" Target="../slideLayouts/slideLayout237.xml"/><Relationship Id="rId20" Type="http://schemas.openxmlformats.org/officeDocument/2006/relationships/image" Target="../media/image3.png"/><Relationship Id="rId1" Type="http://schemas.openxmlformats.org/officeDocument/2006/relationships/slideLayout" Target="../slideLayouts/slideLayout222.xml"/><Relationship Id="rId6" Type="http://schemas.openxmlformats.org/officeDocument/2006/relationships/slideLayout" Target="../slideLayouts/slideLayout227.xml"/><Relationship Id="rId11" Type="http://schemas.openxmlformats.org/officeDocument/2006/relationships/slideLayout" Target="../slideLayouts/slideLayout232.xml"/><Relationship Id="rId5" Type="http://schemas.openxmlformats.org/officeDocument/2006/relationships/slideLayout" Target="../slideLayouts/slideLayout226.xml"/><Relationship Id="rId15" Type="http://schemas.openxmlformats.org/officeDocument/2006/relationships/slideLayout" Target="../slideLayouts/slideLayout236.xml"/><Relationship Id="rId10" Type="http://schemas.openxmlformats.org/officeDocument/2006/relationships/slideLayout" Target="../slideLayouts/slideLayout231.xml"/><Relationship Id="rId19" Type="http://schemas.openxmlformats.org/officeDocument/2006/relationships/image" Target="../media/image2.png"/><Relationship Id="rId4" Type="http://schemas.openxmlformats.org/officeDocument/2006/relationships/slideLayout" Target="../slideLayouts/slideLayout225.xml"/><Relationship Id="rId9" Type="http://schemas.openxmlformats.org/officeDocument/2006/relationships/slideLayout" Target="../slideLayouts/slideLayout230.xml"/><Relationship Id="rId14" Type="http://schemas.openxmlformats.org/officeDocument/2006/relationships/slideLayout" Target="../slideLayouts/slideLayout235.xml"/><Relationship Id="rId22" Type="http://schemas.openxmlformats.org/officeDocument/2006/relationships/image" Target="../media/image5.pn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46.xml"/><Relationship Id="rId13" Type="http://schemas.openxmlformats.org/officeDocument/2006/relationships/slideLayout" Target="../slideLayouts/slideLayout251.xml"/><Relationship Id="rId18" Type="http://schemas.openxmlformats.org/officeDocument/2006/relationships/theme" Target="../theme/theme15.xml"/><Relationship Id="rId3" Type="http://schemas.openxmlformats.org/officeDocument/2006/relationships/slideLayout" Target="../slideLayouts/slideLayout241.xml"/><Relationship Id="rId21" Type="http://schemas.openxmlformats.org/officeDocument/2006/relationships/image" Target="../media/image4.png"/><Relationship Id="rId7" Type="http://schemas.openxmlformats.org/officeDocument/2006/relationships/slideLayout" Target="../slideLayouts/slideLayout245.xml"/><Relationship Id="rId12" Type="http://schemas.openxmlformats.org/officeDocument/2006/relationships/slideLayout" Target="../slideLayouts/slideLayout250.xml"/><Relationship Id="rId17" Type="http://schemas.openxmlformats.org/officeDocument/2006/relationships/slideLayout" Target="../slideLayouts/slideLayout255.xml"/><Relationship Id="rId2" Type="http://schemas.openxmlformats.org/officeDocument/2006/relationships/slideLayout" Target="../slideLayouts/slideLayout240.xml"/><Relationship Id="rId16" Type="http://schemas.openxmlformats.org/officeDocument/2006/relationships/slideLayout" Target="../slideLayouts/slideLayout254.xml"/><Relationship Id="rId20" Type="http://schemas.openxmlformats.org/officeDocument/2006/relationships/image" Target="../media/image3.png"/><Relationship Id="rId1" Type="http://schemas.openxmlformats.org/officeDocument/2006/relationships/slideLayout" Target="../slideLayouts/slideLayout239.xml"/><Relationship Id="rId6" Type="http://schemas.openxmlformats.org/officeDocument/2006/relationships/slideLayout" Target="../slideLayouts/slideLayout244.xml"/><Relationship Id="rId11" Type="http://schemas.openxmlformats.org/officeDocument/2006/relationships/slideLayout" Target="../slideLayouts/slideLayout249.xml"/><Relationship Id="rId5" Type="http://schemas.openxmlformats.org/officeDocument/2006/relationships/slideLayout" Target="../slideLayouts/slideLayout243.xml"/><Relationship Id="rId15" Type="http://schemas.openxmlformats.org/officeDocument/2006/relationships/slideLayout" Target="../slideLayouts/slideLayout253.xml"/><Relationship Id="rId10" Type="http://schemas.openxmlformats.org/officeDocument/2006/relationships/slideLayout" Target="../slideLayouts/slideLayout248.xml"/><Relationship Id="rId19" Type="http://schemas.openxmlformats.org/officeDocument/2006/relationships/image" Target="../media/image2.png"/><Relationship Id="rId4" Type="http://schemas.openxmlformats.org/officeDocument/2006/relationships/slideLayout" Target="../slideLayouts/slideLayout242.xml"/><Relationship Id="rId9" Type="http://schemas.openxmlformats.org/officeDocument/2006/relationships/slideLayout" Target="../slideLayouts/slideLayout247.xml"/><Relationship Id="rId14" Type="http://schemas.openxmlformats.org/officeDocument/2006/relationships/slideLayout" Target="../slideLayouts/slideLayout252.xml"/><Relationship Id="rId22" Type="http://schemas.openxmlformats.org/officeDocument/2006/relationships/image" Target="../media/image5.pn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63.xml"/><Relationship Id="rId13" Type="http://schemas.openxmlformats.org/officeDocument/2006/relationships/slideLayout" Target="../slideLayouts/slideLayout268.xml"/><Relationship Id="rId18" Type="http://schemas.openxmlformats.org/officeDocument/2006/relationships/theme" Target="../theme/theme16.xml"/><Relationship Id="rId3" Type="http://schemas.openxmlformats.org/officeDocument/2006/relationships/slideLayout" Target="../slideLayouts/slideLayout258.xml"/><Relationship Id="rId21" Type="http://schemas.openxmlformats.org/officeDocument/2006/relationships/image" Target="../media/image4.png"/><Relationship Id="rId7" Type="http://schemas.openxmlformats.org/officeDocument/2006/relationships/slideLayout" Target="../slideLayouts/slideLayout262.xml"/><Relationship Id="rId12" Type="http://schemas.openxmlformats.org/officeDocument/2006/relationships/slideLayout" Target="../slideLayouts/slideLayout267.xml"/><Relationship Id="rId17" Type="http://schemas.openxmlformats.org/officeDocument/2006/relationships/slideLayout" Target="../slideLayouts/slideLayout272.xml"/><Relationship Id="rId2" Type="http://schemas.openxmlformats.org/officeDocument/2006/relationships/slideLayout" Target="../slideLayouts/slideLayout257.xml"/><Relationship Id="rId16" Type="http://schemas.openxmlformats.org/officeDocument/2006/relationships/slideLayout" Target="../slideLayouts/slideLayout271.xml"/><Relationship Id="rId20" Type="http://schemas.openxmlformats.org/officeDocument/2006/relationships/image" Target="../media/image3.png"/><Relationship Id="rId1" Type="http://schemas.openxmlformats.org/officeDocument/2006/relationships/slideLayout" Target="../slideLayouts/slideLayout256.xml"/><Relationship Id="rId6" Type="http://schemas.openxmlformats.org/officeDocument/2006/relationships/slideLayout" Target="../slideLayouts/slideLayout261.xml"/><Relationship Id="rId11" Type="http://schemas.openxmlformats.org/officeDocument/2006/relationships/slideLayout" Target="../slideLayouts/slideLayout266.xml"/><Relationship Id="rId5" Type="http://schemas.openxmlformats.org/officeDocument/2006/relationships/slideLayout" Target="../slideLayouts/slideLayout260.xml"/><Relationship Id="rId15" Type="http://schemas.openxmlformats.org/officeDocument/2006/relationships/slideLayout" Target="../slideLayouts/slideLayout270.xml"/><Relationship Id="rId10" Type="http://schemas.openxmlformats.org/officeDocument/2006/relationships/slideLayout" Target="../slideLayouts/slideLayout265.xml"/><Relationship Id="rId19" Type="http://schemas.openxmlformats.org/officeDocument/2006/relationships/image" Target="../media/image2.png"/><Relationship Id="rId4" Type="http://schemas.openxmlformats.org/officeDocument/2006/relationships/slideLayout" Target="../slideLayouts/slideLayout259.xml"/><Relationship Id="rId9" Type="http://schemas.openxmlformats.org/officeDocument/2006/relationships/slideLayout" Target="../slideLayouts/slideLayout264.xml"/><Relationship Id="rId14" Type="http://schemas.openxmlformats.org/officeDocument/2006/relationships/slideLayout" Target="../slideLayouts/slideLayout269.xml"/><Relationship Id="rId22" Type="http://schemas.openxmlformats.org/officeDocument/2006/relationships/image" Target="../media/image5.pn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80.xml"/><Relationship Id="rId13" Type="http://schemas.openxmlformats.org/officeDocument/2006/relationships/slideLayout" Target="../slideLayouts/slideLayout285.xml"/><Relationship Id="rId18" Type="http://schemas.openxmlformats.org/officeDocument/2006/relationships/theme" Target="../theme/theme17.xml"/><Relationship Id="rId3" Type="http://schemas.openxmlformats.org/officeDocument/2006/relationships/slideLayout" Target="../slideLayouts/slideLayout275.xml"/><Relationship Id="rId21" Type="http://schemas.openxmlformats.org/officeDocument/2006/relationships/image" Target="../media/image4.png"/><Relationship Id="rId7" Type="http://schemas.openxmlformats.org/officeDocument/2006/relationships/slideLayout" Target="../slideLayouts/slideLayout279.xml"/><Relationship Id="rId12" Type="http://schemas.openxmlformats.org/officeDocument/2006/relationships/slideLayout" Target="../slideLayouts/slideLayout284.xml"/><Relationship Id="rId17" Type="http://schemas.openxmlformats.org/officeDocument/2006/relationships/slideLayout" Target="../slideLayouts/slideLayout289.xml"/><Relationship Id="rId2" Type="http://schemas.openxmlformats.org/officeDocument/2006/relationships/slideLayout" Target="../slideLayouts/slideLayout274.xml"/><Relationship Id="rId16" Type="http://schemas.openxmlformats.org/officeDocument/2006/relationships/slideLayout" Target="../slideLayouts/slideLayout288.xml"/><Relationship Id="rId20" Type="http://schemas.openxmlformats.org/officeDocument/2006/relationships/image" Target="../media/image3.png"/><Relationship Id="rId1" Type="http://schemas.openxmlformats.org/officeDocument/2006/relationships/slideLayout" Target="../slideLayouts/slideLayout273.xml"/><Relationship Id="rId6" Type="http://schemas.openxmlformats.org/officeDocument/2006/relationships/slideLayout" Target="../slideLayouts/slideLayout278.xml"/><Relationship Id="rId11" Type="http://schemas.openxmlformats.org/officeDocument/2006/relationships/slideLayout" Target="../slideLayouts/slideLayout283.xml"/><Relationship Id="rId5" Type="http://schemas.openxmlformats.org/officeDocument/2006/relationships/slideLayout" Target="../slideLayouts/slideLayout277.xml"/><Relationship Id="rId15" Type="http://schemas.openxmlformats.org/officeDocument/2006/relationships/slideLayout" Target="../slideLayouts/slideLayout287.xml"/><Relationship Id="rId10" Type="http://schemas.openxmlformats.org/officeDocument/2006/relationships/slideLayout" Target="../slideLayouts/slideLayout282.xml"/><Relationship Id="rId19" Type="http://schemas.openxmlformats.org/officeDocument/2006/relationships/image" Target="../media/image2.png"/><Relationship Id="rId4" Type="http://schemas.openxmlformats.org/officeDocument/2006/relationships/slideLayout" Target="../slideLayouts/slideLayout276.xml"/><Relationship Id="rId9" Type="http://schemas.openxmlformats.org/officeDocument/2006/relationships/slideLayout" Target="../slideLayouts/slideLayout281.xml"/><Relationship Id="rId14" Type="http://schemas.openxmlformats.org/officeDocument/2006/relationships/slideLayout" Target="../slideLayouts/slideLayout286.xml"/><Relationship Id="rId22" Type="http://schemas.openxmlformats.org/officeDocument/2006/relationships/image" Target="../media/image5.png"/></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97.xml"/><Relationship Id="rId13" Type="http://schemas.openxmlformats.org/officeDocument/2006/relationships/slideLayout" Target="../slideLayouts/slideLayout302.xml"/><Relationship Id="rId18" Type="http://schemas.openxmlformats.org/officeDocument/2006/relationships/theme" Target="../theme/theme18.xml"/><Relationship Id="rId3" Type="http://schemas.openxmlformats.org/officeDocument/2006/relationships/slideLayout" Target="../slideLayouts/slideLayout292.xml"/><Relationship Id="rId21" Type="http://schemas.openxmlformats.org/officeDocument/2006/relationships/image" Target="../media/image4.png"/><Relationship Id="rId7" Type="http://schemas.openxmlformats.org/officeDocument/2006/relationships/slideLayout" Target="../slideLayouts/slideLayout296.xml"/><Relationship Id="rId12" Type="http://schemas.openxmlformats.org/officeDocument/2006/relationships/slideLayout" Target="../slideLayouts/slideLayout301.xml"/><Relationship Id="rId17" Type="http://schemas.openxmlformats.org/officeDocument/2006/relationships/slideLayout" Target="../slideLayouts/slideLayout306.xml"/><Relationship Id="rId2" Type="http://schemas.openxmlformats.org/officeDocument/2006/relationships/slideLayout" Target="../slideLayouts/slideLayout291.xml"/><Relationship Id="rId16" Type="http://schemas.openxmlformats.org/officeDocument/2006/relationships/slideLayout" Target="../slideLayouts/slideLayout305.xml"/><Relationship Id="rId20" Type="http://schemas.openxmlformats.org/officeDocument/2006/relationships/image" Target="../media/image3.png"/><Relationship Id="rId1" Type="http://schemas.openxmlformats.org/officeDocument/2006/relationships/slideLayout" Target="../slideLayouts/slideLayout290.xml"/><Relationship Id="rId6" Type="http://schemas.openxmlformats.org/officeDocument/2006/relationships/slideLayout" Target="../slideLayouts/slideLayout295.xml"/><Relationship Id="rId11" Type="http://schemas.openxmlformats.org/officeDocument/2006/relationships/slideLayout" Target="../slideLayouts/slideLayout300.xml"/><Relationship Id="rId5" Type="http://schemas.openxmlformats.org/officeDocument/2006/relationships/slideLayout" Target="../slideLayouts/slideLayout294.xml"/><Relationship Id="rId15" Type="http://schemas.openxmlformats.org/officeDocument/2006/relationships/slideLayout" Target="../slideLayouts/slideLayout304.xml"/><Relationship Id="rId10" Type="http://schemas.openxmlformats.org/officeDocument/2006/relationships/slideLayout" Target="../slideLayouts/slideLayout299.xml"/><Relationship Id="rId19" Type="http://schemas.openxmlformats.org/officeDocument/2006/relationships/image" Target="../media/image2.png"/><Relationship Id="rId4" Type="http://schemas.openxmlformats.org/officeDocument/2006/relationships/slideLayout" Target="../slideLayouts/slideLayout293.xml"/><Relationship Id="rId9" Type="http://schemas.openxmlformats.org/officeDocument/2006/relationships/slideLayout" Target="../slideLayouts/slideLayout298.xml"/><Relationship Id="rId14" Type="http://schemas.openxmlformats.org/officeDocument/2006/relationships/slideLayout" Target="../slideLayouts/slideLayout303.xml"/><Relationship Id="rId22" Type="http://schemas.openxmlformats.org/officeDocument/2006/relationships/image" Target="../media/image5.png"/></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314.xml"/><Relationship Id="rId13" Type="http://schemas.openxmlformats.org/officeDocument/2006/relationships/slideLayout" Target="../slideLayouts/slideLayout319.xml"/><Relationship Id="rId18" Type="http://schemas.openxmlformats.org/officeDocument/2006/relationships/theme" Target="../theme/theme19.xml"/><Relationship Id="rId3" Type="http://schemas.openxmlformats.org/officeDocument/2006/relationships/slideLayout" Target="../slideLayouts/slideLayout309.xml"/><Relationship Id="rId21" Type="http://schemas.openxmlformats.org/officeDocument/2006/relationships/image" Target="../media/image4.png"/><Relationship Id="rId7" Type="http://schemas.openxmlformats.org/officeDocument/2006/relationships/slideLayout" Target="../slideLayouts/slideLayout313.xml"/><Relationship Id="rId12" Type="http://schemas.openxmlformats.org/officeDocument/2006/relationships/slideLayout" Target="../slideLayouts/slideLayout318.xml"/><Relationship Id="rId17" Type="http://schemas.openxmlformats.org/officeDocument/2006/relationships/slideLayout" Target="../slideLayouts/slideLayout323.xml"/><Relationship Id="rId2" Type="http://schemas.openxmlformats.org/officeDocument/2006/relationships/slideLayout" Target="../slideLayouts/slideLayout308.xml"/><Relationship Id="rId16" Type="http://schemas.openxmlformats.org/officeDocument/2006/relationships/slideLayout" Target="../slideLayouts/slideLayout322.xml"/><Relationship Id="rId20" Type="http://schemas.openxmlformats.org/officeDocument/2006/relationships/image" Target="../media/image3.png"/><Relationship Id="rId1" Type="http://schemas.openxmlformats.org/officeDocument/2006/relationships/slideLayout" Target="../slideLayouts/slideLayout307.xml"/><Relationship Id="rId6" Type="http://schemas.openxmlformats.org/officeDocument/2006/relationships/slideLayout" Target="../slideLayouts/slideLayout312.xml"/><Relationship Id="rId11" Type="http://schemas.openxmlformats.org/officeDocument/2006/relationships/slideLayout" Target="../slideLayouts/slideLayout317.xml"/><Relationship Id="rId5" Type="http://schemas.openxmlformats.org/officeDocument/2006/relationships/slideLayout" Target="../slideLayouts/slideLayout311.xml"/><Relationship Id="rId15" Type="http://schemas.openxmlformats.org/officeDocument/2006/relationships/slideLayout" Target="../slideLayouts/slideLayout321.xml"/><Relationship Id="rId10" Type="http://schemas.openxmlformats.org/officeDocument/2006/relationships/slideLayout" Target="../slideLayouts/slideLayout316.xml"/><Relationship Id="rId19" Type="http://schemas.openxmlformats.org/officeDocument/2006/relationships/image" Target="../media/image2.png"/><Relationship Id="rId4" Type="http://schemas.openxmlformats.org/officeDocument/2006/relationships/slideLayout" Target="../slideLayouts/slideLayout310.xml"/><Relationship Id="rId9" Type="http://schemas.openxmlformats.org/officeDocument/2006/relationships/slideLayout" Target="../slideLayouts/slideLayout315.xml"/><Relationship Id="rId14" Type="http://schemas.openxmlformats.org/officeDocument/2006/relationships/slideLayout" Target="../slideLayouts/slideLayout320.xml"/><Relationship Id="rId22" Type="http://schemas.openxmlformats.org/officeDocument/2006/relationships/image" Target="../media/image5.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331.xml"/><Relationship Id="rId13" Type="http://schemas.openxmlformats.org/officeDocument/2006/relationships/slideLayout" Target="../slideLayouts/slideLayout336.xml"/><Relationship Id="rId18" Type="http://schemas.openxmlformats.org/officeDocument/2006/relationships/theme" Target="../theme/theme20.xml"/><Relationship Id="rId3" Type="http://schemas.openxmlformats.org/officeDocument/2006/relationships/slideLayout" Target="../slideLayouts/slideLayout326.xml"/><Relationship Id="rId21" Type="http://schemas.openxmlformats.org/officeDocument/2006/relationships/image" Target="../media/image4.png"/><Relationship Id="rId7" Type="http://schemas.openxmlformats.org/officeDocument/2006/relationships/slideLayout" Target="../slideLayouts/slideLayout330.xml"/><Relationship Id="rId12" Type="http://schemas.openxmlformats.org/officeDocument/2006/relationships/slideLayout" Target="../slideLayouts/slideLayout335.xml"/><Relationship Id="rId17" Type="http://schemas.openxmlformats.org/officeDocument/2006/relationships/slideLayout" Target="../slideLayouts/slideLayout340.xml"/><Relationship Id="rId2" Type="http://schemas.openxmlformats.org/officeDocument/2006/relationships/slideLayout" Target="../slideLayouts/slideLayout325.xml"/><Relationship Id="rId16" Type="http://schemas.openxmlformats.org/officeDocument/2006/relationships/slideLayout" Target="../slideLayouts/slideLayout339.xml"/><Relationship Id="rId20" Type="http://schemas.openxmlformats.org/officeDocument/2006/relationships/image" Target="../media/image3.png"/><Relationship Id="rId1" Type="http://schemas.openxmlformats.org/officeDocument/2006/relationships/slideLayout" Target="../slideLayouts/slideLayout324.xml"/><Relationship Id="rId6" Type="http://schemas.openxmlformats.org/officeDocument/2006/relationships/slideLayout" Target="../slideLayouts/slideLayout329.xml"/><Relationship Id="rId11" Type="http://schemas.openxmlformats.org/officeDocument/2006/relationships/slideLayout" Target="../slideLayouts/slideLayout334.xml"/><Relationship Id="rId5" Type="http://schemas.openxmlformats.org/officeDocument/2006/relationships/slideLayout" Target="../slideLayouts/slideLayout328.xml"/><Relationship Id="rId15" Type="http://schemas.openxmlformats.org/officeDocument/2006/relationships/slideLayout" Target="../slideLayouts/slideLayout338.xml"/><Relationship Id="rId10" Type="http://schemas.openxmlformats.org/officeDocument/2006/relationships/slideLayout" Target="../slideLayouts/slideLayout333.xml"/><Relationship Id="rId19" Type="http://schemas.openxmlformats.org/officeDocument/2006/relationships/image" Target="../media/image2.png"/><Relationship Id="rId4" Type="http://schemas.openxmlformats.org/officeDocument/2006/relationships/slideLayout" Target="../slideLayouts/slideLayout327.xml"/><Relationship Id="rId9" Type="http://schemas.openxmlformats.org/officeDocument/2006/relationships/slideLayout" Target="../slideLayouts/slideLayout332.xml"/><Relationship Id="rId14" Type="http://schemas.openxmlformats.org/officeDocument/2006/relationships/slideLayout" Target="../slideLayouts/slideLayout337.xml"/><Relationship Id="rId22" Type="http://schemas.openxmlformats.org/officeDocument/2006/relationships/image" Target="../media/image5.png"/></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348.xml"/><Relationship Id="rId13" Type="http://schemas.openxmlformats.org/officeDocument/2006/relationships/slideLayout" Target="../slideLayouts/slideLayout353.xml"/><Relationship Id="rId18" Type="http://schemas.openxmlformats.org/officeDocument/2006/relationships/theme" Target="../theme/theme21.xml"/><Relationship Id="rId3" Type="http://schemas.openxmlformats.org/officeDocument/2006/relationships/slideLayout" Target="../slideLayouts/slideLayout343.xml"/><Relationship Id="rId21" Type="http://schemas.openxmlformats.org/officeDocument/2006/relationships/image" Target="../media/image4.png"/><Relationship Id="rId7" Type="http://schemas.openxmlformats.org/officeDocument/2006/relationships/slideLayout" Target="../slideLayouts/slideLayout347.xml"/><Relationship Id="rId12" Type="http://schemas.openxmlformats.org/officeDocument/2006/relationships/slideLayout" Target="../slideLayouts/slideLayout352.xml"/><Relationship Id="rId17" Type="http://schemas.openxmlformats.org/officeDocument/2006/relationships/slideLayout" Target="../slideLayouts/slideLayout357.xml"/><Relationship Id="rId2" Type="http://schemas.openxmlformats.org/officeDocument/2006/relationships/slideLayout" Target="../slideLayouts/slideLayout342.xml"/><Relationship Id="rId16" Type="http://schemas.openxmlformats.org/officeDocument/2006/relationships/slideLayout" Target="../slideLayouts/slideLayout356.xml"/><Relationship Id="rId20" Type="http://schemas.openxmlformats.org/officeDocument/2006/relationships/image" Target="../media/image3.png"/><Relationship Id="rId1" Type="http://schemas.openxmlformats.org/officeDocument/2006/relationships/slideLayout" Target="../slideLayouts/slideLayout341.xml"/><Relationship Id="rId6" Type="http://schemas.openxmlformats.org/officeDocument/2006/relationships/slideLayout" Target="../slideLayouts/slideLayout346.xml"/><Relationship Id="rId11" Type="http://schemas.openxmlformats.org/officeDocument/2006/relationships/slideLayout" Target="../slideLayouts/slideLayout351.xml"/><Relationship Id="rId5" Type="http://schemas.openxmlformats.org/officeDocument/2006/relationships/slideLayout" Target="../slideLayouts/slideLayout345.xml"/><Relationship Id="rId15" Type="http://schemas.openxmlformats.org/officeDocument/2006/relationships/slideLayout" Target="../slideLayouts/slideLayout355.xml"/><Relationship Id="rId10" Type="http://schemas.openxmlformats.org/officeDocument/2006/relationships/slideLayout" Target="../slideLayouts/slideLayout350.xml"/><Relationship Id="rId19" Type="http://schemas.openxmlformats.org/officeDocument/2006/relationships/image" Target="../media/image2.png"/><Relationship Id="rId4" Type="http://schemas.openxmlformats.org/officeDocument/2006/relationships/slideLayout" Target="../slideLayouts/slideLayout344.xml"/><Relationship Id="rId9" Type="http://schemas.openxmlformats.org/officeDocument/2006/relationships/slideLayout" Target="../slideLayouts/slideLayout349.xml"/><Relationship Id="rId14" Type="http://schemas.openxmlformats.org/officeDocument/2006/relationships/slideLayout" Target="../slideLayouts/slideLayout354.xml"/><Relationship Id="rId22" Type="http://schemas.openxmlformats.org/officeDocument/2006/relationships/image" Target="../media/image5.png"/></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365.xml"/><Relationship Id="rId13" Type="http://schemas.openxmlformats.org/officeDocument/2006/relationships/slideLayout" Target="../slideLayouts/slideLayout370.xml"/><Relationship Id="rId18" Type="http://schemas.openxmlformats.org/officeDocument/2006/relationships/theme" Target="../theme/theme22.xml"/><Relationship Id="rId3" Type="http://schemas.openxmlformats.org/officeDocument/2006/relationships/slideLayout" Target="../slideLayouts/slideLayout360.xml"/><Relationship Id="rId21" Type="http://schemas.openxmlformats.org/officeDocument/2006/relationships/image" Target="../media/image4.png"/><Relationship Id="rId7" Type="http://schemas.openxmlformats.org/officeDocument/2006/relationships/slideLayout" Target="../slideLayouts/slideLayout364.xml"/><Relationship Id="rId12" Type="http://schemas.openxmlformats.org/officeDocument/2006/relationships/slideLayout" Target="../slideLayouts/slideLayout369.xml"/><Relationship Id="rId17" Type="http://schemas.openxmlformats.org/officeDocument/2006/relationships/slideLayout" Target="../slideLayouts/slideLayout374.xml"/><Relationship Id="rId2" Type="http://schemas.openxmlformats.org/officeDocument/2006/relationships/slideLayout" Target="../slideLayouts/slideLayout359.xml"/><Relationship Id="rId16" Type="http://schemas.openxmlformats.org/officeDocument/2006/relationships/slideLayout" Target="../slideLayouts/slideLayout373.xml"/><Relationship Id="rId20" Type="http://schemas.openxmlformats.org/officeDocument/2006/relationships/image" Target="../media/image3.png"/><Relationship Id="rId1" Type="http://schemas.openxmlformats.org/officeDocument/2006/relationships/slideLayout" Target="../slideLayouts/slideLayout358.xml"/><Relationship Id="rId6" Type="http://schemas.openxmlformats.org/officeDocument/2006/relationships/slideLayout" Target="../slideLayouts/slideLayout363.xml"/><Relationship Id="rId11" Type="http://schemas.openxmlformats.org/officeDocument/2006/relationships/slideLayout" Target="../slideLayouts/slideLayout368.xml"/><Relationship Id="rId5" Type="http://schemas.openxmlformats.org/officeDocument/2006/relationships/slideLayout" Target="../slideLayouts/slideLayout362.xml"/><Relationship Id="rId15" Type="http://schemas.openxmlformats.org/officeDocument/2006/relationships/slideLayout" Target="../slideLayouts/slideLayout372.xml"/><Relationship Id="rId10" Type="http://schemas.openxmlformats.org/officeDocument/2006/relationships/slideLayout" Target="../slideLayouts/slideLayout367.xml"/><Relationship Id="rId19" Type="http://schemas.openxmlformats.org/officeDocument/2006/relationships/image" Target="../media/image2.png"/><Relationship Id="rId4" Type="http://schemas.openxmlformats.org/officeDocument/2006/relationships/slideLayout" Target="../slideLayouts/slideLayout361.xml"/><Relationship Id="rId9" Type="http://schemas.openxmlformats.org/officeDocument/2006/relationships/slideLayout" Target="../slideLayouts/slideLayout366.xml"/><Relationship Id="rId14" Type="http://schemas.openxmlformats.org/officeDocument/2006/relationships/slideLayout" Target="../slideLayouts/slideLayout371.xml"/><Relationship Id="rId22" Type="http://schemas.openxmlformats.org/officeDocument/2006/relationships/image" Target="../media/image5.png"/></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382.xml"/><Relationship Id="rId13" Type="http://schemas.openxmlformats.org/officeDocument/2006/relationships/slideLayout" Target="../slideLayouts/slideLayout387.xml"/><Relationship Id="rId18" Type="http://schemas.openxmlformats.org/officeDocument/2006/relationships/theme" Target="../theme/theme23.xml"/><Relationship Id="rId3" Type="http://schemas.openxmlformats.org/officeDocument/2006/relationships/slideLayout" Target="../slideLayouts/slideLayout377.xml"/><Relationship Id="rId21" Type="http://schemas.openxmlformats.org/officeDocument/2006/relationships/image" Target="../media/image4.png"/><Relationship Id="rId7" Type="http://schemas.openxmlformats.org/officeDocument/2006/relationships/slideLayout" Target="../slideLayouts/slideLayout381.xml"/><Relationship Id="rId12" Type="http://schemas.openxmlformats.org/officeDocument/2006/relationships/slideLayout" Target="../slideLayouts/slideLayout386.xml"/><Relationship Id="rId17" Type="http://schemas.openxmlformats.org/officeDocument/2006/relationships/slideLayout" Target="../slideLayouts/slideLayout391.xml"/><Relationship Id="rId2" Type="http://schemas.openxmlformats.org/officeDocument/2006/relationships/slideLayout" Target="../slideLayouts/slideLayout376.xml"/><Relationship Id="rId16" Type="http://schemas.openxmlformats.org/officeDocument/2006/relationships/slideLayout" Target="../slideLayouts/slideLayout390.xml"/><Relationship Id="rId20" Type="http://schemas.openxmlformats.org/officeDocument/2006/relationships/image" Target="../media/image3.png"/><Relationship Id="rId1" Type="http://schemas.openxmlformats.org/officeDocument/2006/relationships/slideLayout" Target="../slideLayouts/slideLayout375.xml"/><Relationship Id="rId6" Type="http://schemas.openxmlformats.org/officeDocument/2006/relationships/slideLayout" Target="../slideLayouts/slideLayout380.xml"/><Relationship Id="rId11" Type="http://schemas.openxmlformats.org/officeDocument/2006/relationships/slideLayout" Target="../slideLayouts/slideLayout385.xml"/><Relationship Id="rId5" Type="http://schemas.openxmlformats.org/officeDocument/2006/relationships/slideLayout" Target="../slideLayouts/slideLayout379.xml"/><Relationship Id="rId15" Type="http://schemas.openxmlformats.org/officeDocument/2006/relationships/slideLayout" Target="../slideLayouts/slideLayout389.xml"/><Relationship Id="rId10" Type="http://schemas.openxmlformats.org/officeDocument/2006/relationships/slideLayout" Target="../slideLayouts/slideLayout384.xml"/><Relationship Id="rId19" Type="http://schemas.openxmlformats.org/officeDocument/2006/relationships/image" Target="../media/image2.png"/><Relationship Id="rId4" Type="http://schemas.openxmlformats.org/officeDocument/2006/relationships/slideLayout" Target="../slideLayouts/slideLayout378.xml"/><Relationship Id="rId9" Type="http://schemas.openxmlformats.org/officeDocument/2006/relationships/slideLayout" Target="../slideLayouts/slideLayout383.xml"/><Relationship Id="rId14" Type="http://schemas.openxmlformats.org/officeDocument/2006/relationships/slideLayout" Target="../slideLayouts/slideLayout388.xml"/><Relationship Id="rId22" Type="http://schemas.openxmlformats.org/officeDocument/2006/relationships/image" Target="../media/image5.png"/></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399.xml"/><Relationship Id="rId13" Type="http://schemas.openxmlformats.org/officeDocument/2006/relationships/slideLayout" Target="../slideLayouts/slideLayout404.xml"/><Relationship Id="rId18" Type="http://schemas.openxmlformats.org/officeDocument/2006/relationships/theme" Target="../theme/theme24.xml"/><Relationship Id="rId3" Type="http://schemas.openxmlformats.org/officeDocument/2006/relationships/slideLayout" Target="../slideLayouts/slideLayout394.xml"/><Relationship Id="rId21" Type="http://schemas.openxmlformats.org/officeDocument/2006/relationships/image" Target="../media/image4.png"/><Relationship Id="rId7" Type="http://schemas.openxmlformats.org/officeDocument/2006/relationships/slideLayout" Target="../slideLayouts/slideLayout398.xml"/><Relationship Id="rId12" Type="http://schemas.openxmlformats.org/officeDocument/2006/relationships/slideLayout" Target="../slideLayouts/slideLayout403.xml"/><Relationship Id="rId17" Type="http://schemas.openxmlformats.org/officeDocument/2006/relationships/slideLayout" Target="../slideLayouts/slideLayout408.xml"/><Relationship Id="rId2" Type="http://schemas.openxmlformats.org/officeDocument/2006/relationships/slideLayout" Target="../slideLayouts/slideLayout393.xml"/><Relationship Id="rId16" Type="http://schemas.openxmlformats.org/officeDocument/2006/relationships/slideLayout" Target="../slideLayouts/slideLayout407.xml"/><Relationship Id="rId20" Type="http://schemas.openxmlformats.org/officeDocument/2006/relationships/image" Target="../media/image3.png"/><Relationship Id="rId1" Type="http://schemas.openxmlformats.org/officeDocument/2006/relationships/slideLayout" Target="../slideLayouts/slideLayout392.xml"/><Relationship Id="rId6" Type="http://schemas.openxmlformats.org/officeDocument/2006/relationships/slideLayout" Target="../slideLayouts/slideLayout397.xml"/><Relationship Id="rId11" Type="http://schemas.openxmlformats.org/officeDocument/2006/relationships/slideLayout" Target="../slideLayouts/slideLayout402.xml"/><Relationship Id="rId5" Type="http://schemas.openxmlformats.org/officeDocument/2006/relationships/slideLayout" Target="../slideLayouts/slideLayout396.xml"/><Relationship Id="rId15" Type="http://schemas.openxmlformats.org/officeDocument/2006/relationships/slideLayout" Target="../slideLayouts/slideLayout406.xml"/><Relationship Id="rId10" Type="http://schemas.openxmlformats.org/officeDocument/2006/relationships/slideLayout" Target="../slideLayouts/slideLayout401.xml"/><Relationship Id="rId19" Type="http://schemas.openxmlformats.org/officeDocument/2006/relationships/image" Target="../media/image2.png"/><Relationship Id="rId4" Type="http://schemas.openxmlformats.org/officeDocument/2006/relationships/slideLayout" Target="../slideLayouts/slideLayout395.xml"/><Relationship Id="rId9" Type="http://schemas.openxmlformats.org/officeDocument/2006/relationships/slideLayout" Target="../slideLayouts/slideLayout400.xml"/><Relationship Id="rId14" Type="http://schemas.openxmlformats.org/officeDocument/2006/relationships/slideLayout" Target="../slideLayouts/slideLayout405.xml"/><Relationship Id="rId22" Type="http://schemas.openxmlformats.org/officeDocument/2006/relationships/image" Target="../media/image5.png"/></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416.xml"/><Relationship Id="rId13" Type="http://schemas.openxmlformats.org/officeDocument/2006/relationships/slideLayout" Target="../slideLayouts/slideLayout421.xml"/><Relationship Id="rId18" Type="http://schemas.openxmlformats.org/officeDocument/2006/relationships/theme" Target="../theme/theme25.xml"/><Relationship Id="rId3" Type="http://schemas.openxmlformats.org/officeDocument/2006/relationships/slideLayout" Target="../slideLayouts/slideLayout411.xml"/><Relationship Id="rId21" Type="http://schemas.openxmlformats.org/officeDocument/2006/relationships/image" Target="../media/image4.png"/><Relationship Id="rId7" Type="http://schemas.openxmlformats.org/officeDocument/2006/relationships/slideLayout" Target="../slideLayouts/slideLayout415.xml"/><Relationship Id="rId12" Type="http://schemas.openxmlformats.org/officeDocument/2006/relationships/slideLayout" Target="../slideLayouts/slideLayout420.xml"/><Relationship Id="rId17" Type="http://schemas.openxmlformats.org/officeDocument/2006/relationships/slideLayout" Target="../slideLayouts/slideLayout425.xml"/><Relationship Id="rId2" Type="http://schemas.openxmlformats.org/officeDocument/2006/relationships/slideLayout" Target="../slideLayouts/slideLayout410.xml"/><Relationship Id="rId16" Type="http://schemas.openxmlformats.org/officeDocument/2006/relationships/slideLayout" Target="../slideLayouts/slideLayout424.xml"/><Relationship Id="rId20" Type="http://schemas.openxmlformats.org/officeDocument/2006/relationships/image" Target="../media/image3.png"/><Relationship Id="rId1" Type="http://schemas.openxmlformats.org/officeDocument/2006/relationships/slideLayout" Target="../slideLayouts/slideLayout409.xml"/><Relationship Id="rId6" Type="http://schemas.openxmlformats.org/officeDocument/2006/relationships/slideLayout" Target="../slideLayouts/slideLayout414.xml"/><Relationship Id="rId11" Type="http://schemas.openxmlformats.org/officeDocument/2006/relationships/slideLayout" Target="../slideLayouts/slideLayout419.xml"/><Relationship Id="rId5" Type="http://schemas.openxmlformats.org/officeDocument/2006/relationships/slideLayout" Target="../slideLayouts/slideLayout413.xml"/><Relationship Id="rId15" Type="http://schemas.openxmlformats.org/officeDocument/2006/relationships/slideLayout" Target="../slideLayouts/slideLayout423.xml"/><Relationship Id="rId10" Type="http://schemas.openxmlformats.org/officeDocument/2006/relationships/slideLayout" Target="../slideLayouts/slideLayout418.xml"/><Relationship Id="rId19" Type="http://schemas.openxmlformats.org/officeDocument/2006/relationships/image" Target="../media/image2.png"/><Relationship Id="rId4" Type="http://schemas.openxmlformats.org/officeDocument/2006/relationships/slideLayout" Target="../slideLayouts/slideLayout412.xml"/><Relationship Id="rId9" Type="http://schemas.openxmlformats.org/officeDocument/2006/relationships/slideLayout" Target="../slideLayouts/slideLayout417.xml"/><Relationship Id="rId14" Type="http://schemas.openxmlformats.org/officeDocument/2006/relationships/slideLayout" Target="../slideLayouts/slideLayout422.xml"/><Relationship Id="rId22" Type="http://schemas.openxmlformats.org/officeDocument/2006/relationships/image" Target="../media/image5.png"/></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433.xml"/><Relationship Id="rId13" Type="http://schemas.openxmlformats.org/officeDocument/2006/relationships/slideLayout" Target="../slideLayouts/slideLayout438.xml"/><Relationship Id="rId18" Type="http://schemas.openxmlformats.org/officeDocument/2006/relationships/theme" Target="../theme/theme26.xml"/><Relationship Id="rId3" Type="http://schemas.openxmlformats.org/officeDocument/2006/relationships/slideLayout" Target="../slideLayouts/slideLayout428.xml"/><Relationship Id="rId21" Type="http://schemas.openxmlformats.org/officeDocument/2006/relationships/image" Target="../media/image4.png"/><Relationship Id="rId7" Type="http://schemas.openxmlformats.org/officeDocument/2006/relationships/slideLayout" Target="../slideLayouts/slideLayout432.xml"/><Relationship Id="rId12" Type="http://schemas.openxmlformats.org/officeDocument/2006/relationships/slideLayout" Target="../slideLayouts/slideLayout437.xml"/><Relationship Id="rId17" Type="http://schemas.openxmlformats.org/officeDocument/2006/relationships/slideLayout" Target="../slideLayouts/slideLayout442.xml"/><Relationship Id="rId2" Type="http://schemas.openxmlformats.org/officeDocument/2006/relationships/slideLayout" Target="../slideLayouts/slideLayout427.xml"/><Relationship Id="rId16" Type="http://schemas.openxmlformats.org/officeDocument/2006/relationships/slideLayout" Target="../slideLayouts/slideLayout441.xml"/><Relationship Id="rId20" Type="http://schemas.openxmlformats.org/officeDocument/2006/relationships/image" Target="../media/image3.png"/><Relationship Id="rId1" Type="http://schemas.openxmlformats.org/officeDocument/2006/relationships/slideLayout" Target="../slideLayouts/slideLayout426.xml"/><Relationship Id="rId6" Type="http://schemas.openxmlformats.org/officeDocument/2006/relationships/slideLayout" Target="../slideLayouts/slideLayout431.xml"/><Relationship Id="rId11" Type="http://schemas.openxmlformats.org/officeDocument/2006/relationships/slideLayout" Target="../slideLayouts/slideLayout436.xml"/><Relationship Id="rId5" Type="http://schemas.openxmlformats.org/officeDocument/2006/relationships/slideLayout" Target="../slideLayouts/slideLayout430.xml"/><Relationship Id="rId15" Type="http://schemas.openxmlformats.org/officeDocument/2006/relationships/slideLayout" Target="../slideLayouts/slideLayout440.xml"/><Relationship Id="rId10" Type="http://schemas.openxmlformats.org/officeDocument/2006/relationships/slideLayout" Target="../slideLayouts/slideLayout435.xml"/><Relationship Id="rId19" Type="http://schemas.openxmlformats.org/officeDocument/2006/relationships/image" Target="../media/image2.png"/><Relationship Id="rId4" Type="http://schemas.openxmlformats.org/officeDocument/2006/relationships/slideLayout" Target="../slideLayouts/slideLayout429.xml"/><Relationship Id="rId9" Type="http://schemas.openxmlformats.org/officeDocument/2006/relationships/slideLayout" Target="../slideLayouts/slideLayout434.xml"/><Relationship Id="rId14" Type="http://schemas.openxmlformats.org/officeDocument/2006/relationships/slideLayout" Target="../slideLayouts/slideLayout439.xml"/><Relationship Id="rId22" Type="http://schemas.openxmlformats.org/officeDocument/2006/relationships/image" Target="../media/image5.png"/></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450.xml"/><Relationship Id="rId13" Type="http://schemas.openxmlformats.org/officeDocument/2006/relationships/slideLayout" Target="../slideLayouts/slideLayout455.xml"/><Relationship Id="rId18" Type="http://schemas.openxmlformats.org/officeDocument/2006/relationships/theme" Target="../theme/theme27.xml"/><Relationship Id="rId3" Type="http://schemas.openxmlformats.org/officeDocument/2006/relationships/slideLayout" Target="../slideLayouts/slideLayout445.xml"/><Relationship Id="rId21" Type="http://schemas.openxmlformats.org/officeDocument/2006/relationships/image" Target="../media/image4.png"/><Relationship Id="rId7" Type="http://schemas.openxmlformats.org/officeDocument/2006/relationships/slideLayout" Target="../slideLayouts/slideLayout449.xml"/><Relationship Id="rId12" Type="http://schemas.openxmlformats.org/officeDocument/2006/relationships/slideLayout" Target="../slideLayouts/slideLayout454.xml"/><Relationship Id="rId17" Type="http://schemas.openxmlformats.org/officeDocument/2006/relationships/slideLayout" Target="../slideLayouts/slideLayout459.xml"/><Relationship Id="rId2" Type="http://schemas.openxmlformats.org/officeDocument/2006/relationships/slideLayout" Target="../slideLayouts/slideLayout444.xml"/><Relationship Id="rId16" Type="http://schemas.openxmlformats.org/officeDocument/2006/relationships/slideLayout" Target="../slideLayouts/slideLayout458.xml"/><Relationship Id="rId20" Type="http://schemas.openxmlformats.org/officeDocument/2006/relationships/image" Target="../media/image3.png"/><Relationship Id="rId1" Type="http://schemas.openxmlformats.org/officeDocument/2006/relationships/slideLayout" Target="../slideLayouts/slideLayout443.xml"/><Relationship Id="rId6" Type="http://schemas.openxmlformats.org/officeDocument/2006/relationships/slideLayout" Target="../slideLayouts/slideLayout448.xml"/><Relationship Id="rId11" Type="http://schemas.openxmlformats.org/officeDocument/2006/relationships/slideLayout" Target="../slideLayouts/slideLayout453.xml"/><Relationship Id="rId5" Type="http://schemas.openxmlformats.org/officeDocument/2006/relationships/slideLayout" Target="../slideLayouts/slideLayout447.xml"/><Relationship Id="rId15" Type="http://schemas.openxmlformats.org/officeDocument/2006/relationships/slideLayout" Target="../slideLayouts/slideLayout457.xml"/><Relationship Id="rId10" Type="http://schemas.openxmlformats.org/officeDocument/2006/relationships/slideLayout" Target="../slideLayouts/slideLayout452.xml"/><Relationship Id="rId19" Type="http://schemas.openxmlformats.org/officeDocument/2006/relationships/image" Target="../media/image2.png"/><Relationship Id="rId4" Type="http://schemas.openxmlformats.org/officeDocument/2006/relationships/slideLayout" Target="../slideLayouts/slideLayout446.xml"/><Relationship Id="rId9" Type="http://schemas.openxmlformats.org/officeDocument/2006/relationships/slideLayout" Target="../slideLayouts/slideLayout451.xml"/><Relationship Id="rId14" Type="http://schemas.openxmlformats.org/officeDocument/2006/relationships/slideLayout" Target="../slideLayouts/slideLayout456.xml"/><Relationship Id="rId22" Type="http://schemas.openxmlformats.org/officeDocument/2006/relationships/image" Target="../media/image5.png"/></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467.xml"/><Relationship Id="rId13" Type="http://schemas.openxmlformats.org/officeDocument/2006/relationships/slideLayout" Target="../slideLayouts/slideLayout472.xml"/><Relationship Id="rId18" Type="http://schemas.openxmlformats.org/officeDocument/2006/relationships/theme" Target="../theme/theme28.xml"/><Relationship Id="rId3" Type="http://schemas.openxmlformats.org/officeDocument/2006/relationships/slideLayout" Target="../slideLayouts/slideLayout462.xml"/><Relationship Id="rId21" Type="http://schemas.openxmlformats.org/officeDocument/2006/relationships/image" Target="../media/image4.png"/><Relationship Id="rId7" Type="http://schemas.openxmlformats.org/officeDocument/2006/relationships/slideLayout" Target="../slideLayouts/slideLayout466.xml"/><Relationship Id="rId12" Type="http://schemas.openxmlformats.org/officeDocument/2006/relationships/slideLayout" Target="../slideLayouts/slideLayout471.xml"/><Relationship Id="rId17" Type="http://schemas.openxmlformats.org/officeDocument/2006/relationships/slideLayout" Target="../slideLayouts/slideLayout476.xml"/><Relationship Id="rId2" Type="http://schemas.openxmlformats.org/officeDocument/2006/relationships/slideLayout" Target="../slideLayouts/slideLayout461.xml"/><Relationship Id="rId16" Type="http://schemas.openxmlformats.org/officeDocument/2006/relationships/slideLayout" Target="../slideLayouts/slideLayout475.xml"/><Relationship Id="rId20" Type="http://schemas.openxmlformats.org/officeDocument/2006/relationships/image" Target="../media/image3.png"/><Relationship Id="rId1" Type="http://schemas.openxmlformats.org/officeDocument/2006/relationships/slideLayout" Target="../slideLayouts/slideLayout460.xml"/><Relationship Id="rId6" Type="http://schemas.openxmlformats.org/officeDocument/2006/relationships/slideLayout" Target="../slideLayouts/slideLayout465.xml"/><Relationship Id="rId11" Type="http://schemas.openxmlformats.org/officeDocument/2006/relationships/slideLayout" Target="../slideLayouts/slideLayout470.xml"/><Relationship Id="rId5" Type="http://schemas.openxmlformats.org/officeDocument/2006/relationships/slideLayout" Target="../slideLayouts/slideLayout464.xml"/><Relationship Id="rId15" Type="http://schemas.openxmlformats.org/officeDocument/2006/relationships/slideLayout" Target="../slideLayouts/slideLayout474.xml"/><Relationship Id="rId10" Type="http://schemas.openxmlformats.org/officeDocument/2006/relationships/slideLayout" Target="../slideLayouts/slideLayout469.xml"/><Relationship Id="rId19" Type="http://schemas.openxmlformats.org/officeDocument/2006/relationships/image" Target="../media/image2.png"/><Relationship Id="rId4" Type="http://schemas.openxmlformats.org/officeDocument/2006/relationships/slideLayout" Target="../slideLayouts/slideLayout463.xml"/><Relationship Id="rId9" Type="http://schemas.openxmlformats.org/officeDocument/2006/relationships/slideLayout" Target="../slideLayouts/slideLayout468.xml"/><Relationship Id="rId14" Type="http://schemas.openxmlformats.org/officeDocument/2006/relationships/slideLayout" Target="../slideLayouts/slideLayout473.xml"/><Relationship Id="rId22" Type="http://schemas.openxmlformats.org/officeDocument/2006/relationships/image" Target="../media/image5.png"/></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484.xml"/><Relationship Id="rId13" Type="http://schemas.openxmlformats.org/officeDocument/2006/relationships/slideLayout" Target="../slideLayouts/slideLayout489.xml"/><Relationship Id="rId18" Type="http://schemas.openxmlformats.org/officeDocument/2006/relationships/theme" Target="../theme/theme29.xml"/><Relationship Id="rId3" Type="http://schemas.openxmlformats.org/officeDocument/2006/relationships/slideLayout" Target="../slideLayouts/slideLayout479.xml"/><Relationship Id="rId21" Type="http://schemas.openxmlformats.org/officeDocument/2006/relationships/image" Target="../media/image4.png"/><Relationship Id="rId7" Type="http://schemas.openxmlformats.org/officeDocument/2006/relationships/slideLayout" Target="../slideLayouts/slideLayout483.xml"/><Relationship Id="rId12" Type="http://schemas.openxmlformats.org/officeDocument/2006/relationships/slideLayout" Target="../slideLayouts/slideLayout488.xml"/><Relationship Id="rId17" Type="http://schemas.openxmlformats.org/officeDocument/2006/relationships/slideLayout" Target="../slideLayouts/slideLayout493.xml"/><Relationship Id="rId2" Type="http://schemas.openxmlformats.org/officeDocument/2006/relationships/slideLayout" Target="../slideLayouts/slideLayout478.xml"/><Relationship Id="rId16" Type="http://schemas.openxmlformats.org/officeDocument/2006/relationships/slideLayout" Target="../slideLayouts/slideLayout492.xml"/><Relationship Id="rId20" Type="http://schemas.openxmlformats.org/officeDocument/2006/relationships/image" Target="../media/image3.png"/><Relationship Id="rId1" Type="http://schemas.openxmlformats.org/officeDocument/2006/relationships/slideLayout" Target="../slideLayouts/slideLayout477.xml"/><Relationship Id="rId6" Type="http://schemas.openxmlformats.org/officeDocument/2006/relationships/slideLayout" Target="../slideLayouts/slideLayout482.xml"/><Relationship Id="rId11" Type="http://schemas.openxmlformats.org/officeDocument/2006/relationships/slideLayout" Target="../slideLayouts/slideLayout487.xml"/><Relationship Id="rId5" Type="http://schemas.openxmlformats.org/officeDocument/2006/relationships/slideLayout" Target="../slideLayouts/slideLayout481.xml"/><Relationship Id="rId15" Type="http://schemas.openxmlformats.org/officeDocument/2006/relationships/slideLayout" Target="../slideLayouts/slideLayout491.xml"/><Relationship Id="rId10" Type="http://schemas.openxmlformats.org/officeDocument/2006/relationships/slideLayout" Target="../slideLayouts/slideLayout486.xml"/><Relationship Id="rId19" Type="http://schemas.openxmlformats.org/officeDocument/2006/relationships/image" Target="../media/image2.png"/><Relationship Id="rId4" Type="http://schemas.openxmlformats.org/officeDocument/2006/relationships/slideLayout" Target="../slideLayouts/slideLayout480.xml"/><Relationship Id="rId9" Type="http://schemas.openxmlformats.org/officeDocument/2006/relationships/slideLayout" Target="../slideLayouts/slideLayout485.xml"/><Relationship Id="rId14" Type="http://schemas.openxmlformats.org/officeDocument/2006/relationships/slideLayout" Target="../slideLayouts/slideLayout490.xml"/><Relationship Id="rId22" Type="http://schemas.openxmlformats.org/officeDocument/2006/relationships/image" Target="../media/image5.png"/></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501.xml"/><Relationship Id="rId13" Type="http://schemas.openxmlformats.org/officeDocument/2006/relationships/slideLayout" Target="../slideLayouts/slideLayout506.xml"/><Relationship Id="rId18" Type="http://schemas.openxmlformats.org/officeDocument/2006/relationships/theme" Target="../theme/theme30.xml"/><Relationship Id="rId3" Type="http://schemas.openxmlformats.org/officeDocument/2006/relationships/slideLayout" Target="../slideLayouts/slideLayout496.xml"/><Relationship Id="rId21" Type="http://schemas.openxmlformats.org/officeDocument/2006/relationships/image" Target="../media/image4.png"/><Relationship Id="rId7" Type="http://schemas.openxmlformats.org/officeDocument/2006/relationships/slideLayout" Target="../slideLayouts/slideLayout500.xml"/><Relationship Id="rId12" Type="http://schemas.openxmlformats.org/officeDocument/2006/relationships/slideLayout" Target="../slideLayouts/slideLayout505.xml"/><Relationship Id="rId17" Type="http://schemas.openxmlformats.org/officeDocument/2006/relationships/slideLayout" Target="../slideLayouts/slideLayout510.xml"/><Relationship Id="rId2" Type="http://schemas.openxmlformats.org/officeDocument/2006/relationships/slideLayout" Target="../slideLayouts/slideLayout495.xml"/><Relationship Id="rId16" Type="http://schemas.openxmlformats.org/officeDocument/2006/relationships/slideLayout" Target="../slideLayouts/slideLayout509.xml"/><Relationship Id="rId20" Type="http://schemas.openxmlformats.org/officeDocument/2006/relationships/image" Target="../media/image3.png"/><Relationship Id="rId1" Type="http://schemas.openxmlformats.org/officeDocument/2006/relationships/slideLayout" Target="../slideLayouts/slideLayout494.xml"/><Relationship Id="rId6" Type="http://schemas.openxmlformats.org/officeDocument/2006/relationships/slideLayout" Target="../slideLayouts/slideLayout499.xml"/><Relationship Id="rId11" Type="http://schemas.openxmlformats.org/officeDocument/2006/relationships/slideLayout" Target="../slideLayouts/slideLayout504.xml"/><Relationship Id="rId5" Type="http://schemas.openxmlformats.org/officeDocument/2006/relationships/slideLayout" Target="../slideLayouts/slideLayout498.xml"/><Relationship Id="rId15" Type="http://schemas.openxmlformats.org/officeDocument/2006/relationships/slideLayout" Target="../slideLayouts/slideLayout508.xml"/><Relationship Id="rId10" Type="http://schemas.openxmlformats.org/officeDocument/2006/relationships/slideLayout" Target="../slideLayouts/slideLayout503.xml"/><Relationship Id="rId19" Type="http://schemas.openxmlformats.org/officeDocument/2006/relationships/image" Target="../media/image2.png"/><Relationship Id="rId4" Type="http://schemas.openxmlformats.org/officeDocument/2006/relationships/slideLayout" Target="../slideLayouts/slideLayout497.xml"/><Relationship Id="rId9" Type="http://schemas.openxmlformats.org/officeDocument/2006/relationships/slideLayout" Target="../slideLayouts/slideLayout502.xml"/><Relationship Id="rId14" Type="http://schemas.openxmlformats.org/officeDocument/2006/relationships/slideLayout" Target="../slideLayouts/slideLayout507.xml"/><Relationship Id="rId22" Type="http://schemas.openxmlformats.org/officeDocument/2006/relationships/image" Target="../media/image5.png"/></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slideLayout" Target="../slideLayouts/slideLayout523.xml"/><Relationship Id="rId18" Type="http://schemas.openxmlformats.org/officeDocument/2006/relationships/theme" Target="../theme/theme31.xml"/><Relationship Id="rId3" Type="http://schemas.openxmlformats.org/officeDocument/2006/relationships/slideLayout" Target="../slideLayouts/slideLayout513.xml"/><Relationship Id="rId21" Type="http://schemas.openxmlformats.org/officeDocument/2006/relationships/image" Target="../media/image4.png"/><Relationship Id="rId7" Type="http://schemas.openxmlformats.org/officeDocument/2006/relationships/slideLayout" Target="../slideLayouts/slideLayout517.xml"/><Relationship Id="rId12" Type="http://schemas.openxmlformats.org/officeDocument/2006/relationships/slideLayout" Target="../slideLayouts/slideLayout522.xml"/><Relationship Id="rId17" Type="http://schemas.openxmlformats.org/officeDocument/2006/relationships/slideLayout" Target="../slideLayouts/slideLayout527.xml"/><Relationship Id="rId2" Type="http://schemas.openxmlformats.org/officeDocument/2006/relationships/slideLayout" Target="../slideLayouts/slideLayout512.xml"/><Relationship Id="rId16" Type="http://schemas.openxmlformats.org/officeDocument/2006/relationships/slideLayout" Target="../slideLayouts/slideLayout526.xml"/><Relationship Id="rId20" Type="http://schemas.openxmlformats.org/officeDocument/2006/relationships/image" Target="../media/image3.png"/><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5" Type="http://schemas.openxmlformats.org/officeDocument/2006/relationships/slideLayout" Target="../slideLayouts/slideLayout525.xml"/><Relationship Id="rId10" Type="http://schemas.openxmlformats.org/officeDocument/2006/relationships/slideLayout" Target="../slideLayouts/slideLayout520.xml"/><Relationship Id="rId19" Type="http://schemas.openxmlformats.org/officeDocument/2006/relationships/image" Target="../media/image2.png"/><Relationship Id="rId4" Type="http://schemas.openxmlformats.org/officeDocument/2006/relationships/slideLayout" Target="../slideLayouts/slideLayout514.xml"/><Relationship Id="rId9" Type="http://schemas.openxmlformats.org/officeDocument/2006/relationships/slideLayout" Target="../slideLayouts/slideLayout519.xml"/><Relationship Id="rId14" Type="http://schemas.openxmlformats.org/officeDocument/2006/relationships/slideLayout" Target="../slideLayouts/slideLayout524.xml"/><Relationship Id="rId22" Type="http://schemas.openxmlformats.org/officeDocument/2006/relationships/image" Target="../media/image5.png"/></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535.xml"/><Relationship Id="rId13" Type="http://schemas.openxmlformats.org/officeDocument/2006/relationships/slideLayout" Target="../slideLayouts/slideLayout540.xml"/><Relationship Id="rId18" Type="http://schemas.openxmlformats.org/officeDocument/2006/relationships/theme" Target="../theme/theme32.xml"/><Relationship Id="rId3" Type="http://schemas.openxmlformats.org/officeDocument/2006/relationships/slideLayout" Target="../slideLayouts/slideLayout530.xml"/><Relationship Id="rId21" Type="http://schemas.openxmlformats.org/officeDocument/2006/relationships/image" Target="../media/image4.png"/><Relationship Id="rId7" Type="http://schemas.openxmlformats.org/officeDocument/2006/relationships/slideLayout" Target="../slideLayouts/slideLayout534.xml"/><Relationship Id="rId12" Type="http://schemas.openxmlformats.org/officeDocument/2006/relationships/slideLayout" Target="../slideLayouts/slideLayout539.xml"/><Relationship Id="rId17" Type="http://schemas.openxmlformats.org/officeDocument/2006/relationships/slideLayout" Target="../slideLayouts/slideLayout544.xml"/><Relationship Id="rId2" Type="http://schemas.openxmlformats.org/officeDocument/2006/relationships/slideLayout" Target="../slideLayouts/slideLayout529.xml"/><Relationship Id="rId16" Type="http://schemas.openxmlformats.org/officeDocument/2006/relationships/slideLayout" Target="../slideLayouts/slideLayout543.xml"/><Relationship Id="rId20" Type="http://schemas.openxmlformats.org/officeDocument/2006/relationships/image" Target="../media/image3.png"/><Relationship Id="rId1" Type="http://schemas.openxmlformats.org/officeDocument/2006/relationships/slideLayout" Target="../slideLayouts/slideLayout528.xml"/><Relationship Id="rId6" Type="http://schemas.openxmlformats.org/officeDocument/2006/relationships/slideLayout" Target="../slideLayouts/slideLayout533.xml"/><Relationship Id="rId11" Type="http://schemas.openxmlformats.org/officeDocument/2006/relationships/slideLayout" Target="../slideLayouts/slideLayout538.xml"/><Relationship Id="rId5" Type="http://schemas.openxmlformats.org/officeDocument/2006/relationships/slideLayout" Target="../slideLayouts/slideLayout532.xml"/><Relationship Id="rId15" Type="http://schemas.openxmlformats.org/officeDocument/2006/relationships/slideLayout" Target="../slideLayouts/slideLayout542.xml"/><Relationship Id="rId10" Type="http://schemas.openxmlformats.org/officeDocument/2006/relationships/slideLayout" Target="../slideLayouts/slideLayout537.xml"/><Relationship Id="rId19" Type="http://schemas.openxmlformats.org/officeDocument/2006/relationships/image" Target="../media/image2.png"/><Relationship Id="rId4" Type="http://schemas.openxmlformats.org/officeDocument/2006/relationships/slideLayout" Target="../slideLayouts/slideLayout531.xml"/><Relationship Id="rId9" Type="http://schemas.openxmlformats.org/officeDocument/2006/relationships/slideLayout" Target="../slideLayouts/slideLayout536.xml"/><Relationship Id="rId14" Type="http://schemas.openxmlformats.org/officeDocument/2006/relationships/slideLayout" Target="../slideLayouts/slideLayout541.xml"/><Relationship Id="rId22" Type="http://schemas.openxmlformats.org/officeDocument/2006/relationships/image" Target="../media/image5.png"/></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552.xml"/><Relationship Id="rId13" Type="http://schemas.openxmlformats.org/officeDocument/2006/relationships/slideLayout" Target="../slideLayouts/slideLayout557.xml"/><Relationship Id="rId18" Type="http://schemas.openxmlformats.org/officeDocument/2006/relationships/theme" Target="../theme/theme33.xml"/><Relationship Id="rId3" Type="http://schemas.openxmlformats.org/officeDocument/2006/relationships/slideLayout" Target="../slideLayouts/slideLayout547.xml"/><Relationship Id="rId21" Type="http://schemas.openxmlformats.org/officeDocument/2006/relationships/image" Target="../media/image4.png"/><Relationship Id="rId7" Type="http://schemas.openxmlformats.org/officeDocument/2006/relationships/slideLayout" Target="../slideLayouts/slideLayout551.xml"/><Relationship Id="rId12" Type="http://schemas.openxmlformats.org/officeDocument/2006/relationships/slideLayout" Target="../slideLayouts/slideLayout556.xml"/><Relationship Id="rId17" Type="http://schemas.openxmlformats.org/officeDocument/2006/relationships/slideLayout" Target="../slideLayouts/slideLayout561.xml"/><Relationship Id="rId2" Type="http://schemas.openxmlformats.org/officeDocument/2006/relationships/slideLayout" Target="../slideLayouts/slideLayout546.xml"/><Relationship Id="rId16" Type="http://schemas.openxmlformats.org/officeDocument/2006/relationships/slideLayout" Target="../slideLayouts/slideLayout560.xml"/><Relationship Id="rId20" Type="http://schemas.openxmlformats.org/officeDocument/2006/relationships/image" Target="../media/image3.png"/><Relationship Id="rId1" Type="http://schemas.openxmlformats.org/officeDocument/2006/relationships/slideLayout" Target="../slideLayouts/slideLayout545.xml"/><Relationship Id="rId6" Type="http://schemas.openxmlformats.org/officeDocument/2006/relationships/slideLayout" Target="../slideLayouts/slideLayout550.xml"/><Relationship Id="rId11" Type="http://schemas.openxmlformats.org/officeDocument/2006/relationships/slideLayout" Target="../slideLayouts/slideLayout555.xml"/><Relationship Id="rId5" Type="http://schemas.openxmlformats.org/officeDocument/2006/relationships/slideLayout" Target="../slideLayouts/slideLayout549.xml"/><Relationship Id="rId15" Type="http://schemas.openxmlformats.org/officeDocument/2006/relationships/slideLayout" Target="../slideLayouts/slideLayout559.xml"/><Relationship Id="rId10" Type="http://schemas.openxmlformats.org/officeDocument/2006/relationships/slideLayout" Target="../slideLayouts/slideLayout554.xml"/><Relationship Id="rId19" Type="http://schemas.openxmlformats.org/officeDocument/2006/relationships/image" Target="../media/image2.png"/><Relationship Id="rId4" Type="http://schemas.openxmlformats.org/officeDocument/2006/relationships/slideLayout" Target="../slideLayouts/slideLayout548.xml"/><Relationship Id="rId9" Type="http://schemas.openxmlformats.org/officeDocument/2006/relationships/slideLayout" Target="../slideLayouts/slideLayout553.xml"/><Relationship Id="rId14" Type="http://schemas.openxmlformats.org/officeDocument/2006/relationships/slideLayout" Target="../slideLayouts/slideLayout558.xml"/><Relationship Id="rId22" Type="http://schemas.openxmlformats.org/officeDocument/2006/relationships/image" Target="../media/image5.png"/></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569.xml"/><Relationship Id="rId13" Type="http://schemas.openxmlformats.org/officeDocument/2006/relationships/slideLayout" Target="../slideLayouts/slideLayout574.xml"/><Relationship Id="rId18" Type="http://schemas.openxmlformats.org/officeDocument/2006/relationships/theme" Target="../theme/theme34.xml"/><Relationship Id="rId3" Type="http://schemas.openxmlformats.org/officeDocument/2006/relationships/slideLayout" Target="../slideLayouts/slideLayout564.xml"/><Relationship Id="rId21" Type="http://schemas.openxmlformats.org/officeDocument/2006/relationships/image" Target="../media/image4.png"/><Relationship Id="rId7" Type="http://schemas.openxmlformats.org/officeDocument/2006/relationships/slideLayout" Target="../slideLayouts/slideLayout568.xml"/><Relationship Id="rId12" Type="http://schemas.openxmlformats.org/officeDocument/2006/relationships/slideLayout" Target="../slideLayouts/slideLayout573.xml"/><Relationship Id="rId17" Type="http://schemas.openxmlformats.org/officeDocument/2006/relationships/slideLayout" Target="../slideLayouts/slideLayout578.xml"/><Relationship Id="rId2" Type="http://schemas.openxmlformats.org/officeDocument/2006/relationships/slideLayout" Target="../slideLayouts/slideLayout563.xml"/><Relationship Id="rId16" Type="http://schemas.openxmlformats.org/officeDocument/2006/relationships/slideLayout" Target="../slideLayouts/slideLayout577.xml"/><Relationship Id="rId20" Type="http://schemas.openxmlformats.org/officeDocument/2006/relationships/image" Target="../media/image3.png"/><Relationship Id="rId1" Type="http://schemas.openxmlformats.org/officeDocument/2006/relationships/slideLayout" Target="../slideLayouts/slideLayout562.xml"/><Relationship Id="rId6" Type="http://schemas.openxmlformats.org/officeDocument/2006/relationships/slideLayout" Target="../slideLayouts/slideLayout567.xml"/><Relationship Id="rId11" Type="http://schemas.openxmlformats.org/officeDocument/2006/relationships/slideLayout" Target="../slideLayouts/slideLayout572.xml"/><Relationship Id="rId5" Type="http://schemas.openxmlformats.org/officeDocument/2006/relationships/slideLayout" Target="../slideLayouts/slideLayout566.xml"/><Relationship Id="rId15" Type="http://schemas.openxmlformats.org/officeDocument/2006/relationships/slideLayout" Target="../slideLayouts/slideLayout576.xml"/><Relationship Id="rId10" Type="http://schemas.openxmlformats.org/officeDocument/2006/relationships/slideLayout" Target="../slideLayouts/slideLayout571.xml"/><Relationship Id="rId19" Type="http://schemas.openxmlformats.org/officeDocument/2006/relationships/image" Target="../media/image2.png"/><Relationship Id="rId4" Type="http://schemas.openxmlformats.org/officeDocument/2006/relationships/slideLayout" Target="../slideLayouts/slideLayout565.xml"/><Relationship Id="rId9" Type="http://schemas.openxmlformats.org/officeDocument/2006/relationships/slideLayout" Target="../slideLayouts/slideLayout570.xml"/><Relationship Id="rId14" Type="http://schemas.openxmlformats.org/officeDocument/2006/relationships/slideLayout" Target="../slideLayouts/slideLayout575.xml"/><Relationship Id="rId22" Type="http://schemas.openxmlformats.org/officeDocument/2006/relationships/image" Target="../media/image5.png"/></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slideLayout" Target="../slideLayouts/slideLayout591.xml"/><Relationship Id="rId18" Type="http://schemas.openxmlformats.org/officeDocument/2006/relationships/theme" Target="../theme/theme35.xml"/><Relationship Id="rId3" Type="http://schemas.openxmlformats.org/officeDocument/2006/relationships/slideLayout" Target="../slideLayouts/slideLayout581.xml"/><Relationship Id="rId21" Type="http://schemas.openxmlformats.org/officeDocument/2006/relationships/image" Target="../media/image4.png"/><Relationship Id="rId7" Type="http://schemas.openxmlformats.org/officeDocument/2006/relationships/slideLayout" Target="../slideLayouts/slideLayout585.xml"/><Relationship Id="rId12" Type="http://schemas.openxmlformats.org/officeDocument/2006/relationships/slideLayout" Target="../slideLayouts/slideLayout590.xml"/><Relationship Id="rId17" Type="http://schemas.openxmlformats.org/officeDocument/2006/relationships/slideLayout" Target="../slideLayouts/slideLayout595.xml"/><Relationship Id="rId2" Type="http://schemas.openxmlformats.org/officeDocument/2006/relationships/slideLayout" Target="../slideLayouts/slideLayout580.xml"/><Relationship Id="rId16" Type="http://schemas.openxmlformats.org/officeDocument/2006/relationships/slideLayout" Target="../slideLayouts/slideLayout594.xml"/><Relationship Id="rId20" Type="http://schemas.openxmlformats.org/officeDocument/2006/relationships/image" Target="../media/image3.png"/><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5" Type="http://schemas.openxmlformats.org/officeDocument/2006/relationships/slideLayout" Target="../slideLayouts/slideLayout593.xml"/><Relationship Id="rId10" Type="http://schemas.openxmlformats.org/officeDocument/2006/relationships/slideLayout" Target="../slideLayouts/slideLayout588.xml"/><Relationship Id="rId19" Type="http://schemas.openxmlformats.org/officeDocument/2006/relationships/image" Target="../media/image2.png"/><Relationship Id="rId4" Type="http://schemas.openxmlformats.org/officeDocument/2006/relationships/slideLayout" Target="../slideLayouts/slideLayout582.xml"/><Relationship Id="rId9" Type="http://schemas.openxmlformats.org/officeDocument/2006/relationships/slideLayout" Target="../slideLayouts/slideLayout587.xml"/><Relationship Id="rId14" Type="http://schemas.openxmlformats.org/officeDocument/2006/relationships/slideLayout" Target="../slideLayouts/slideLayout592.xml"/><Relationship Id="rId22" Type="http://schemas.openxmlformats.org/officeDocument/2006/relationships/image" Target="../media/image5.png"/></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603.xml"/><Relationship Id="rId13" Type="http://schemas.openxmlformats.org/officeDocument/2006/relationships/slideLayout" Target="../slideLayouts/slideLayout608.xml"/><Relationship Id="rId18" Type="http://schemas.openxmlformats.org/officeDocument/2006/relationships/theme" Target="../theme/theme36.xml"/><Relationship Id="rId3" Type="http://schemas.openxmlformats.org/officeDocument/2006/relationships/slideLayout" Target="../slideLayouts/slideLayout598.xml"/><Relationship Id="rId21" Type="http://schemas.openxmlformats.org/officeDocument/2006/relationships/image" Target="../media/image4.png"/><Relationship Id="rId7" Type="http://schemas.openxmlformats.org/officeDocument/2006/relationships/slideLayout" Target="../slideLayouts/slideLayout602.xml"/><Relationship Id="rId12" Type="http://schemas.openxmlformats.org/officeDocument/2006/relationships/slideLayout" Target="../slideLayouts/slideLayout607.xml"/><Relationship Id="rId17" Type="http://schemas.openxmlformats.org/officeDocument/2006/relationships/slideLayout" Target="../slideLayouts/slideLayout612.xml"/><Relationship Id="rId2" Type="http://schemas.openxmlformats.org/officeDocument/2006/relationships/slideLayout" Target="../slideLayouts/slideLayout597.xml"/><Relationship Id="rId16" Type="http://schemas.openxmlformats.org/officeDocument/2006/relationships/slideLayout" Target="../slideLayouts/slideLayout611.xml"/><Relationship Id="rId20" Type="http://schemas.openxmlformats.org/officeDocument/2006/relationships/image" Target="../media/image3.png"/><Relationship Id="rId1" Type="http://schemas.openxmlformats.org/officeDocument/2006/relationships/slideLayout" Target="../slideLayouts/slideLayout596.xml"/><Relationship Id="rId6" Type="http://schemas.openxmlformats.org/officeDocument/2006/relationships/slideLayout" Target="../slideLayouts/slideLayout601.xml"/><Relationship Id="rId11" Type="http://schemas.openxmlformats.org/officeDocument/2006/relationships/slideLayout" Target="../slideLayouts/slideLayout606.xml"/><Relationship Id="rId5" Type="http://schemas.openxmlformats.org/officeDocument/2006/relationships/slideLayout" Target="../slideLayouts/slideLayout600.xml"/><Relationship Id="rId15" Type="http://schemas.openxmlformats.org/officeDocument/2006/relationships/slideLayout" Target="../slideLayouts/slideLayout610.xml"/><Relationship Id="rId10" Type="http://schemas.openxmlformats.org/officeDocument/2006/relationships/slideLayout" Target="../slideLayouts/slideLayout605.xml"/><Relationship Id="rId19" Type="http://schemas.openxmlformats.org/officeDocument/2006/relationships/image" Target="../media/image2.png"/><Relationship Id="rId4" Type="http://schemas.openxmlformats.org/officeDocument/2006/relationships/slideLayout" Target="../slideLayouts/slideLayout599.xml"/><Relationship Id="rId9" Type="http://schemas.openxmlformats.org/officeDocument/2006/relationships/slideLayout" Target="../slideLayouts/slideLayout604.xml"/><Relationship Id="rId14" Type="http://schemas.openxmlformats.org/officeDocument/2006/relationships/slideLayout" Target="../slideLayouts/slideLayout609.xml"/><Relationship Id="rId22" Type="http://schemas.openxmlformats.org/officeDocument/2006/relationships/image" Target="../media/image5.png"/></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620.xml"/><Relationship Id="rId13" Type="http://schemas.openxmlformats.org/officeDocument/2006/relationships/slideLayout" Target="../slideLayouts/slideLayout625.xml"/><Relationship Id="rId18" Type="http://schemas.openxmlformats.org/officeDocument/2006/relationships/theme" Target="../theme/theme37.xml"/><Relationship Id="rId3" Type="http://schemas.openxmlformats.org/officeDocument/2006/relationships/slideLayout" Target="../slideLayouts/slideLayout615.xml"/><Relationship Id="rId21" Type="http://schemas.openxmlformats.org/officeDocument/2006/relationships/image" Target="../media/image4.png"/><Relationship Id="rId7" Type="http://schemas.openxmlformats.org/officeDocument/2006/relationships/slideLayout" Target="../slideLayouts/slideLayout619.xml"/><Relationship Id="rId12" Type="http://schemas.openxmlformats.org/officeDocument/2006/relationships/slideLayout" Target="../slideLayouts/slideLayout624.xml"/><Relationship Id="rId17" Type="http://schemas.openxmlformats.org/officeDocument/2006/relationships/slideLayout" Target="../slideLayouts/slideLayout629.xml"/><Relationship Id="rId2" Type="http://schemas.openxmlformats.org/officeDocument/2006/relationships/slideLayout" Target="../slideLayouts/slideLayout614.xml"/><Relationship Id="rId16" Type="http://schemas.openxmlformats.org/officeDocument/2006/relationships/slideLayout" Target="../slideLayouts/slideLayout628.xml"/><Relationship Id="rId20" Type="http://schemas.openxmlformats.org/officeDocument/2006/relationships/image" Target="../media/image3.png"/><Relationship Id="rId1" Type="http://schemas.openxmlformats.org/officeDocument/2006/relationships/slideLayout" Target="../slideLayouts/slideLayout613.xml"/><Relationship Id="rId6" Type="http://schemas.openxmlformats.org/officeDocument/2006/relationships/slideLayout" Target="../slideLayouts/slideLayout618.xml"/><Relationship Id="rId11" Type="http://schemas.openxmlformats.org/officeDocument/2006/relationships/slideLayout" Target="../slideLayouts/slideLayout623.xml"/><Relationship Id="rId5" Type="http://schemas.openxmlformats.org/officeDocument/2006/relationships/slideLayout" Target="../slideLayouts/slideLayout617.xml"/><Relationship Id="rId15" Type="http://schemas.openxmlformats.org/officeDocument/2006/relationships/slideLayout" Target="../slideLayouts/slideLayout627.xml"/><Relationship Id="rId10" Type="http://schemas.openxmlformats.org/officeDocument/2006/relationships/slideLayout" Target="../slideLayouts/slideLayout622.xml"/><Relationship Id="rId19" Type="http://schemas.openxmlformats.org/officeDocument/2006/relationships/image" Target="../media/image2.png"/><Relationship Id="rId4" Type="http://schemas.openxmlformats.org/officeDocument/2006/relationships/slideLayout" Target="../slideLayouts/slideLayout616.xml"/><Relationship Id="rId9" Type="http://schemas.openxmlformats.org/officeDocument/2006/relationships/slideLayout" Target="../slideLayouts/slideLayout621.xml"/><Relationship Id="rId14" Type="http://schemas.openxmlformats.org/officeDocument/2006/relationships/slideLayout" Target="../slideLayouts/slideLayout626.xml"/><Relationship Id="rId22" Type="http://schemas.openxmlformats.org/officeDocument/2006/relationships/image" Target="../media/image5.png"/></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637.xml"/><Relationship Id="rId13" Type="http://schemas.openxmlformats.org/officeDocument/2006/relationships/slideLayout" Target="../slideLayouts/slideLayout642.xml"/><Relationship Id="rId18" Type="http://schemas.openxmlformats.org/officeDocument/2006/relationships/theme" Target="../theme/theme38.xml"/><Relationship Id="rId3" Type="http://schemas.openxmlformats.org/officeDocument/2006/relationships/slideLayout" Target="../slideLayouts/slideLayout632.xml"/><Relationship Id="rId21" Type="http://schemas.openxmlformats.org/officeDocument/2006/relationships/image" Target="../media/image4.png"/><Relationship Id="rId7" Type="http://schemas.openxmlformats.org/officeDocument/2006/relationships/slideLayout" Target="../slideLayouts/slideLayout636.xml"/><Relationship Id="rId12" Type="http://schemas.openxmlformats.org/officeDocument/2006/relationships/slideLayout" Target="../slideLayouts/slideLayout641.xml"/><Relationship Id="rId17" Type="http://schemas.openxmlformats.org/officeDocument/2006/relationships/slideLayout" Target="../slideLayouts/slideLayout646.xml"/><Relationship Id="rId2" Type="http://schemas.openxmlformats.org/officeDocument/2006/relationships/slideLayout" Target="../slideLayouts/slideLayout631.xml"/><Relationship Id="rId16" Type="http://schemas.openxmlformats.org/officeDocument/2006/relationships/slideLayout" Target="../slideLayouts/slideLayout645.xml"/><Relationship Id="rId20" Type="http://schemas.openxmlformats.org/officeDocument/2006/relationships/image" Target="../media/image3.png"/><Relationship Id="rId1" Type="http://schemas.openxmlformats.org/officeDocument/2006/relationships/slideLayout" Target="../slideLayouts/slideLayout630.xml"/><Relationship Id="rId6" Type="http://schemas.openxmlformats.org/officeDocument/2006/relationships/slideLayout" Target="../slideLayouts/slideLayout635.xml"/><Relationship Id="rId11" Type="http://schemas.openxmlformats.org/officeDocument/2006/relationships/slideLayout" Target="../slideLayouts/slideLayout640.xml"/><Relationship Id="rId5" Type="http://schemas.openxmlformats.org/officeDocument/2006/relationships/slideLayout" Target="../slideLayouts/slideLayout634.xml"/><Relationship Id="rId15" Type="http://schemas.openxmlformats.org/officeDocument/2006/relationships/slideLayout" Target="../slideLayouts/slideLayout644.xml"/><Relationship Id="rId10" Type="http://schemas.openxmlformats.org/officeDocument/2006/relationships/slideLayout" Target="../slideLayouts/slideLayout639.xml"/><Relationship Id="rId19" Type="http://schemas.openxmlformats.org/officeDocument/2006/relationships/image" Target="../media/image2.png"/><Relationship Id="rId4" Type="http://schemas.openxmlformats.org/officeDocument/2006/relationships/slideLayout" Target="../slideLayouts/slideLayout633.xml"/><Relationship Id="rId9" Type="http://schemas.openxmlformats.org/officeDocument/2006/relationships/slideLayout" Target="../slideLayouts/slideLayout638.xml"/><Relationship Id="rId14" Type="http://schemas.openxmlformats.org/officeDocument/2006/relationships/slideLayout" Target="../slideLayouts/slideLayout643.xml"/><Relationship Id="rId22" Type="http://schemas.openxmlformats.org/officeDocument/2006/relationships/image" Target="../media/image5.png"/></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654.xml"/><Relationship Id="rId13" Type="http://schemas.openxmlformats.org/officeDocument/2006/relationships/slideLayout" Target="../slideLayouts/slideLayout659.xml"/><Relationship Id="rId18" Type="http://schemas.openxmlformats.org/officeDocument/2006/relationships/theme" Target="../theme/theme39.xml"/><Relationship Id="rId3" Type="http://schemas.openxmlformats.org/officeDocument/2006/relationships/slideLayout" Target="../slideLayouts/slideLayout649.xml"/><Relationship Id="rId21" Type="http://schemas.openxmlformats.org/officeDocument/2006/relationships/image" Target="../media/image4.png"/><Relationship Id="rId7" Type="http://schemas.openxmlformats.org/officeDocument/2006/relationships/slideLayout" Target="../slideLayouts/slideLayout653.xml"/><Relationship Id="rId12" Type="http://schemas.openxmlformats.org/officeDocument/2006/relationships/slideLayout" Target="../slideLayouts/slideLayout658.xml"/><Relationship Id="rId17" Type="http://schemas.openxmlformats.org/officeDocument/2006/relationships/slideLayout" Target="../slideLayouts/slideLayout663.xml"/><Relationship Id="rId2" Type="http://schemas.openxmlformats.org/officeDocument/2006/relationships/slideLayout" Target="../slideLayouts/slideLayout648.xml"/><Relationship Id="rId16" Type="http://schemas.openxmlformats.org/officeDocument/2006/relationships/slideLayout" Target="../slideLayouts/slideLayout662.xml"/><Relationship Id="rId20" Type="http://schemas.openxmlformats.org/officeDocument/2006/relationships/image" Target="../media/image3.png"/><Relationship Id="rId1" Type="http://schemas.openxmlformats.org/officeDocument/2006/relationships/slideLayout" Target="../slideLayouts/slideLayout647.xml"/><Relationship Id="rId6" Type="http://schemas.openxmlformats.org/officeDocument/2006/relationships/slideLayout" Target="../slideLayouts/slideLayout652.xml"/><Relationship Id="rId11" Type="http://schemas.openxmlformats.org/officeDocument/2006/relationships/slideLayout" Target="../slideLayouts/slideLayout657.xml"/><Relationship Id="rId5" Type="http://schemas.openxmlformats.org/officeDocument/2006/relationships/slideLayout" Target="../slideLayouts/slideLayout651.xml"/><Relationship Id="rId15" Type="http://schemas.openxmlformats.org/officeDocument/2006/relationships/slideLayout" Target="../slideLayouts/slideLayout661.xml"/><Relationship Id="rId10" Type="http://schemas.openxmlformats.org/officeDocument/2006/relationships/slideLayout" Target="../slideLayouts/slideLayout656.xml"/><Relationship Id="rId19" Type="http://schemas.openxmlformats.org/officeDocument/2006/relationships/image" Target="../media/image2.png"/><Relationship Id="rId4" Type="http://schemas.openxmlformats.org/officeDocument/2006/relationships/slideLayout" Target="../slideLayouts/slideLayout650.xml"/><Relationship Id="rId9" Type="http://schemas.openxmlformats.org/officeDocument/2006/relationships/slideLayout" Target="../slideLayouts/slideLayout655.xml"/><Relationship Id="rId14" Type="http://schemas.openxmlformats.org/officeDocument/2006/relationships/slideLayout" Target="../slideLayouts/slideLayout660.xml"/><Relationship Id="rId22" Type="http://schemas.openxmlformats.org/officeDocument/2006/relationships/image" Target="../media/image5.png"/></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671.xml"/><Relationship Id="rId13" Type="http://schemas.openxmlformats.org/officeDocument/2006/relationships/slideLayout" Target="../slideLayouts/slideLayout676.xml"/><Relationship Id="rId18" Type="http://schemas.openxmlformats.org/officeDocument/2006/relationships/theme" Target="../theme/theme40.xml"/><Relationship Id="rId3" Type="http://schemas.openxmlformats.org/officeDocument/2006/relationships/slideLayout" Target="../slideLayouts/slideLayout666.xml"/><Relationship Id="rId21" Type="http://schemas.openxmlformats.org/officeDocument/2006/relationships/image" Target="../media/image4.png"/><Relationship Id="rId7" Type="http://schemas.openxmlformats.org/officeDocument/2006/relationships/slideLayout" Target="../slideLayouts/slideLayout670.xml"/><Relationship Id="rId12" Type="http://schemas.openxmlformats.org/officeDocument/2006/relationships/slideLayout" Target="../slideLayouts/slideLayout675.xml"/><Relationship Id="rId17" Type="http://schemas.openxmlformats.org/officeDocument/2006/relationships/slideLayout" Target="../slideLayouts/slideLayout680.xml"/><Relationship Id="rId2" Type="http://schemas.openxmlformats.org/officeDocument/2006/relationships/slideLayout" Target="../slideLayouts/slideLayout665.xml"/><Relationship Id="rId16" Type="http://schemas.openxmlformats.org/officeDocument/2006/relationships/slideLayout" Target="../slideLayouts/slideLayout679.xml"/><Relationship Id="rId20" Type="http://schemas.openxmlformats.org/officeDocument/2006/relationships/image" Target="../media/image3.png"/><Relationship Id="rId1" Type="http://schemas.openxmlformats.org/officeDocument/2006/relationships/slideLayout" Target="../slideLayouts/slideLayout664.xml"/><Relationship Id="rId6" Type="http://schemas.openxmlformats.org/officeDocument/2006/relationships/slideLayout" Target="../slideLayouts/slideLayout669.xml"/><Relationship Id="rId11" Type="http://schemas.openxmlformats.org/officeDocument/2006/relationships/slideLayout" Target="../slideLayouts/slideLayout674.xml"/><Relationship Id="rId5" Type="http://schemas.openxmlformats.org/officeDocument/2006/relationships/slideLayout" Target="../slideLayouts/slideLayout668.xml"/><Relationship Id="rId15" Type="http://schemas.openxmlformats.org/officeDocument/2006/relationships/slideLayout" Target="../slideLayouts/slideLayout678.xml"/><Relationship Id="rId10" Type="http://schemas.openxmlformats.org/officeDocument/2006/relationships/slideLayout" Target="../slideLayouts/slideLayout673.xml"/><Relationship Id="rId19" Type="http://schemas.openxmlformats.org/officeDocument/2006/relationships/image" Target="../media/image2.png"/><Relationship Id="rId4" Type="http://schemas.openxmlformats.org/officeDocument/2006/relationships/slideLayout" Target="../slideLayouts/slideLayout667.xml"/><Relationship Id="rId9" Type="http://schemas.openxmlformats.org/officeDocument/2006/relationships/slideLayout" Target="../slideLayouts/slideLayout672.xml"/><Relationship Id="rId14" Type="http://schemas.openxmlformats.org/officeDocument/2006/relationships/slideLayout" Target="../slideLayouts/slideLayout677.xml"/><Relationship Id="rId22" Type="http://schemas.openxmlformats.org/officeDocument/2006/relationships/image" Target="../media/image5.png"/></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688.xml"/><Relationship Id="rId13" Type="http://schemas.openxmlformats.org/officeDocument/2006/relationships/slideLayout" Target="../slideLayouts/slideLayout693.xml"/><Relationship Id="rId18" Type="http://schemas.openxmlformats.org/officeDocument/2006/relationships/theme" Target="../theme/theme41.xml"/><Relationship Id="rId3" Type="http://schemas.openxmlformats.org/officeDocument/2006/relationships/slideLayout" Target="../slideLayouts/slideLayout683.xml"/><Relationship Id="rId21" Type="http://schemas.openxmlformats.org/officeDocument/2006/relationships/image" Target="../media/image4.png"/><Relationship Id="rId7" Type="http://schemas.openxmlformats.org/officeDocument/2006/relationships/slideLayout" Target="../slideLayouts/slideLayout687.xml"/><Relationship Id="rId12" Type="http://schemas.openxmlformats.org/officeDocument/2006/relationships/slideLayout" Target="../slideLayouts/slideLayout692.xml"/><Relationship Id="rId17" Type="http://schemas.openxmlformats.org/officeDocument/2006/relationships/slideLayout" Target="../slideLayouts/slideLayout697.xml"/><Relationship Id="rId2" Type="http://schemas.openxmlformats.org/officeDocument/2006/relationships/slideLayout" Target="../slideLayouts/slideLayout682.xml"/><Relationship Id="rId16" Type="http://schemas.openxmlformats.org/officeDocument/2006/relationships/slideLayout" Target="../slideLayouts/slideLayout696.xml"/><Relationship Id="rId20" Type="http://schemas.openxmlformats.org/officeDocument/2006/relationships/image" Target="../media/image3.png"/><Relationship Id="rId1" Type="http://schemas.openxmlformats.org/officeDocument/2006/relationships/slideLayout" Target="../slideLayouts/slideLayout681.xml"/><Relationship Id="rId6" Type="http://schemas.openxmlformats.org/officeDocument/2006/relationships/slideLayout" Target="../slideLayouts/slideLayout686.xml"/><Relationship Id="rId11" Type="http://schemas.openxmlformats.org/officeDocument/2006/relationships/slideLayout" Target="../slideLayouts/slideLayout691.xml"/><Relationship Id="rId5" Type="http://schemas.openxmlformats.org/officeDocument/2006/relationships/slideLayout" Target="../slideLayouts/slideLayout685.xml"/><Relationship Id="rId15" Type="http://schemas.openxmlformats.org/officeDocument/2006/relationships/slideLayout" Target="../slideLayouts/slideLayout695.xml"/><Relationship Id="rId10" Type="http://schemas.openxmlformats.org/officeDocument/2006/relationships/slideLayout" Target="../slideLayouts/slideLayout690.xml"/><Relationship Id="rId19" Type="http://schemas.openxmlformats.org/officeDocument/2006/relationships/image" Target="../media/image2.png"/><Relationship Id="rId4" Type="http://schemas.openxmlformats.org/officeDocument/2006/relationships/slideLayout" Target="../slideLayouts/slideLayout684.xml"/><Relationship Id="rId9" Type="http://schemas.openxmlformats.org/officeDocument/2006/relationships/slideLayout" Target="../slideLayouts/slideLayout689.xml"/><Relationship Id="rId14" Type="http://schemas.openxmlformats.org/officeDocument/2006/relationships/slideLayout" Target="../slideLayouts/slideLayout694.xml"/><Relationship Id="rId22" Type="http://schemas.openxmlformats.org/officeDocument/2006/relationships/image" Target="../media/image5.png"/></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705.xml"/><Relationship Id="rId13" Type="http://schemas.openxmlformats.org/officeDocument/2006/relationships/slideLayout" Target="../slideLayouts/slideLayout710.xml"/><Relationship Id="rId18" Type="http://schemas.openxmlformats.org/officeDocument/2006/relationships/theme" Target="../theme/theme42.xml"/><Relationship Id="rId3" Type="http://schemas.openxmlformats.org/officeDocument/2006/relationships/slideLayout" Target="../slideLayouts/slideLayout700.xml"/><Relationship Id="rId21" Type="http://schemas.openxmlformats.org/officeDocument/2006/relationships/image" Target="../media/image4.png"/><Relationship Id="rId7" Type="http://schemas.openxmlformats.org/officeDocument/2006/relationships/slideLayout" Target="../slideLayouts/slideLayout704.xml"/><Relationship Id="rId12" Type="http://schemas.openxmlformats.org/officeDocument/2006/relationships/slideLayout" Target="../slideLayouts/slideLayout709.xml"/><Relationship Id="rId17" Type="http://schemas.openxmlformats.org/officeDocument/2006/relationships/slideLayout" Target="../slideLayouts/slideLayout714.xml"/><Relationship Id="rId2" Type="http://schemas.openxmlformats.org/officeDocument/2006/relationships/slideLayout" Target="../slideLayouts/slideLayout699.xml"/><Relationship Id="rId16" Type="http://schemas.openxmlformats.org/officeDocument/2006/relationships/slideLayout" Target="../slideLayouts/slideLayout713.xml"/><Relationship Id="rId20" Type="http://schemas.openxmlformats.org/officeDocument/2006/relationships/image" Target="../media/image3.png"/><Relationship Id="rId1" Type="http://schemas.openxmlformats.org/officeDocument/2006/relationships/slideLayout" Target="../slideLayouts/slideLayout698.xml"/><Relationship Id="rId6" Type="http://schemas.openxmlformats.org/officeDocument/2006/relationships/slideLayout" Target="../slideLayouts/slideLayout703.xml"/><Relationship Id="rId11" Type="http://schemas.openxmlformats.org/officeDocument/2006/relationships/slideLayout" Target="../slideLayouts/slideLayout708.xml"/><Relationship Id="rId5" Type="http://schemas.openxmlformats.org/officeDocument/2006/relationships/slideLayout" Target="../slideLayouts/slideLayout702.xml"/><Relationship Id="rId15" Type="http://schemas.openxmlformats.org/officeDocument/2006/relationships/slideLayout" Target="../slideLayouts/slideLayout712.xml"/><Relationship Id="rId10" Type="http://schemas.openxmlformats.org/officeDocument/2006/relationships/slideLayout" Target="../slideLayouts/slideLayout707.xml"/><Relationship Id="rId19" Type="http://schemas.openxmlformats.org/officeDocument/2006/relationships/image" Target="../media/image2.png"/><Relationship Id="rId4" Type="http://schemas.openxmlformats.org/officeDocument/2006/relationships/slideLayout" Target="../slideLayouts/slideLayout701.xml"/><Relationship Id="rId9" Type="http://schemas.openxmlformats.org/officeDocument/2006/relationships/slideLayout" Target="../slideLayouts/slideLayout706.xml"/><Relationship Id="rId14" Type="http://schemas.openxmlformats.org/officeDocument/2006/relationships/slideLayout" Target="../slideLayouts/slideLayout711.xml"/><Relationship Id="rId22" Type="http://schemas.openxmlformats.org/officeDocument/2006/relationships/image" Target="../media/image5.png"/></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722.xml"/><Relationship Id="rId13" Type="http://schemas.openxmlformats.org/officeDocument/2006/relationships/slideLayout" Target="../slideLayouts/slideLayout727.xml"/><Relationship Id="rId18" Type="http://schemas.openxmlformats.org/officeDocument/2006/relationships/theme" Target="../theme/theme43.xml"/><Relationship Id="rId3" Type="http://schemas.openxmlformats.org/officeDocument/2006/relationships/slideLayout" Target="../slideLayouts/slideLayout717.xml"/><Relationship Id="rId21" Type="http://schemas.openxmlformats.org/officeDocument/2006/relationships/image" Target="../media/image4.png"/><Relationship Id="rId7" Type="http://schemas.openxmlformats.org/officeDocument/2006/relationships/slideLayout" Target="../slideLayouts/slideLayout721.xml"/><Relationship Id="rId12" Type="http://schemas.openxmlformats.org/officeDocument/2006/relationships/slideLayout" Target="../slideLayouts/slideLayout726.xml"/><Relationship Id="rId17" Type="http://schemas.openxmlformats.org/officeDocument/2006/relationships/slideLayout" Target="../slideLayouts/slideLayout731.xml"/><Relationship Id="rId2" Type="http://schemas.openxmlformats.org/officeDocument/2006/relationships/slideLayout" Target="../slideLayouts/slideLayout716.xml"/><Relationship Id="rId16" Type="http://schemas.openxmlformats.org/officeDocument/2006/relationships/slideLayout" Target="../slideLayouts/slideLayout730.xml"/><Relationship Id="rId20" Type="http://schemas.openxmlformats.org/officeDocument/2006/relationships/image" Target="../media/image3.png"/><Relationship Id="rId1" Type="http://schemas.openxmlformats.org/officeDocument/2006/relationships/slideLayout" Target="../slideLayouts/slideLayout715.xml"/><Relationship Id="rId6" Type="http://schemas.openxmlformats.org/officeDocument/2006/relationships/slideLayout" Target="../slideLayouts/slideLayout720.xml"/><Relationship Id="rId11" Type="http://schemas.openxmlformats.org/officeDocument/2006/relationships/slideLayout" Target="../slideLayouts/slideLayout725.xml"/><Relationship Id="rId5" Type="http://schemas.openxmlformats.org/officeDocument/2006/relationships/slideLayout" Target="../slideLayouts/slideLayout719.xml"/><Relationship Id="rId15" Type="http://schemas.openxmlformats.org/officeDocument/2006/relationships/slideLayout" Target="../slideLayouts/slideLayout729.xml"/><Relationship Id="rId10" Type="http://schemas.openxmlformats.org/officeDocument/2006/relationships/slideLayout" Target="../slideLayouts/slideLayout724.xml"/><Relationship Id="rId19" Type="http://schemas.openxmlformats.org/officeDocument/2006/relationships/image" Target="../media/image2.png"/><Relationship Id="rId4" Type="http://schemas.openxmlformats.org/officeDocument/2006/relationships/slideLayout" Target="../slideLayouts/slideLayout718.xml"/><Relationship Id="rId9" Type="http://schemas.openxmlformats.org/officeDocument/2006/relationships/slideLayout" Target="../slideLayouts/slideLayout723.xml"/><Relationship Id="rId14" Type="http://schemas.openxmlformats.org/officeDocument/2006/relationships/slideLayout" Target="../slideLayouts/slideLayout728.xml"/><Relationship Id="rId22" Type="http://schemas.openxmlformats.org/officeDocument/2006/relationships/image" Target="../media/image5.png"/></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739.xml"/><Relationship Id="rId13" Type="http://schemas.openxmlformats.org/officeDocument/2006/relationships/slideLayout" Target="../slideLayouts/slideLayout744.xml"/><Relationship Id="rId18" Type="http://schemas.openxmlformats.org/officeDocument/2006/relationships/theme" Target="../theme/theme44.xml"/><Relationship Id="rId3" Type="http://schemas.openxmlformats.org/officeDocument/2006/relationships/slideLayout" Target="../slideLayouts/slideLayout734.xml"/><Relationship Id="rId21" Type="http://schemas.openxmlformats.org/officeDocument/2006/relationships/image" Target="../media/image4.png"/><Relationship Id="rId7" Type="http://schemas.openxmlformats.org/officeDocument/2006/relationships/slideLayout" Target="../slideLayouts/slideLayout738.xml"/><Relationship Id="rId12" Type="http://schemas.openxmlformats.org/officeDocument/2006/relationships/slideLayout" Target="../slideLayouts/slideLayout743.xml"/><Relationship Id="rId17" Type="http://schemas.openxmlformats.org/officeDocument/2006/relationships/slideLayout" Target="../slideLayouts/slideLayout748.xml"/><Relationship Id="rId2" Type="http://schemas.openxmlformats.org/officeDocument/2006/relationships/slideLayout" Target="../slideLayouts/slideLayout733.xml"/><Relationship Id="rId16" Type="http://schemas.openxmlformats.org/officeDocument/2006/relationships/slideLayout" Target="../slideLayouts/slideLayout747.xml"/><Relationship Id="rId20" Type="http://schemas.openxmlformats.org/officeDocument/2006/relationships/image" Target="../media/image3.png"/><Relationship Id="rId1" Type="http://schemas.openxmlformats.org/officeDocument/2006/relationships/slideLayout" Target="../slideLayouts/slideLayout732.xml"/><Relationship Id="rId6" Type="http://schemas.openxmlformats.org/officeDocument/2006/relationships/slideLayout" Target="../slideLayouts/slideLayout737.xml"/><Relationship Id="rId11" Type="http://schemas.openxmlformats.org/officeDocument/2006/relationships/slideLayout" Target="../slideLayouts/slideLayout742.xml"/><Relationship Id="rId5" Type="http://schemas.openxmlformats.org/officeDocument/2006/relationships/slideLayout" Target="../slideLayouts/slideLayout736.xml"/><Relationship Id="rId15" Type="http://schemas.openxmlformats.org/officeDocument/2006/relationships/slideLayout" Target="../slideLayouts/slideLayout746.xml"/><Relationship Id="rId10" Type="http://schemas.openxmlformats.org/officeDocument/2006/relationships/slideLayout" Target="../slideLayouts/slideLayout741.xml"/><Relationship Id="rId19" Type="http://schemas.openxmlformats.org/officeDocument/2006/relationships/image" Target="../media/image2.png"/><Relationship Id="rId4" Type="http://schemas.openxmlformats.org/officeDocument/2006/relationships/slideLayout" Target="../slideLayouts/slideLayout735.xml"/><Relationship Id="rId9" Type="http://schemas.openxmlformats.org/officeDocument/2006/relationships/slideLayout" Target="../slideLayouts/slideLayout740.xml"/><Relationship Id="rId14" Type="http://schemas.openxmlformats.org/officeDocument/2006/relationships/slideLayout" Target="../slideLayouts/slideLayout745.xml"/><Relationship Id="rId22" Type="http://schemas.openxmlformats.org/officeDocument/2006/relationships/image" Target="../media/image5.png"/></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756.xml"/><Relationship Id="rId13" Type="http://schemas.openxmlformats.org/officeDocument/2006/relationships/slideLayout" Target="../slideLayouts/slideLayout761.xml"/><Relationship Id="rId18" Type="http://schemas.openxmlformats.org/officeDocument/2006/relationships/theme" Target="../theme/theme45.xml"/><Relationship Id="rId3" Type="http://schemas.openxmlformats.org/officeDocument/2006/relationships/slideLayout" Target="../slideLayouts/slideLayout751.xml"/><Relationship Id="rId21" Type="http://schemas.openxmlformats.org/officeDocument/2006/relationships/image" Target="../media/image4.png"/><Relationship Id="rId7" Type="http://schemas.openxmlformats.org/officeDocument/2006/relationships/slideLayout" Target="../slideLayouts/slideLayout755.xml"/><Relationship Id="rId12" Type="http://schemas.openxmlformats.org/officeDocument/2006/relationships/slideLayout" Target="../slideLayouts/slideLayout760.xml"/><Relationship Id="rId17" Type="http://schemas.openxmlformats.org/officeDocument/2006/relationships/slideLayout" Target="../slideLayouts/slideLayout765.xml"/><Relationship Id="rId2" Type="http://schemas.openxmlformats.org/officeDocument/2006/relationships/slideLayout" Target="../slideLayouts/slideLayout750.xml"/><Relationship Id="rId16" Type="http://schemas.openxmlformats.org/officeDocument/2006/relationships/slideLayout" Target="../slideLayouts/slideLayout764.xml"/><Relationship Id="rId20" Type="http://schemas.openxmlformats.org/officeDocument/2006/relationships/image" Target="../media/image3.png"/><Relationship Id="rId1" Type="http://schemas.openxmlformats.org/officeDocument/2006/relationships/slideLayout" Target="../slideLayouts/slideLayout749.xml"/><Relationship Id="rId6" Type="http://schemas.openxmlformats.org/officeDocument/2006/relationships/slideLayout" Target="../slideLayouts/slideLayout754.xml"/><Relationship Id="rId11" Type="http://schemas.openxmlformats.org/officeDocument/2006/relationships/slideLayout" Target="../slideLayouts/slideLayout759.xml"/><Relationship Id="rId5" Type="http://schemas.openxmlformats.org/officeDocument/2006/relationships/slideLayout" Target="../slideLayouts/slideLayout753.xml"/><Relationship Id="rId15" Type="http://schemas.openxmlformats.org/officeDocument/2006/relationships/slideLayout" Target="../slideLayouts/slideLayout763.xml"/><Relationship Id="rId10" Type="http://schemas.openxmlformats.org/officeDocument/2006/relationships/slideLayout" Target="../slideLayouts/slideLayout758.xml"/><Relationship Id="rId19" Type="http://schemas.openxmlformats.org/officeDocument/2006/relationships/image" Target="../media/image2.png"/><Relationship Id="rId4" Type="http://schemas.openxmlformats.org/officeDocument/2006/relationships/slideLayout" Target="../slideLayouts/slideLayout752.xml"/><Relationship Id="rId9" Type="http://schemas.openxmlformats.org/officeDocument/2006/relationships/slideLayout" Target="../slideLayouts/slideLayout757.xml"/><Relationship Id="rId14" Type="http://schemas.openxmlformats.org/officeDocument/2006/relationships/slideLayout" Target="../slideLayouts/slideLayout762.xml"/><Relationship Id="rId22" Type="http://schemas.openxmlformats.org/officeDocument/2006/relationships/image" Target="../media/image5.png"/></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773.xml"/><Relationship Id="rId13" Type="http://schemas.openxmlformats.org/officeDocument/2006/relationships/slideLayout" Target="../slideLayouts/slideLayout778.xml"/><Relationship Id="rId18" Type="http://schemas.openxmlformats.org/officeDocument/2006/relationships/theme" Target="../theme/theme46.xml"/><Relationship Id="rId3" Type="http://schemas.openxmlformats.org/officeDocument/2006/relationships/slideLayout" Target="../slideLayouts/slideLayout768.xml"/><Relationship Id="rId21" Type="http://schemas.openxmlformats.org/officeDocument/2006/relationships/image" Target="../media/image4.png"/><Relationship Id="rId7" Type="http://schemas.openxmlformats.org/officeDocument/2006/relationships/slideLayout" Target="../slideLayouts/slideLayout772.xml"/><Relationship Id="rId12" Type="http://schemas.openxmlformats.org/officeDocument/2006/relationships/slideLayout" Target="../slideLayouts/slideLayout777.xml"/><Relationship Id="rId17" Type="http://schemas.openxmlformats.org/officeDocument/2006/relationships/slideLayout" Target="../slideLayouts/slideLayout782.xml"/><Relationship Id="rId2" Type="http://schemas.openxmlformats.org/officeDocument/2006/relationships/slideLayout" Target="../slideLayouts/slideLayout767.xml"/><Relationship Id="rId16" Type="http://schemas.openxmlformats.org/officeDocument/2006/relationships/slideLayout" Target="../slideLayouts/slideLayout781.xml"/><Relationship Id="rId20" Type="http://schemas.openxmlformats.org/officeDocument/2006/relationships/image" Target="../media/image3.png"/><Relationship Id="rId1" Type="http://schemas.openxmlformats.org/officeDocument/2006/relationships/slideLayout" Target="../slideLayouts/slideLayout766.xml"/><Relationship Id="rId6" Type="http://schemas.openxmlformats.org/officeDocument/2006/relationships/slideLayout" Target="../slideLayouts/slideLayout771.xml"/><Relationship Id="rId11" Type="http://schemas.openxmlformats.org/officeDocument/2006/relationships/slideLayout" Target="../slideLayouts/slideLayout776.xml"/><Relationship Id="rId5" Type="http://schemas.openxmlformats.org/officeDocument/2006/relationships/slideLayout" Target="../slideLayouts/slideLayout770.xml"/><Relationship Id="rId15" Type="http://schemas.openxmlformats.org/officeDocument/2006/relationships/slideLayout" Target="../slideLayouts/slideLayout780.xml"/><Relationship Id="rId10" Type="http://schemas.openxmlformats.org/officeDocument/2006/relationships/slideLayout" Target="../slideLayouts/slideLayout775.xml"/><Relationship Id="rId19" Type="http://schemas.openxmlformats.org/officeDocument/2006/relationships/image" Target="../media/image2.png"/><Relationship Id="rId4" Type="http://schemas.openxmlformats.org/officeDocument/2006/relationships/slideLayout" Target="../slideLayouts/slideLayout769.xml"/><Relationship Id="rId9" Type="http://schemas.openxmlformats.org/officeDocument/2006/relationships/slideLayout" Target="../slideLayouts/slideLayout774.xml"/><Relationship Id="rId14" Type="http://schemas.openxmlformats.org/officeDocument/2006/relationships/slideLayout" Target="../slideLayouts/slideLayout779.xml"/><Relationship Id="rId22" Type="http://schemas.openxmlformats.org/officeDocument/2006/relationships/image" Target="../media/image5.png"/></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790.xml"/><Relationship Id="rId13" Type="http://schemas.openxmlformats.org/officeDocument/2006/relationships/slideLayout" Target="../slideLayouts/slideLayout795.xml"/><Relationship Id="rId18" Type="http://schemas.openxmlformats.org/officeDocument/2006/relationships/theme" Target="../theme/theme47.xml"/><Relationship Id="rId3" Type="http://schemas.openxmlformats.org/officeDocument/2006/relationships/slideLayout" Target="../slideLayouts/slideLayout785.xml"/><Relationship Id="rId21" Type="http://schemas.openxmlformats.org/officeDocument/2006/relationships/image" Target="../media/image4.png"/><Relationship Id="rId7" Type="http://schemas.openxmlformats.org/officeDocument/2006/relationships/slideLayout" Target="../slideLayouts/slideLayout789.xml"/><Relationship Id="rId12" Type="http://schemas.openxmlformats.org/officeDocument/2006/relationships/slideLayout" Target="../slideLayouts/slideLayout794.xml"/><Relationship Id="rId17" Type="http://schemas.openxmlformats.org/officeDocument/2006/relationships/slideLayout" Target="../slideLayouts/slideLayout799.xml"/><Relationship Id="rId2" Type="http://schemas.openxmlformats.org/officeDocument/2006/relationships/slideLayout" Target="../slideLayouts/slideLayout784.xml"/><Relationship Id="rId16" Type="http://schemas.openxmlformats.org/officeDocument/2006/relationships/slideLayout" Target="../slideLayouts/slideLayout798.xml"/><Relationship Id="rId20" Type="http://schemas.openxmlformats.org/officeDocument/2006/relationships/image" Target="../media/image3.png"/><Relationship Id="rId1" Type="http://schemas.openxmlformats.org/officeDocument/2006/relationships/slideLayout" Target="../slideLayouts/slideLayout783.xml"/><Relationship Id="rId6" Type="http://schemas.openxmlformats.org/officeDocument/2006/relationships/slideLayout" Target="../slideLayouts/slideLayout788.xml"/><Relationship Id="rId11" Type="http://schemas.openxmlformats.org/officeDocument/2006/relationships/slideLayout" Target="../slideLayouts/slideLayout793.xml"/><Relationship Id="rId5" Type="http://schemas.openxmlformats.org/officeDocument/2006/relationships/slideLayout" Target="../slideLayouts/slideLayout787.xml"/><Relationship Id="rId15" Type="http://schemas.openxmlformats.org/officeDocument/2006/relationships/slideLayout" Target="../slideLayouts/slideLayout797.xml"/><Relationship Id="rId10" Type="http://schemas.openxmlformats.org/officeDocument/2006/relationships/slideLayout" Target="../slideLayouts/slideLayout792.xml"/><Relationship Id="rId19" Type="http://schemas.openxmlformats.org/officeDocument/2006/relationships/image" Target="../media/image2.png"/><Relationship Id="rId4" Type="http://schemas.openxmlformats.org/officeDocument/2006/relationships/slideLayout" Target="../slideLayouts/slideLayout786.xml"/><Relationship Id="rId9" Type="http://schemas.openxmlformats.org/officeDocument/2006/relationships/slideLayout" Target="../slideLayouts/slideLayout791.xml"/><Relationship Id="rId14" Type="http://schemas.openxmlformats.org/officeDocument/2006/relationships/slideLayout" Target="../slideLayouts/slideLayout796.xml"/><Relationship Id="rId22" Type="http://schemas.openxmlformats.org/officeDocument/2006/relationships/image" Target="../media/image5.png"/></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807.xml"/><Relationship Id="rId13" Type="http://schemas.openxmlformats.org/officeDocument/2006/relationships/slideLayout" Target="../slideLayouts/slideLayout812.xml"/><Relationship Id="rId18" Type="http://schemas.openxmlformats.org/officeDocument/2006/relationships/theme" Target="../theme/theme48.xml"/><Relationship Id="rId3" Type="http://schemas.openxmlformats.org/officeDocument/2006/relationships/slideLayout" Target="../slideLayouts/slideLayout802.xml"/><Relationship Id="rId21" Type="http://schemas.openxmlformats.org/officeDocument/2006/relationships/image" Target="../media/image4.png"/><Relationship Id="rId7" Type="http://schemas.openxmlformats.org/officeDocument/2006/relationships/slideLayout" Target="../slideLayouts/slideLayout806.xml"/><Relationship Id="rId12" Type="http://schemas.openxmlformats.org/officeDocument/2006/relationships/slideLayout" Target="../slideLayouts/slideLayout811.xml"/><Relationship Id="rId17" Type="http://schemas.openxmlformats.org/officeDocument/2006/relationships/slideLayout" Target="../slideLayouts/slideLayout816.xml"/><Relationship Id="rId2" Type="http://schemas.openxmlformats.org/officeDocument/2006/relationships/slideLayout" Target="../slideLayouts/slideLayout801.xml"/><Relationship Id="rId16" Type="http://schemas.openxmlformats.org/officeDocument/2006/relationships/slideLayout" Target="../slideLayouts/slideLayout815.xml"/><Relationship Id="rId20" Type="http://schemas.openxmlformats.org/officeDocument/2006/relationships/image" Target="../media/image3.png"/><Relationship Id="rId1" Type="http://schemas.openxmlformats.org/officeDocument/2006/relationships/slideLayout" Target="../slideLayouts/slideLayout800.xml"/><Relationship Id="rId6" Type="http://schemas.openxmlformats.org/officeDocument/2006/relationships/slideLayout" Target="../slideLayouts/slideLayout805.xml"/><Relationship Id="rId11" Type="http://schemas.openxmlformats.org/officeDocument/2006/relationships/slideLayout" Target="../slideLayouts/slideLayout810.xml"/><Relationship Id="rId5" Type="http://schemas.openxmlformats.org/officeDocument/2006/relationships/slideLayout" Target="../slideLayouts/slideLayout804.xml"/><Relationship Id="rId15" Type="http://schemas.openxmlformats.org/officeDocument/2006/relationships/slideLayout" Target="../slideLayouts/slideLayout814.xml"/><Relationship Id="rId10" Type="http://schemas.openxmlformats.org/officeDocument/2006/relationships/slideLayout" Target="../slideLayouts/slideLayout809.xml"/><Relationship Id="rId19" Type="http://schemas.openxmlformats.org/officeDocument/2006/relationships/image" Target="../media/image2.png"/><Relationship Id="rId4" Type="http://schemas.openxmlformats.org/officeDocument/2006/relationships/slideLayout" Target="../slideLayouts/slideLayout803.xml"/><Relationship Id="rId9" Type="http://schemas.openxmlformats.org/officeDocument/2006/relationships/slideLayout" Target="../slideLayouts/slideLayout808.xml"/><Relationship Id="rId14" Type="http://schemas.openxmlformats.org/officeDocument/2006/relationships/slideLayout" Target="../slideLayouts/slideLayout813.xml"/><Relationship Id="rId22" Type="http://schemas.openxmlformats.org/officeDocument/2006/relationships/image" Target="../media/image5.png"/></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824.xml"/><Relationship Id="rId13" Type="http://schemas.openxmlformats.org/officeDocument/2006/relationships/slideLayout" Target="../slideLayouts/slideLayout829.xml"/><Relationship Id="rId18" Type="http://schemas.openxmlformats.org/officeDocument/2006/relationships/theme" Target="../theme/theme49.xml"/><Relationship Id="rId3" Type="http://schemas.openxmlformats.org/officeDocument/2006/relationships/slideLayout" Target="../slideLayouts/slideLayout819.xml"/><Relationship Id="rId21" Type="http://schemas.openxmlformats.org/officeDocument/2006/relationships/image" Target="../media/image4.png"/><Relationship Id="rId7" Type="http://schemas.openxmlformats.org/officeDocument/2006/relationships/slideLayout" Target="../slideLayouts/slideLayout823.xml"/><Relationship Id="rId12" Type="http://schemas.openxmlformats.org/officeDocument/2006/relationships/slideLayout" Target="../slideLayouts/slideLayout828.xml"/><Relationship Id="rId17" Type="http://schemas.openxmlformats.org/officeDocument/2006/relationships/slideLayout" Target="../slideLayouts/slideLayout833.xml"/><Relationship Id="rId2" Type="http://schemas.openxmlformats.org/officeDocument/2006/relationships/slideLayout" Target="../slideLayouts/slideLayout818.xml"/><Relationship Id="rId16" Type="http://schemas.openxmlformats.org/officeDocument/2006/relationships/slideLayout" Target="../slideLayouts/slideLayout832.xml"/><Relationship Id="rId20" Type="http://schemas.openxmlformats.org/officeDocument/2006/relationships/image" Target="../media/image3.png"/><Relationship Id="rId1" Type="http://schemas.openxmlformats.org/officeDocument/2006/relationships/slideLayout" Target="../slideLayouts/slideLayout817.xml"/><Relationship Id="rId6" Type="http://schemas.openxmlformats.org/officeDocument/2006/relationships/slideLayout" Target="../slideLayouts/slideLayout822.xml"/><Relationship Id="rId11" Type="http://schemas.openxmlformats.org/officeDocument/2006/relationships/slideLayout" Target="../slideLayouts/slideLayout827.xml"/><Relationship Id="rId5" Type="http://schemas.openxmlformats.org/officeDocument/2006/relationships/slideLayout" Target="../slideLayouts/slideLayout821.xml"/><Relationship Id="rId15" Type="http://schemas.openxmlformats.org/officeDocument/2006/relationships/slideLayout" Target="../slideLayouts/slideLayout831.xml"/><Relationship Id="rId10" Type="http://schemas.openxmlformats.org/officeDocument/2006/relationships/slideLayout" Target="../slideLayouts/slideLayout826.xml"/><Relationship Id="rId19" Type="http://schemas.openxmlformats.org/officeDocument/2006/relationships/image" Target="../media/image2.png"/><Relationship Id="rId4" Type="http://schemas.openxmlformats.org/officeDocument/2006/relationships/slideLayout" Target="../slideLayouts/slideLayout820.xml"/><Relationship Id="rId9" Type="http://schemas.openxmlformats.org/officeDocument/2006/relationships/slideLayout" Target="../slideLayouts/slideLayout825.xml"/><Relationship Id="rId14" Type="http://schemas.openxmlformats.org/officeDocument/2006/relationships/slideLayout" Target="../slideLayouts/slideLayout830.xml"/><Relationship Id="rId22" Type="http://schemas.openxmlformats.org/officeDocument/2006/relationships/image" Target="../media/image5.png"/></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841.xml"/><Relationship Id="rId13" Type="http://schemas.openxmlformats.org/officeDocument/2006/relationships/slideLayout" Target="../slideLayouts/slideLayout846.xml"/><Relationship Id="rId18" Type="http://schemas.openxmlformats.org/officeDocument/2006/relationships/theme" Target="../theme/theme50.xml"/><Relationship Id="rId3" Type="http://schemas.openxmlformats.org/officeDocument/2006/relationships/slideLayout" Target="../slideLayouts/slideLayout836.xml"/><Relationship Id="rId21" Type="http://schemas.openxmlformats.org/officeDocument/2006/relationships/image" Target="../media/image4.png"/><Relationship Id="rId7" Type="http://schemas.openxmlformats.org/officeDocument/2006/relationships/slideLayout" Target="../slideLayouts/slideLayout840.xml"/><Relationship Id="rId12" Type="http://schemas.openxmlformats.org/officeDocument/2006/relationships/slideLayout" Target="../slideLayouts/slideLayout845.xml"/><Relationship Id="rId17" Type="http://schemas.openxmlformats.org/officeDocument/2006/relationships/slideLayout" Target="../slideLayouts/slideLayout850.xml"/><Relationship Id="rId2" Type="http://schemas.openxmlformats.org/officeDocument/2006/relationships/slideLayout" Target="../slideLayouts/slideLayout835.xml"/><Relationship Id="rId16" Type="http://schemas.openxmlformats.org/officeDocument/2006/relationships/slideLayout" Target="../slideLayouts/slideLayout849.xml"/><Relationship Id="rId20" Type="http://schemas.openxmlformats.org/officeDocument/2006/relationships/image" Target="../media/image3.png"/><Relationship Id="rId1" Type="http://schemas.openxmlformats.org/officeDocument/2006/relationships/slideLayout" Target="../slideLayouts/slideLayout834.xml"/><Relationship Id="rId6" Type="http://schemas.openxmlformats.org/officeDocument/2006/relationships/slideLayout" Target="../slideLayouts/slideLayout839.xml"/><Relationship Id="rId11" Type="http://schemas.openxmlformats.org/officeDocument/2006/relationships/slideLayout" Target="../slideLayouts/slideLayout844.xml"/><Relationship Id="rId5" Type="http://schemas.openxmlformats.org/officeDocument/2006/relationships/slideLayout" Target="../slideLayouts/slideLayout838.xml"/><Relationship Id="rId15" Type="http://schemas.openxmlformats.org/officeDocument/2006/relationships/slideLayout" Target="../slideLayouts/slideLayout848.xml"/><Relationship Id="rId10" Type="http://schemas.openxmlformats.org/officeDocument/2006/relationships/slideLayout" Target="../slideLayouts/slideLayout843.xml"/><Relationship Id="rId19" Type="http://schemas.openxmlformats.org/officeDocument/2006/relationships/image" Target="../media/image2.png"/><Relationship Id="rId4" Type="http://schemas.openxmlformats.org/officeDocument/2006/relationships/slideLayout" Target="../slideLayouts/slideLayout837.xml"/><Relationship Id="rId9" Type="http://schemas.openxmlformats.org/officeDocument/2006/relationships/slideLayout" Target="../slideLayouts/slideLayout842.xml"/><Relationship Id="rId14" Type="http://schemas.openxmlformats.org/officeDocument/2006/relationships/slideLayout" Target="../slideLayouts/slideLayout847.xml"/><Relationship Id="rId22" Type="http://schemas.openxmlformats.org/officeDocument/2006/relationships/image" Target="../media/image5.png"/></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858.xml"/><Relationship Id="rId13" Type="http://schemas.openxmlformats.org/officeDocument/2006/relationships/slideLayout" Target="../slideLayouts/slideLayout863.xml"/><Relationship Id="rId18" Type="http://schemas.openxmlformats.org/officeDocument/2006/relationships/theme" Target="../theme/theme51.xml"/><Relationship Id="rId3" Type="http://schemas.openxmlformats.org/officeDocument/2006/relationships/slideLayout" Target="../slideLayouts/slideLayout853.xml"/><Relationship Id="rId21" Type="http://schemas.openxmlformats.org/officeDocument/2006/relationships/image" Target="../media/image4.png"/><Relationship Id="rId7" Type="http://schemas.openxmlformats.org/officeDocument/2006/relationships/slideLayout" Target="../slideLayouts/slideLayout857.xml"/><Relationship Id="rId12" Type="http://schemas.openxmlformats.org/officeDocument/2006/relationships/slideLayout" Target="../slideLayouts/slideLayout862.xml"/><Relationship Id="rId17" Type="http://schemas.openxmlformats.org/officeDocument/2006/relationships/slideLayout" Target="../slideLayouts/slideLayout867.xml"/><Relationship Id="rId2" Type="http://schemas.openxmlformats.org/officeDocument/2006/relationships/slideLayout" Target="../slideLayouts/slideLayout852.xml"/><Relationship Id="rId16" Type="http://schemas.openxmlformats.org/officeDocument/2006/relationships/slideLayout" Target="../slideLayouts/slideLayout866.xml"/><Relationship Id="rId20" Type="http://schemas.openxmlformats.org/officeDocument/2006/relationships/image" Target="../media/image3.png"/><Relationship Id="rId1" Type="http://schemas.openxmlformats.org/officeDocument/2006/relationships/slideLayout" Target="../slideLayouts/slideLayout851.xml"/><Relationship Id="rId6" Type="http://schemas.openxmlformats.org/officeDocument/2006/relationships/slideLayout" Target="../slideLayouts/slideLayout856.xml"/><Relationship Id="rId11" Type="http://schemas.openxmlformats.org/officeDocument/2006/relationships/slideLayout" Target="../slideLayouts/slideLayout861.xml"/><Relationship Id="rId5" Type="http://schemas.openxmlformats.org/officeDocument/2006/relationships/slideLayout" Target="../slideLayouts/slideLayout855.xml"/><Relationship Id="rId15" Type="http://schemas.openxmlformats.org/officeDocument/2006/relationships/slideLayout" Target="../slideLayouts/slideLayout865.xml"/><Relationship Id="rId10" Type="http://schemas.openxmlformats.org/officeDocument/2006/relationships/slideLayout" Target="../slideLayouts/slideLayout860.xml"/><Relationship Id="rId19" Type="http://schemas.openxmlformats.org/officeDocument/2006/relationships/image" Target="../media/image2.png"/><Relationship Id="rId4" Type="http://schemas.openxmlformats.org/officeDocument/2006/relationships/slideLayout" Target="../slideLayouts/slideLayout854.xml"/><Relationship Id="rId9" Type="http://schemas.openxmlformats.org/officeDocument/2006/relationships/slideLayout" Target="../slideLayouts/slideLayout859.xml"/><Relationship Id="rId14" Type="http://schemas.openxmlformats.org/officeDocument/2006/relationships/slideLayout" Target="../slideLayouts/slideLayout864.xml"/><Relationship Id="rId22" Type="http://schemas.openxmlformats.org/officeDocument/2006/relationships/image" Target="../media/image5.png"/></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875.xml"/><Relationship Id="rId13" Type="http://schemas.openxmlformats.org/officeDocument/2006/relationships/slideLayout" Target="../slideLayouts/slideLayout880.xml"/><Relationship Id="rId18" Type="http://schemas.openxmlformats.org/officeDocument/2006/relationships/theme" Target="../theme/theme52.xml"/><Relationship Id="rId3" Type="http://schemas.openxmlformats.org/officeDocument/2006/relationships/slideLayout" Target="../slideLayouts/slideLayout870.xml"/><Relationship Id="rId21" Type="http://schemas.openxmlformats.org/officeDocument/2006/relationships/image" Target="../media/image4.png"/><Relationship Id="rId7" Type="http://schemas.openxmlformats.org/officeDocument/2006/relationships/slideLayout" Target="../slideLayouts/slideLayout874.xml"/><Relationship Id="rId12" Type="http://schemas.openxmlformats.org/officeDocument/2006/relationships/slideLayout" Target="../slideLayouts/slideLayout879.xml"/><Relationship Id="rId17" Type="http://schemas.openxmlformats.org/officeDocument/2006/relationships/slideLayout" Target="../slideLayouts/slideLayout884.xml"/><Relationship Id="rId2" Type="http://schemas.openxmlformats.org/officeDocument/2006/relationships/slideLayout" Target="../slideLayouts/slideLayout869.xml"/><Relationship Id="rId16" Type="http://schemas.openxmlformats.org/officeDocument/2006/relationships/slideLayout" Target="../slideLayouts/slideLayout883.xml"/><Relationship Id="rId20" Type="http://schemas.openxmlformats.org/officeDocument/2006/relationships/image" Target="../media/image3.png"/><Relationship Id="rId1" Type="http://schemas.openxmlformats.org/officeDocument/2006/relationships/slideLayout" Target="../slideLayouts/slideLayout868.xml"/><Relationship Id="rId6" Type="http://schemas.openxmlformats.org/officeDocument/2006/relationships/slideLayout" Target="../slideLayouts/slideLayout873.xml"/><Relationship Id="rId11" Type="http://schemas.openxmlformats.org/officeDocument/2006/relationships/slideLayout" Target="../slideLayouts/slideLayout878.xml"/><Relationship Id="rId5" Type="http://schemas.openxmlformats.org/officeDocument/2006/relationships/slideLayout" Target="../slideLayouts/slideLayout872.xml"/><Relationship Id="rId15" Type="http://schemas.openxmlformats.org/officeDocument/2006/relationships/slideLayout" Target="../slideLayouts/slideLayout882.xml"/><Relationship Id="rId10" Type="http://schemas.openxmlformats.org/officeDocument/2006/relationships/slideLayout" Target="../slideLayouts/slideLayout877.xml"/><Relationship Id="rId19" Type="http://schemas.openxmlformats.org/officeDocument/2006/relationships/image" Target="../media/image2.png"/><Relationship Id="rId4" Type="http://schemas.openxmlformats.org/officeDocument/2006/relationships/slideLayout" Target="../slideLayouts/slideLayout871.xml"/><Relationship Id="rId9" Type="http://schemas.openxmlformats.org/officeDocument/2006/relationships/slideLayout" Target="../slideLayouts/slideLayout876.xml"/><Relationship Id="rId14" Type="http://schemas.openxmlformats.org/officeDocument/2006/relationships/slideLayout" Target="../slideLayouts/slideLayout881.xml"/><Relationship Id="rId22" Type="http://schemas.openxmlformats.org/officeDocument/2006/relationships/image" Target="../media/image5.png"/></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892.xml"/><Relationship Id="rId13" Type="http://schemas.openxmlformats.org/officeDocument/2006/relationships/slideLayout" Target="../slideLayouts/slideLayout897.xml"/><Relationship Id="rId18" Type="http://schemas.openxmlformats.org/officeDocument/2006/relationships/theme" Target="../theme/theme53.xml"/><Relationship Id="rId3" Type="http://schemas.openxmlformats.org/officeDocument/2006/relationships/slideLayout" Target="../slideLayouts/slideLayout887.xml"/><Relationship Id="rId21" Type="http://schemas.openxmlformats.org/officeDocument/2006/relationships/image" Target="../media/image4.png"/><Relationship Id="rId7" Type="http://schemas.openxmlformats.org/officeDocument/2006/relationships/slideLayout" Target="../slideLayouts/slideLayout891.xml"/><Relationship Id="rId12" Type="http://schemas.openxmlformats.org/officeDocument/2006/relationships/slideLayout" Target="../slideLayouts/slideLayout896.xml"/><Relationship Id="rId17" Type="http://schemas.openxmlformats.org/officeDocument/2006/relationships/slideLayout" Target="../slideLayouts/slideLayout901.xml"/><Relationship Id="rId2" Type="http://schemas.openxmlformats.org/officeDocument/2006/relationships/slideLayout" Target="../slideLayouts/slideLayout886.xml"/><Relationship Id="rId16" Type="http://schemas.openxmlformats.org/officeDocument/2006/relationships/slideLayout" Target="../slideLayouts/slideLayout900.xml"/><Relationship Id="rId20" Type="http://schemas.openxmlformats.org/officeDocument/2006/relationships/image" Target="../media/image3.png"/><Relationship Id="rId1" Type="http://schemas.openxmlformats.org/officeDocument/2006/relationships/slideLayout" Target="../slideLayouts/slideLayout885.xml"/><Relationship Id="rId6" Type="http://schemas.openxmlformats.org/officeDocument/2006/relationships/slideLayout" Target="../slideLayouts/slideLayout890.xml"/><Relationship Id="rId11" Type="http://schemas.openxmlformats.org/officeDocument/2006/relationships/slideLayout" Target="../slideLayouts/slideLayout895.xml"/><Relationship Id="rId5" Type="http://schemas.openxmlformats.org/officeDocument/2006/relationships/slideLayout" Target="../slideLayouts/slideLayout889.xml"/><Relationship Id="rId15" Type="http://schemas.openxmlformats.org/officeDocument/2006/relationships/slideLayout" Target="../slideLayouts/slideLayout899.xml"/><Relationship Id="rId10" Type="http://schemas.openxmlformats.org/officeDocument/2006/relationships/slideLayout" Target="../slideLayouts/slideLayout894.xml"/><Relationship Id="rId19" Type="http://schemas.openxmlformats.org/officeDocument/2006/relationships/image" Target="../media/image2.png"/><Relationship Id="rId4" Type="http://schemas.openxmlformats.org/officeDocument/2006/relationships/slideLayout" Target="../slideLayouts/slideLayout888.xml"/><Relationship Id="rId9" Type="http://schemas.openxmlformats.org/officeDocument/2006/relationships/slideLayout" Target="../slideLayouts/slideLayout893.xml"/><Relationship Id="rId14" Type="http://schemas.openxmlformats.org/officeDocument/2006/relationships/slideLayout" Target="../slideLayouts/slideLayout898.xml"/><Relationship Id="rId22" Type="http://schemas.openxmlformats.org/officeDocument/2006/relationships/image" Target="../media/image5.png"/></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909.xml"/><Relationship Id="rId13" Type="http://schemas.openxmlformats.org/officeDocument/2006/relationships/slideLayout" Target="../slideLayouts/slideLayout914.xml"/><Relationship Id="rId18" Type="http://schemas.openxmlformats.org/officeDocument/2006/relationships/theme" Target="../theme/theme54.xml"/><Relationship Id="rId3" Type="http://schemas.openxmlformats.org/officeDocument/2006/relationships/slideLayout" Target="../slideLayouts/slideLayout904.xml"/><Relationship Id="rId21" Type="http://schemas.openxmlformats.org/officeDocument/2006/relationships/image" Target="../media/image4.png"/><Relationship Id="rId7" Type="http://schemas.openxmlformats.org/officeDocument/2006/relationships/slideLayout" Target="../slideLayouts/slideLayout908.xml"/><Relationship Id="rId12" Type="http://schemas.openxmlformats.org/officeDocument/2006/relationships/slideLayout" Target="../slideLayouts/slideLayout913.xml"/><Relationship Id="rId17" Type="http://schemas.openxmlformats.org/officeDocument/2006/relationships/slideLayout" Target="../slideLayouts/slideLayout918.xml"/><Relationship Id="rId2" Type="http://schemas.openxmlformats.org/officeDocument/2006/relationships/slideLayout" Target="../slideLayouts/slideLayout903.xml"/><Relationship Id="rId16" Type="http://schemas.openxmlformats.org/officeDocument/2006/relationships/slideLayout" Target="../slideLayouts/slideLayout917.xml"/><Relationship Id="rId20" Type="http://schemas.openxmlformats.org/officeDocument/2006/relationships/image" Target="../media/image3.png"/><Relationship Id="rId1" Type="http://schemas.openxmlformats.org/officeDocument/2006/relationships/slideLayout" Target="../slideLayouts/slideLayout902.xml"/><Relationship Id="rId6" Type="http://schemas.openxmlformats.org/officeDocument/2006/relationships/slideLayout" Target="../slideLayouts/slideLayout907.xml"/><Relationship Id="rId11" Type="http://schemas.openxmlformats.org/officeDocument/2006/relationships/slideLayout" Target="../slideLayouts/slideLayout912.xml"/><Relationship Id="rId5" Type="http://schemas.openxmlformats.org/officeDocument/2006/relationships/slideLayout" Target="../slideLayouts/slideLayout906.xml"/><Relationship Id="rId15" Type="http://schemas.openxmlformats.org/officeDocument/2006/relationships/slideLayout" Target="../slideLayouts/slideLayout916.xml"/><Relationship Id="rId10" Type="http://schemas.openxmlformats.org/officeDocument/2006/relationships/slideLayout" Target="../slideLayouts/slideLayout911.xml"/><Relationship Id="rId19" Type="http://schemas.openxmlformats.org/officeDocument/2006/relationships/image" Target="../media/image2.png"/><Relationship Id="rId4" Type="http://schemas.openxmlformats.org/officeDocument/2006/relationships/slideLayout" Target="../slideLayouts/slideLayout905.xml"/><Relationship Id="rId9" Type="http://schemas.openxmlformats.org/officeDocument/2006/relationships/slideLayout" Target="../slideLayouts/slideLayout910.xml"/><Relationship Id="rId14" Type="http://schemas.openxmlformats.org/officeDocument/2006/relationships/slideLayout" Target="../slideLayouts/slideLayout915.xml"/><Relationship Id="rId22" Type="http://schemas.openxmlformats.org/officeDocument/2006/relationships/image" Target="../media/image5.png"/></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926.xml"/><Relationship Id="rId13" Type="http://schemas.openxmlformats.org/officeDocument/2006/relationships/slideLayout" Target="../slideLayouts/slideLayout931.xml"/><Relationship Id="rId18" Type="http://schemas.openxmlformats.org/officeDocument/2006/relationships/theme" Target="../theme/theme55.xml"/><Relationship Id="rId3" Type="http://schemas.openxmlformats.org/officeDocument/2006/relationships/slideLayout" Target="../slideLayouts/slideLayout921.xml"/><Relationship Id="rId21" Type="http://schemas.openxmlformats.org/officeDocument/2006/relationships/image" Target="../media/image4.png"/><Relationship Id="rId7" Type="http://schemas.openxmlformats.org/officeDocument/2006/relationships/slideLayout" Target="../slideLayouts/slideLayout925.xml"/><Relationship Id="rId12" Type="http://schemas.openxmlformats.org/officeDocument/2006/relationships/slideLayout" Target="../slideLayouts/slideLayout930.xml"/><Relationship Id="rId17" Type="http://schemas.openxmlformats.org/officeDocument/2006/relationships/slideLayout" Target="../slideLayouts/slideLayout935.xml"/><Relationship Id="rId2" Type="http://schemas.openxmlformats.org/officeDocument/2006/relationships/slideLayout" Target="../slideLayouts/slideLayout920.xml"/><Relationship Id="rId16" Type="http://schemas.openxmlformats.org/officeDocument/2006/relationships/slideLayout" Target="../slideLayouts/slideLayout934.xml"/><Relationship Id="rId20" Type="http://schemas.openxmlformats.org/officeDocument/2006/relationships/image" Target="../media/image3.png"/><Relationship Id="rId1" Type="http://schemas.openxmlformats.org/officeDocument/2006/relationships/slideLayout" Target="../slideLayouts/slideLayout919.xml"/><Relationship Id="rId6" Type="http://schemas.openxmlformats.org/officeDocument/2006/relationships/slideLayout" Target="../slideLayouts/slideLayout924.xml"/><Relationship Id="rId11" Type="http://schemas.openxmlformats.org/officeDocument/2006/relationships/slideLayout" Target="../slideLayouts/slideLayout929.xml"/><Relationship Id="rId5" Type="http://schemas.openxmlformats.org/officeDocument/2006/relationships/slideLayout" Target="../slideLayouts/slideLayout923.xml"/><Relationship Id="rId15" Type="http://schemas.openxmlformats.org/officeDocument/2006/relationships/slideLayout" Target="../slideLayouts/slideLayout933.xml"/><Relationship Id="rId10" Type="http://schemas.openxmlformats.org/officeDocument/2006/relationships/slideLayout" Target="../slideLayouts/slideLayout928.xml"/><Relationship Id="rId19" Type="http://schemas.openxmlformats.org/officeDocument/2006/relationships/image" Target="../media/image2.png"/><Relationship Id="rId4" Type="http://schemas.openxmlformats.org/officeDocument/2006/relationships/slideLayout" Target="../slideLayouts/slideLayout922.xml"/><Relationship Id="rId9" Type="http://schemas.openxmlformats.org/officeDocument/2006/relationships/slideLayout" Target="../slideLayouts/slideLayout927.xml"/><Relationship Id="rId14" Type="http://schemas.openxmlformats.org/officeDocument/2006/relationships/slideLayout" Target="../slideLayouts/slideLayout932.xml"/><Relationship Id="rId22" Type="http://schemas.openxmlformats.org/officeDocument/2006/relationships/image" Target="../media/image5.png"/></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943.xml"/><Relationship Id="rId13" Type="http://schemas.openxmlformats.org/officeDocument/2006/relationships/slideLayout" Target="../slideLayouts/slideLayout948.xml"/><Relationship Id="rId18" Type="http://schemas.openxmlformats.org/officeDocument/2006/relationships/theme" Target="../theme/theme56.xml"/><Relationship Id="rId3" Type="http://schemas.openxmlformats.org/officeDocument/2006/relationships/slideLayout" Target="../slideLayouts/slideLayout938.xml"/><Relationship Id="rId21" Type="http://schemas.openxmlformats.org/officeDocument/2006/relationships/image" Target="../media/image4.png"/><Relationship Id="rId7" Type="http://schemas.openxmlformats.org/officeDocument/2006/relationships/slideLayout" Target="../slideLayouts/slideLayout942.xml"/><Relationship Id="rId12" Type="http://schemas.openxmlformats.org/officeDocument/2006/relationships/slideLayout" Target="../slideLayouts/slideLayout947.xml"/><Relationship Id="rId17" Type="http://schemas.openxmlformats.org/officeDocument/2006/relationships/slideLayout" Target="../slideLayouts/slideLayout952.xml"/><Relationship Id="rId2" Type="http://schemas.openxmlformats.org/officeDocument/2006/relationships/slideLayout" Target="../slideLayouts/slideLayout937.xml"/><Relationship Id="rId16" Type="http://schemas.openxmlformats.org/officeDocument/2006/relationships/slideLayout" Target="../slideLayouts/slideLayout951.xml"/><Relationship Id="rId20" Type="http://schemas.openxmlformats.org/officeDocument/2006/relationships/image" Target="../media/image3.png"/><Relationship Id="rId1" Type="http://schemas.openxmlformats.org/officeDocument/2006/relationships/slideLayout" Target="../slideLayouts/slideLayout936.xml"/><Relationship Id="rId6" Type="http://schemas.openxmlformats.org/officeDocument/2006/relationships/slideLayout" Target="../slideLayouts/slideLayout941.xml"/><Relationship Id="rId11" Type="http://schemas.openxmlformats.org/officeDocument/2006/relationships/slideLayout" Target="../slideLayouts/slideLayout946.xml"/><Relationship Id="rId5" Type="http://schemas.openxmlformats.org/officeDocument/2006/relationships/slideLayout" Target="../slideLayouts/slideLayout940.xml"/><Relationship Id="rId15" Type="http://schemas.openxmlformats.org/officeDocument/2006/relationships/slideLayout" Target="../slideLayouts/slideLayout950.xml"/><Relationship Id="rId10" Type="http://schemas.openxmlformats.org/officeDocument/2006/relationships/slideLayout" Target="../slideLayouts/slideLayout945.xml"/><Relationship Id="rId19" Type="http://schemas.openxmlformats.org/officeDocument/2006/relationships/image" Target="../media/image2.png"/><Relationship Id="rId4" Type="http://schemas.openxmlformats.org/officeDocument/2006/relationships/slideLayout" Target="../slideLayouts/slideLayout939.xml"/><Relationship Id="rId9" Type="http://schemas.openxmlformats.org/officeDocument/2006/relationships/slideLayout" Target="../slideLayouts/slideLayout944.xml"/><Relationship Id="rId14" Type="http://schemas.openxmlformats.org/officeDocument/2006/relationships/slideLayout" Target="../slideLayouts/slideLayout949.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152"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153"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57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154"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155"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577"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578"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579"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580"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581"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582"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161"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162"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603"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163"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164"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60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605"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606"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607"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608"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609"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197"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198"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691"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199"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200"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692"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693"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694"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695"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696"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697"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42" r:id="rId13"/>
    <p:sldLayoutId id="2147483843" r:id="rId14"/>
    <p:sldLayoutId id="2147483844" r:id="rId15"/>
    <p:sldLayoutId id="2147483845" r:id="rId16"/>
    <p:sldLayoutId id="2147483846"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192"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193"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677"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194"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195"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678"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679"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680"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681"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682"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683"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175"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176"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635"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177"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178"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636"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637"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638"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639"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640"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641"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 id="2147483778"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213"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214"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732"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215"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216"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733"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734"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735"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736"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737"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738"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 id="2147483892" r:id="rId12"/>
    <p:sldLayoutId id="2147483893" r:id="rId13"/>
    <p:sldLayoutId id="2147483894" r:id="rId14"/>
    <p:sldLayoutId id="2147483895" r:id="rId15"/>
    <p:sldLayoutId id="2147483896" r:id="rId16"/>
    <p:sldLayoutId id="2147483897"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208"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209"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718"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210"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211"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719"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720"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721"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722"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723"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724"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203"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204"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704"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205"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206"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705"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706"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707"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708"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709"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710"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 id="2147483858" r:id="rId12"/>
    <p:sldLayoutId id="2147483859" r:id="rId13"/>
    <p:sldLayoutId id="2147483860" r:id="rId14"/>
    <p:sldLayoutId id="2147483861" r:id="rId15"/>
    <p:sldLayoutId id="2147483862" r:id="rId16"/>
    <p:sldLayoutId id="2147483863"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223"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224"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760"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225"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226"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761"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76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76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76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76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76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 id="2147483926" r:id="rId12"/>
    <p:sldLayoutId id="2147483927" r:id="rId13"/>
    <p:sldLayoutId id="2147483928" r:id="rId14"/>
    <p:sldLayoutId id="2147483929" r:id="rId15"/>
    <p:sldLayoutId id="2147483930" r:id="rId16"/>
    <p:sldLayoutId id="2147483931"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218"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219"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74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220"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221"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747"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748"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749"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750"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751"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752"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 id="2147483909" r:id="rId12"/>
    <p:sldLayoutId id="2147483910" r:id="rId13"/>
    <p:sldLayoutId id="2147483911" r:id="rId14"/>
    <p:sldLayoutId id="2147483912" r:id="rId15"/>
    <p:sldLayoutId id="2147483913" r:id="rId16"/>
    <p:sldLayoutId id="2147483914"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169"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170"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621"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171"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172"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622"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623"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624"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625"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626"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627"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181"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182"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649"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183"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184"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650"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651"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652"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653"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654"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655"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 id="2147483794" r:id="rId16"/>
    <p:sldLayoutId id="2147483795"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187"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188"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663"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189"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190"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66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665"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666"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667"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668"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669"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228"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229"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773"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230"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231"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77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775"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776"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777"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778"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779"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3932" r:id="rId1"/>
    <p:sldLayoutId id="2147483933" r:id="rId2"/>
    <p:sldLayoutId id="2147483934" r:id="rId3"/>
    <p:sldLayoutId id="2147483935" r:id="rId4"/>
    <p:sldLayoutId id="2147483936" r:id="rId5"/>
    <p:sldLayoutId id="2147483937" r:id="rId6"/>
    <p:sldLayoutId id="2147483938" r:id="rId7"/>
    <p:sldLayoutId id="2147483939" r:id="rId8"/>
    <p:sldLayoutId id="2147483940" r:id="rId9"/>
    <p:sldLayoutId id="2147483941" r:id="rId10"/>
    <p:sldLayoutId id="2147483942" r:id="rId11"/>
    <p:sldLayoutId id="2147483943" r:id="rId12"/>
    <p:sldLayoutId id="2147483944" r:id="rId13"/>
    <p:sldLayoutId id="2147483945" r:id="rId14"/>
    <p:sldLayoutId id="2147483946" r:id="rId15"/>
    <p:sldLayoutId id="2147483947" r:id="rId16"/>
    <p:sldLayoutId id="2147483948"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233"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234"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787"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235"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236"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788"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789"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790"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791"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792"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793"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 id="2147483960" r:id="rId12"/>
    <p:sldLayoutId id="2147483961" r:id="rId13"/>
    <p:sldLayoutId id="2147483962" r:id="rId14"/>
    <p:sldLayoutId id="2147483963" r:id="rId15"/>
    <p:sldLayoutId id="2147483964" r:id="rId16"/>
    <p:sldLayoutId id="2147483965"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266"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267"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885"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268"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269"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886"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887"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888"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889"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890"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891"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068" r:id="rId1"/>
    <p:sldLayoutId id="2147484069" r:id="rId2"/>
    <p:sldLayoutId id="2147484070" r:id="rId3"/>
    <p:sldLayoutId id="2147484071" r:id="rId4"/>
    <p:sldLayoutId id="2147484072" r:id="rId5"/>
    <p:sldLayoutId id="2147484073" r:id="rId6"/>
    <p:sldLayoutId id="2147484074" r:id="rId7"/>
    <p:sldLayoutId id="2147484075" r:id="rId8"/>
    <p:sldLayoutId id="2147484076" r:id="rId9"/>
    <p:sldLayoutId id="2147484077" r:id="rId10"/>
    <p:sldLayoutId id="2147484078" r:id="rId11"/>
    <p:sldLayoutId id="2147484079" r:id="rId12"/>
    <p:sldLayoutId id="2147484080" r:id="rId13"/>
    <p:sldLayoutId id="2147484081" r:id="rId14"/>
    <p:sldLayoutId id="2147484082" r:id="rId15"/>
    <p:sldLayoutId id="2147484083" r:id="rId16"/>
    <p:sldLayoutId id="2147484084"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271"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272"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899"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273"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274"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900"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901"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902"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903"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904"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905"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085" r:id="rId1"/>
    <p:sldLayoutId id="2147484086" r:id="rId2"/>
    <p:sldLayoutId id="2147484087" r:id="rId3"/>
    <p:sldLayoutId id="2147484088" r:id="rId4"/>
    <p:sldLayoutId id="2147484089" r:id="rId5"/>
    <p:sldLayoutId id="2147484090" r:id="rId6"/>
    <p:sldLayoutId id="2147484091" r:id="rId7"/>
    <p:sldLayoutId id="2147484092" r:id="rId8"/>
    <p:sldLayoutId id="2147484093" r:id="rId9"/>
    <p:sldLayoutId id="2147484094" r:id="rId10"/>
    <p:sldLayoutId id="2147484095" r:id="rId11"/>
    <p:sldLayoutId id="2147484096" r:id="rId12"/>
    <p:sldLayoutId id="2147484097" r:id="rId13"/>
    <p:sldLayoutId id="2147484098" r:id="rId14"/>
    <p:sldLayoutId id="2147484099" r:id="rId15"/>
    <p:sldLayoutId id="2147484100" r:id="rId16"/>
    <p:sldLayoutId id="2147484101"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262"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263"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871"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264"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265"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872"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873"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874"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875"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876"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877"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051" r:id="rId1"/>
    <p:sldLayoutId id="2147484052" r:id="rId2"/>
    <p:sldLayoutId id="2147484053" r:id="rId3"/>
    <p:sldLayoutId id="2147484054" r:id="rId4"/>
    <p:sldLayoutId id="2147484055" r:id="rId5"/>
    <p:sldLayoutId id="2147484056" r:id="rId6"/>
    <p:sldLayoutId id="2147484057" r:id="rId7"/>
    <p:sldLayoutId id="2147484058" r:id="rId8"/>
    <p:sldLayoutId id="2147484059" r:id="rId9"/>
    <p:sldLayoutId id="2147484060" r:id="rId10"/>
    <p:sldLayoutId id="2147484061" r:id="rId11"/>
    <p:sldLayoutId id="2147484062" r:id="rId12"/>
    <p:sldLayoutId id="2147484063" r:id="rId13"/>
    <p:sldLayoutId id="2147484064" r:id="rId14"/>
    <p:sldLayoutId id="2147484065" r:id="rId15"/>
    <p:sldLayoutId id="2147484066" r:id="rId16"/>
    <p:sldLayoutId id="2147484067"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258"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259"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857"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260"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261"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858"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859"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860"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861"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862"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863"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034" r:id="rId1"/>
    <p:sldLayoutId id="2147484035" r:id="rId2"/>
    <p:sldLayoutId id="2147484036" r:id="rId3"/>
    <p:sldLayoutId id="2147484037" r:id="rId4"/>
    <p:sldLayoutId id="2147484038" r:id="rId5"/>
    <p:sldLayoutId id="2147484039" r:id="rId6"/>
    <p:sldLayoutId id="2147484040" r:id="rId7"/>
    <p:sldLayoutId id="2147484041" r:id="rId8"/>
    <p:sldLayoutId id="2147484042" r:id="rId9"/>
    <p:sldLayoutId id="2147484043" r:id="rId10"/>
    <p:sldLayoutId id="2147484044" r:id="rId11"/>
    <p:sldLayoutId id="2147484045" r:id="rId12"/>
    <p:sldLayoutId id="2147484046" r:id="rId13"/>
    <p:sldLayoutId id="2147484047" r:id="rId14"/>
    <p:sldLayoutId id="2147484048" r:id="rId15"/>
    <p:sldLayoutId id="2147484049" r:id="rId16"/>
    <p:sldLayoutId id="2147484050"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254"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255"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843"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256"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257"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84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845"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846"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847"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848"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849"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 id="2147484030" r:id="rId14"/>
    <p:sldLayoutId id="2147484031" r:id="rId15"/>
    <p:sldLayoutId id="2147484032" r:id="rId16"/>
    <p:sldLayoutId id="2147484033"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249"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250"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829"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251"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252"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830"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831"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832"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833"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834"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835"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000" r:id="rId1"/>
    <p:sldLayoutId id="2147484001" r:id="rId2"/>
    <p:sldLayoutId id="2147484002" r:id="rId3"/>
    <p:sldLayoutId id="2147484003" r:id="rId4"/>
    <p:sldLayoutId id="2147484004" r:id="rId5"/>
    <p:sldLayoutId id="2147484005" r:id="rId6"/>
    <p:sldLayoutId id="2147484006" r:id="rId7"/>
    <p:sldLayoutId id="2147484007" r:id="rId8"/>
    <p:sldLayoutId id="2147484008" r:id="rId9"/>
    <p:sldLayoutId id="2147484009" r:id="rId10"/>
    <p:sldLayoutId id="2147484010" r:id="rId11"/>
    <p:sldLayoutId id="2147484011" r:id="rId12"/>
    <p:sldLayoutId id="2147484012" r:id="rId13"/>
    <p:sldLayoutId id="2147484013" r:id="rId14"/>
    <p:sldLayoutId id="2147484014" r:id="rId15"/>
    <p:sldLayoutId id="2147484015" r:id="rId16"/>
    <p:sldLayoutId id="2147484016"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244"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245"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815"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246"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247"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816"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817"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818"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819"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820"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821"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3983" r:id="rId1"/>
    <p:sldLayoutId id="2147483984" r:id="rId2"/>
    <p:sldLayoutId id="2147483985" r:id="rId3"/>
    <p:sldLayoutId id="2147483986" r:id="rId4"/>
    <p:sldLayoutId id="2147483987" r:id="rId5"/>
    <p:sldLayoutId id="2147483988" r:id="rId6"/>
    <p:sldLayoutId id="2147483989" r:id="rId7"/>
    <p:sldLayoutId id="2147483990" r:id="rId8"/>
    <p:sldLayoutId id="2147483991" r:id="rId9"/>
    <p:sldLayoutId id="2147483992" r:id="rId10"/>
    <p:sldLayoutId id="2147483993" r:id="rId11"/>
    <p:sldLayoutId id="2147483994" r:id="rId12"/>
    <p:sldLayoutId id="2147483995" r:id="rId13"/>
    <p:sldLayoutId id="2147483996" r:id="rId14"/>
    <p:sldLayoutId id="2147483997" r:id="rId15"/>
    <p:sldLayoutId id="2147483998" r:id="rId16"/>
    <p:sldLayoutId id="2147483999"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238"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239"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801"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240"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241"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802"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803"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804"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805"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806"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807"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 id="2147483977" r:id="rId12"/>
    <p:sldLayoutId id="2147483978" r:id="rId13"/>
    <p:sldLayoutId id="2147483979" r:id="rId14"/>
    <p:sldLayoutId id="2147483980" r:id="rId15"/>
    <p:sldLayoutId id="2147483981" r:id="rId16"/>
    <p:sldLayoutId id="2147483982"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314"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315"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9023"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316"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317"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902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9025"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9026"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027"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9028"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9029"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238" r:id="rId1"/>
    <p:sldLayoutId id="2147484239" r:id="rId2"/>
    <p:sldLayoutId id="2147484240" r:id="rId3"/>
    <p:sldLayoutId id="2147484241" r:id="rId4"/>
    <p:sldLayoutId id="2147484242" r:id="rId5"/>
    <p:sldLayoutId id="2147484243" r:id="rId6"/>
    <p:sldLayoutId id="2147484244" r:id="rId7"/>
    <p:sldLayoutId id="2147484245" r:id="rId8"/>
    <p:sldLayoutId id="2147484246" r:id="rId9"/>
    <p:sldLayoutId id="2147484247" r:id="rId10"/>
    <p:sldLayoutId id="2147484248" r:id="rId11"/>
    <p:sldLayoutId id="2147484249" r:id="rId12"/>
    <p:sldLayoutId id="2147484250" r:id="rId13"/>
    <p:sldLayoutId id="2147484251" r:id="rId14"/>
    <p:sldLayoutId id="2147484252" r:id="rId15"/>
    <p:sldLayoutId id="2147484253" r:id="rId16"/>
    <p:sldLayoutId id="2147484254"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304"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305"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995"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306"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307"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996"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997"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998"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999"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9000"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9001"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204" r:id="rId1"/>
    <p:sldLayoutId id="2147484205" r:id="rId2"/>
    <p:sldLayoutId id="2147484206" r:id="rId3"/>
    <p:sldLayoutId id="2147484207" r:id="rId4"/>
    <p:sldLayoutId id="2147484208" r:id="rId5"/>
    <p:sldLayoutId id="2147484209" r:id="rId6"/>
    <p:sldLayoutId id="2147484210" r:id="rId7"/>
    <p:sldLayoutId id="2147484211" r:id="rId8"/>
    <p:sldLayoutId id="2147484212" r:id="rId9"/>
    <p:sldLayoutId id="2147484213" r:id="rId10"/>
    <p:sldLayoutId id="2147484214" r:id="rId11"/>
    <p:sldLayoutId id="2147484215" r:id="rId12"/>
    <p:sldLayoutId id="2147484216" r:id="rId13"/>
    <p:sldLayoutId id="2147484217" r:id="rId14"/>
    <p:sldLayoutId id="2147484218" r:id="rId15"/>
    <p:sldLayoutId id="2147484219" r:id="rId16"/>
    <p:sldLayoutId id="2147484220"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300"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301"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981"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302"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303"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982"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983"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984"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985"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986"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987"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187" r:id="rId1"/>
    <p:sldLayoutId id="2147484188" r:id="rId2"/>
    <p:sldLayoutId id="2147484189" r:id="rId3"/>
    <p:sldLayoutId id="2147484190" r:id="rId4"/>
    <p:sldLayoutId id="2147484191" r:id="rId5"/>
    <p:sldLayoutId id="2147484192" r:id="rId6"/>
    <p:sldLayoutId id="2147484193" r:id="rId7"/>
    <p:sldLayoutId id="2147484194" r:id="rId8"/>
    <p:sldLayoutId id="2147484195" r:id="rId9"/>
    <p:sldLayoutId id="2147484196" r:id="rId10"/>
    <p:sldLayoutId id="2147484197" r:id="rId11"/>
    <p:sldLayoutId id="2147484198" r:id="rId12"/>
    <p:sldLayoutId id="2147484199" r:id="rId13"/>
    <p:sldLayoutId id="2147484200" r:id="rId14"/>
    <p:sldLayoutId id="2147484201" r:id="rId15"/>
    <p:sldLayoutId id="2147484202" r:id="rId16"/>
    <p:sldLayoutId id="2147484203"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373"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374"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9189"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375"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376"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9190"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9191"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9192"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193"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9194"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9195"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442" r:id="rId1"/>
    <p:sldLayoutId id="2147484443" r:id="rId2"/>
    <p:sldLayoutId id="2147484444" r:id="rId3"/>
    <p:sldLayoutId id="2147484445" r:id="rId4"/>
    <p:sldLayoutId id="2147484446" r:id="rId5"/>
    <p:sldLayoutId id="2147484447" r:id="rId6"/>
    <p:sldLayoutId id="2147484448" r:id="rId7"/>
    <p:sldLayoutId id="2147484449" r:id="rId8"/>
    <p:sldLayoutId id="2147484450" r:id="rId9"/>
    <p:sldLayoutId id="2147484451" r:id="rId10"/>
    <p:sldLayoutId id="2147484452" r:id="rId11"/>
    <p:sldLayoutId id="2147484453" r:id="rId12"/>
    <p:sldLayoutId id="2147484454" r:id="rId13"/>
    <p:sldLayoutId id="2147484455" r:id="rId14"/>
    <p:sldLayoutId id="2147484456" r:id="rId15"/>
    <p:sldLayoutId id="2147484457" r:id="rId16"/>
    <p:sldLayoutId id="2147484458"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354"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355"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9133"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356"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357"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913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9135"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9136"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137"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9138"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9139"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374" r:id="rId1"/>
    <p:sldLayoutId id="2147484375" r:id="rId2"/>
    <p:sldLayoutId id="2147484376" r:id="rId3"/>
    <p:sldLayoutId id="2147484377" r:id="rId4"/>
    <p:sldLayoutId id="2147484378" r:id="rId5"/>
    <p:sldLayoutId id="2147484379" r:id="rId6"/>
    <p:sldLayoutId id="2147484380" r:id="rId7"/>
    <p:sldLayoutId id="2147484381" r:id="rId8"/>
    <p:sldLayoutId id="2147484382" r:id="rId9"/>
    <p:sldLayoutId id="2147484383" r:id="rId10"/>
    <p:sldLayoutId id="2147484384" r:id="rId11"/>
    <p:sldLayoutId id="2147484385" r:id="rId12"/>
    <p:sldLayoutId id="2147484386" r:id="rId13"/>
    <p:sldLayoutId id="2147484387" r:id="rId14"/>
    <p:sldLayoutId id="2147484388" r:id="rId15"/>
    <p:sldLayoutId id="2147484389" r:id="rId16"/>
    <p:sldLayoutId id="2147484390"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349"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350"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9119"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351"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352"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9120"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9121"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9122"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123"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9124"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9125"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357" r:id="rId1"/>
    <p:sldLayoutId id="2147484358" r:id="rId2"/>
    <p:sldLayoutId id="2147484359" r:id="rId3"/>
    <p:sldLayoutId id="2147484360" r:id="rId4"/>
    <p:sldLayoutId id="2147484361" r:id="rId5"/>
    <p:sldLayoutId id="2147484362" r:id="rId6"/>
    <p:sldLayoutId id="2147484363" r:id="rId7"/>
    <p:sldLayoutId id="2147484364" r:id="rId8"/>
    <p:sldLayoutId id="2147484365" r:id="rId9"/>
    <p:sldLayoutId id="2147484366" r:id="rId10"/>
    <p:sldLayoutId id="2147484367" r:id="rId11"/>
    <p:sldLayoutId id="2147484368" r:id="rId12"/>
    <p:sldLayoutId id="2147484369" r:id="rId13"/>
    <p:sldLayoutId id="2147484370" r:id="rId14"/>
    <p:sldLayoutId id="2147484371" r:id="rId15"/>
    <p:sldLayoutId id="2147484372" r:id="rId16"/>
    <p:sldLayoutId id="2147484373"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345"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346"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9105"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347"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348"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9106"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9107"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9108"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109"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9110"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9111"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340" r:id="rId1"/>
    <p:sldLayoutId id="2147484341" r:id="rId2"/>
    <p:sldLayoutId id="2147484342" r:id="rId3"/>
    <p:sldLayoutId id="2147484343" r:id="rId4"/>
    <p:sldLayoutId id="2147484344" r:id="rId5"/>
    <p:sldLayoutId id="2147484345" r:id="rId6"/>
    <p:sldLayoutId id="2147484346" r:id="rId7"/>
    <p:sldLayoutId id="2147484347" r:id="rId8"/>
    <p:sldLayoutId id="2147484348" r:id="rId9"/>
    <p:sldLayoutId id="2147484349" r:id="rId10"/>
    <p:sldLayoutId id="2147484350" r:id="rId11"/>
    <p:sldLayoutId id="2147484351" r:id="rId12"/>
    <p:sldLayoutId id="2147484352" r:id="rId13"/>
    <p:sldLayoutId id="2147484353" r:id="rId14"/>
    <p:sldLayoutId id="2147484354" r:id="rId15"/>
    <p:sldLayoutId id="2147484355" r:id="rId16"/>
    <p:sldLayoutId id="2147484356"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340"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341"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9093"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342"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343"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909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9095"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9096"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097"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9098"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9099"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323" r:id="rId1"/>
    <p:sldLayoutId id="2147484324" r:id="rId2"/>
    <p:sldLayoutId id="2147484325" r:id="rId3"/>
    <p:sldLayoutId id="2147484326" r:id="rId4"/>
    <p:sldLayoutId id="2147484327" r:id="rId5"/>
    <p:sldLayoutId id="2147484328" r:id="rId6"/>
    <p:sldLayoutId id="2147484329" r:id="rId7"/>
    <p:sldLayoutId id="2147484330" r:id="rId8"/>
    <p:sldLayoutId id="2147484331" r:id="rId9"/>
    <p:sldLayoutId id="2147484332" r:id="rId10"/>
    <p:sldLayoutId id="2147484333" r:id="rId11"/>
    <p:sldLayoutId id="2147484334" r:id="rId12"/>
    <p:sldLayoutId id="2147484335" r:id="rId13"/>
    <p:sldLayoutId id="2147484336" r:id="rId14"/>
    <p:sldLayoutId id="2147484337" r:id="rId15"/>
    <p:sldLayoutId id="2147484338" r:id="rId16"/>
    <p:sldLayoutId id="2147484339"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336"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337"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9079"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338"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339"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9080"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9081"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9082"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083"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9084"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9085"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306" r:id="rId1"/>
    <p:sldLayoutId id="2147484307" r:id="rId2"/>
    <p:sldLayoutId id="2147484308" r:id="rId3"/>
    <p:sldLayoutId id="2147484309" r:id="rId4"/>
    <p:sldLayoutId id="2147484310" r:id="rId5"/>
    <p:sldLayoutId id="2147484311" r:id="rId6"/>
    <p:sldLayoutId id="2147484312" r:id="rId7"/>
    <p:sldLayoutId id="2147484313" r:id="rId8"/>
    <p:sldLayoutId id="2147484314" r:id="rId9"/>
    <p:sldLayoutId id="2147484315" r:id="rId10"/>
    <p:sldLayoutId id="2147484316" r:id="rId11"/>
    <p:sldLayoutId id="2147484317" r:id="rId12"/>
    <p:sldLayoutId id="2147484318" r:id="rId13"/>
    <p:sldLayoutId id="2147484319" r:id="rId14"/>
    <p:sldLayoutId id="2147484320" r:id="rId15"/>
    <p:sldLayoutId id="2147484321" r:id="rId16"/>
    <p:sldLayoutId id="2147484322"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331"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332"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9065"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333"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334"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9066"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9067"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9068"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069"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9070"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9071"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289" r:id="rId1"/>
    <p:sldLayoutId id="2147484290" r:id="rId2"/>
    <p:sldLayoutId id="2147484291" r:id="rId3"/>
    <p:sldLayoutId id="2147484292" r:id="rId4"/>
    <p:sldLayoutId id="2147484293" r:id="rId5"/>
    <p:sldLayoutId id="2147484294" r:id="rId6"/>
    <p:sldLayoutId id="2147484295" r:id="rId7"/>
    <p:sldLayoutId id="2147484296" r:id="rId8"/>
    <p:sldLayoutId id="2147484297" r:id="rId9"/>
    <p:sldLayoutId id="2147484298" r:id="rId10"/>
    <p:sldLayoutId id="2147484299" r:id="rId11"/>
    <p:sldLayoutId id="2147484300" r:id="rId12"/>
    <p:sldLayoutId id="2147484301" r:id="rId13"/>
    <p:sldLayoutId id="2147484302" r:id="rId14"/>
    <p:sldLayoutId id="2147484303" r:id="rId15"/>
    <p:sldLayoutId id="2147484304" r:id="rId16"/>
    <p:sldLayoutId id="2147484305"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326"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327"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9051"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328"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329"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9052"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9053"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9054"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055"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9056"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9057"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272" r:id="rId1"/>
    <p:sldLayoutId id="2147484273" r:id="rId2"/>
    <p:sldLayoutId id="2147484274" r:id="rId3"/>
    <p:sldLayoutId id="2147484275" r:id="rId4"/>
    <p:sldLayoutId id="2147484276" r:id="rId5"/>
    <p:sldLayoutId id="2147484277" r:id="rId6"/>
    <p:sldLayoutId id="2147484278" r:id="rId7"/>
    <p:sldLayoutId id="2147484279" r:id="rId8"/>
    <p:sldLayoutId id="2147484280" r:id="rId9"/>
    <p:sldLayoutId id="2147484281" r:id="rId10"/>
    <p:sldLayoutId id="2147484282" r:id="rId11"/>
    <p:sldLayoutId id="2147484283" r:id="rId12"/>
    <p:sldLayoutId id="2147484284" r:id="rId13"/>
    <p:sldLayoutId id="2147484285" r:id="rId14"/>
    <p:sldLayoutId id="2147484286" r:id="rId15"/>
    <p:sldLayoutId id="2147484287" r:id="rId16"/>
    <p:sldLayoutId id="2147484288"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321"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322"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9037"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323"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324"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9038"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9039"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9040"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041"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9042"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9043"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255" r:id="rId1"/>
    <p:sldLayoutId id="2147484256" r:id="rId2"/>
    <p:sldLayoutId id="2147484257" r:id="rId3"/>
    <p:sldLayoutId id="2147484258" r:id="rId4"/>
    <p:sldLayoutId id="2147484259" r:id="rId5"/>
    <p:sldLayoutId id="2147484260" r:id="rId6"/>
    <p:sldLayoutId id="2147484261" r:id="rId7"/>
    <p:sldLayoutId id="2147484262" r:id="rId8"/>
    <p:sldLayoutId id="2147484263" r:id="rId9"/>
    <p:sldLayoutId id="2147484264" r:id="rId10"/>
    <p:sldLayoutId id="2147484265" r:id="rId11"/>
    <p:sldLayoutId id="2147484266" r:id="rId12"/>
    <p:sldLayoutId id="2147484267" r:id="rId13"/>
    <p:sldLayoutId id="2147484268" r:id="rId14"/>
    <p:sldLayoutId id="2147484269" r:id="rId15"/>
    <p:sldLayoutId id="2147484270" r:id="rId16"/>
    <p:sldLayoutId id="2147484271"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309"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310"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9009"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311"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312"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9010"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9011"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9012"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013"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9014"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9015"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221" r:id="rId1"/>
    <p:sldLayoutId id="2147484222" r:id="rId2"/>
    <p:sldLayoutId id="2147484223" r:id="rId3"/>
    <p:sldLayoutId id="2147484224" r:id="rId4"/>
    <p:sldLayoutId id="2147484225" r:id="rId5"/>
    <p:sldLayoutId id="2147484226" r:id="rId6"/>
    <p:sldLayoutId id="2147484227" r:id="rId7"/>
    <p:sldLayoutId id="2147484228" r:id="rId8"/>
    <p:sldLayoutId id="2147484229" r:id="rId9"/>
    <p:sldLayoutId id="2147484230" r:id="rId10"/>
    <p:sldLayoutId id="2147484231" r:id="rId11"/>
    <p:sldLayoutId id="2147484232" r:id="rId12"/>
    <p:sldLayoutId id="2147484233" r:id="rId13"/>
    <p:sldLayoutId id="2147484234" r:id="rId14"/>
    <p:sldLayoutId id="2147484235" r:id="rId15"/>
    <p:sldLayoutId id="2147484236" r:id="rId16"/>
    <p:sldLayoutId id="2147484237"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276"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277"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912"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278"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279"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913"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914"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915"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916"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917"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918"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102" r:id="rId1"/>
    <p:sldLayoutId id="2147484103" r:id="rId2"/>
    <p:sldLayoutId id="2147484104" r:id="rId3"/>
    <p:sldLayoutId id="2147484105" r:id="rId4"/>
    <p:sldLayoutId id="2147484106" r:id="rId5"/>
    <p:sldLayoutId id="2147484107" r:id="rId6"/>
    <p:sldLayoutId id="2147484108" r:id="rId7"/>
    <p:sldLayoutId id="2147484109" r:id="rId8"/>
    <p:sldLayoutId id="2147484110" r:id="rId9"/>
    <p:sldLayoutId id="2147484111" r:id="rId10"/>
    <p:sldLayoutId id="2147484112" r:id="rId11"/>
    <p:sldLayoutId id="2147484113" r:id="rId12"/>
    <p:sldLayoutId id="2147484114" r:id="rId13"/>
    <p:sldLayoutId id="2147484115" r:id="rId14"/>
    <p:sldLayoutId id="2147484116" r:id="rId15"/>
    <p:sldLayoutId id="2147484117" r:id="rId16"/>
    <p:sldLayoutId id="2147484118"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290"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291"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953"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292"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293"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95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955"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956"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957"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958"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959"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153" r:id="rId1"/>
    <p:sldLayoutId id="2147484154" r:id="rId2"/>
    <p:sldLayoutId id="2147484155" r:id="rId3"/>
    <p:sldLayoutId id="2147484156" r:id="rId4"/>
    <p:sldLayoutId id="2147484157" r:id="rId5"/>
    <p:sldLayoutId id="2147484158" r:id="rId6"/>
    <p:sldLayoutId id="2147484159" r:id="rId7"/>
    <p:sldLayoutId id="2147484160" r:id="rId8"/>
    <p:sldLayoutId id="2147484161" r:id="rId9"/>
    <p:sldLayoutId id="2147484162" r:id="rId10"/>
    <p:sldLayoutId id="2147484163" r:id="rId11"/>
    <p:sldLayoutId id="2147484164" r:id="rId12"/>
    <p:sldLayoutId id="2147484165" r:id="rId13"/>
    <p:sldLayoutId id="2147484166" r:id="rId14"/>
    <p:sldLayoutId id="2147484167" r:id="rId15"/>
    <p:sldLayoutId id="2147484168" r:id="rId16"/>
    <p:sldLayoutId id="2147484169"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285"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286"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939"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287"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288"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940"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941"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942"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943"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944"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945"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136" r:id="rId1"/>
    <p:sldLayoutId id="2147484137" r:id="rId2"/>
    <p:sldLayoutId id="2147484138" r:id="rId3"/>
    <p:sldLayoutId id="2147484139" r:id="rId4"/>
    <p:sldLayoutId id="2147484140" r:id="rId5"/>
    <p:sldLayoutId id="2147484141" r:id="rId6"/>
    <p:sldLayoutId id="2147484142" r:id="rId7"/>
    <p:sldLayoutId id="2147484143" r:id="rId8"/>
    <p:sldLayoutId id="2147484144" r:id="rId9"/>
    <p:sldLayoutId id="2147484145" r:id="rId10"/>
    <p:sldLayoutId id="2147484146" r:id="rId11"/>
    <p:sldLayoutId id="2147484147" r:id="rId12"/>
    <p:sldLayoutId id="2147484148" r:id="rId13"/>
    <p:sldLayoutId id="2147484149" r:id="rId14"/>
    <p:sldLayoutId id="2147484150" r:id="rId15"/>
    <p:sldLayoutId id="2147484151" r:id="rId16"/>
    <p:sldLayoutId id="2147484152"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280"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281"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92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282"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283"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927"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928"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929"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930"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931"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932"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119" r:id="rId1"/>
    <p:sldLayoutId id="2147484120" r:id="rId2"/>
    <p:sldLayoutId id="2147484121" r:id="rId3"/>
    <p:sldLayoutId id="2147484122" r:id="rId4"/>
    <p:sldLayoutId id="2147484123" r:id="rId5"/>
    <p:sldLayoutId id="2147484124" r:id="rId6"/>
    <p:sldLayoutId id="2147484125" r:id="rId7"/>
    <p:sldLayoutId id="2147484126" r:id="rId8"/>
    <p:sldLayoutId id="2147484127" r:id="rId9"/>
    <p:sldLayoutId id="2147484128" r:id="rId10"/>
    <p:sldLayoutId id="2147484129" r:id="rId11"/>
    <p:sldLayoutId id="2147484130" r:id="rId12"/>
    <p:sldLayoutId id="2147484131" r:id="rId13"/>
    <p:sldLayoutId id="2147484132" r:id="rId14"/>
    <p:sldLayoutId id="2147484133" r:id="rId15"/>
    <p:sldLayoutId id="2147484134" r:id="rId16"/>
    <p:sldLayoutId id="2147484135"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295"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296"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8967"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297"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298"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8968"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8969"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8970"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8971"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8972"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8973"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170" r:id="rId1"/>
    <p:sldLayoutId id="2147484171" r:id="rId2"/>
    <p:sldLayoutId id="2147484172" r:id="rId3"/>
    <p:sldLayoutId id="2147484173" r:id="rId4"/>
    <p:sldLayoutId id="2147484174" r:id="rId5"/>
    <p:sldLayoutId id="2147484175" r:id="rId6"/>
    <p:sldLayoutId id="2147484176" r:id="rId7"/>
    <p:sldLayoutId id="2147484177" r:id="rId8"/>
    <p:sldLayoutId id="2147484178" r:id="rId9"/>
    <p:sldLayoutId id="2147484179" r:id="rId10"/>
    <p:sldLayoutId id="2147484180" r:id="rId11"/>
    <p:sldLayoutId id="2147484181" r:id="rId12"/>
    <p:sldLayoutId id="2147484182" r:id="rId13"/>
    <p:sldLayoutId id="2147484183" r:id="rId14"/>
    <p:sldLayoutId id="2147484184" r:id="rId15"/>
    <p:sldLayoutId id="2147484185" r:id="rId16"/>
    <p:sldLayoutId id="2147484186"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368"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369"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9175"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370"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371"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9176"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9177"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9178"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179"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9180"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9181"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425" r:id="rId1"/>
    <p:sldLayoutId id="2147484426" r:id="rId2"/>
    <p:sldLayoutId id="2147484427" r:id="rId3"/>
    <p:sldLayoutId id="2147484428" r:id="rId4"/>
    <p:sldLayoutId id="2147484429" r:id="rId5"/>
    <p:sldLayoutId id="2147484430" r:id="rId6"/>
    <p:sldLayoutId id="2147484431" r:id="rId7"/>
    <p:sldLayoutId id="2147484432" r:id="rId8"/>
    <p:sldLayoutId id="2147484433" r:id="rId9"/>
    <p:sldLayoutId id="2147484434" r:id="rId10"/>
    <p:sldLayoutId id="2147484435" r:id="rId11"/>
    <p:sldLayoutId id="2147484436" r:id="rId12"/>
    <p:sldLayoutId id="2147484437" r:id="rId13"/>
    <p:sldLayoutId id="2147484438" r:id="rId14"/>
    <p:sldLayoutId id="2147484439" r:id="rId15"/>
    <p:sldLayoutId id="2147484440" r:id="rId16"/>
    <p:sldLayoutId id="2147484441"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364"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365"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9161"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366"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367"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9162"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9163"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9164"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165"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9166"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9167"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408" r:id="rId1"/>
    <p:sldLayoutId id="2147484409" r:id="rId2"/>
    <p:sldLayoutId id="2147484410" r:id="rId3"/>
    <p:sldLayoutId id="2147484411" r:id="rId4"/>
    <p:sldLayoutId id="2147484412" r:id="rId5"/>
    <p:sldLayoutId id="2147484413" r:id="rId6"/>
    <p:sldLayoutId id="2147484414" r:id="rId7"/>
    <p:sldLayoutId id="2147484415" r:id="rId8"/>
    <p:sldLayoutId id="2147484416" r:id="rId9"/>
    <p:sldLayoutId id="2147484417" r:id="rId10"/>
    <p:sldLayoutId id="2147484418" r:id="rId11"/>
    <p:sldLayoutId id="2147484419" r:id="rId12"/>
    <p:sldLayoutId id="2147484420" r:id="rId13"/>
    <p:sldLayoutId id="2147484421" r:id="rId14"/>
    <p:sldLayoutId id="2147484422" r:id="rId15"/>
    <p:sldLayoutId id="2147484423" r:id="rId16"/>
    <p:sldLayoutId id="2147484424"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358"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359"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9147"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360"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361"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9148"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9149"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9150"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151"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9152"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9153"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391" r:id="rId1"/>
    <p:sldLayoutId id="2147484392" r:id="rId2"/>
    <p:sldLayoutId id="2147484393" r:id="rId3"/>
    <p:sldLayoutId id="2147484394" r:id="rId4"/>
    <p:sldLayoutId id="2147484395" r:id="rId5"/>
    <p:sldLayoutId id="2147484396" r:id="rId6"/>
    <p:sldLayoutId id="2147484397" r:id="rId7"/>
    <p:sldLayoutId id="2147484398" r:id="rId8"/>
    <p:sldLayoutId id="2147484399" r:id="rId9"/>
    <p:sldLayoutId id="2147484400" r:id="rId10"/>
    <p:sldLayoutId id="2147484401" r:id="rId11"/>
    <p:sldLayoutId id="2147484402" r:id="rId12"/>
    <p:sldLayoutId id="2147484403" r:id="rId13"/>
    <p:sldLayoutId id="2147484404" r:id="rId14"/>
    <p:sldLayoutId id="2147484405" r:id="rId15"/>
    <p:sldLayoutId id="2147484406" r:id="rId16"/>
    <p:sldLayoutId id="2147484407"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395"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396"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9255"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397"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398"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9256"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9257"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9258"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259"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9260"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9261"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527" r:id="rId1"/>
    <p:sldLayoutId id="2147484528" r:id="rId2"/>
    <p:sldLayoutId id="2147484529" r:id="rId3"/>
    <p:sldLayoutId id="2147484530" r:id="rId4"/>
    <p:sldLayoutId id="2147484531" r:id="rId5"/>
    <p:sldLayoutId id="2147484532" r:id="rId6"/>
    <p:sldLayoutId id="2147484533" r:id="rId7"/>
    <p:sldLayoutId id="2147484534" r:id="rId8"/>
    <p:sldLayoutId id="2147484535" r:id="rId9"/>
    <p:sldLayoutId id="2147484536" r:id="rId10"/>
    <p:sldLayoutId id="2147484537" r:id="rId11"/>
    <p:sldLayoutId id="2147484538" r:id="rId12"/>
    <p:sldLayoutId id="2147484539" r:id="rId13"/>
    <p:sldLayoutId id="2147484540" r:id="rId14"/>
    <p:sldLayoutId id="2147484541" r:id="rId15"/>
    <p:sldLayoutId id="2147484542" r:id="rId16"/>
    <p:sldLayoutId id="2147484543"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391"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392"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9241"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393"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394"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9242"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9243"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9244"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245"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9246"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9247"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510" r:id="rId1"/>
    <p:sldLayoutId id="2147484511" r:id="rId2"/>
    <p:sldLayoutId id="2147484512" r:id="rId3"/>
    <p:sldLayoutId id="2147484513" r:id="rId4"/>
    <p:sldLayoutId id="2147484514" r:id="rId5"/>
    <p:sldLayoutId id="2147484515" r:id="rId6"/>
    <p:sldLayoutId id="2147484516" r:id="rId7"/>
    <p:sldLayoutId id="2147484517" r:id="rId8"/>
    <p:sldLayoutId id="2147484518" r:id="rId9"/>
    <p:sldLayoutId id="2147484519" r:id="rId10"/>
    <p:sldLayoutId id="2147484520" r:id="rId11"/>
    <p:sldLayoutId id="2147484521" r:id="rId12"/>
    <p:sldLayoutId id="2147484522" r:id="rId13"/>
    <p:sldLayoutId id="2147484523" r:id="rId14"/>
    <p:sldLayoutId id="2147484524" r:id="rId15"/>
    <p:sldLayoutId id="2147484525" r:id="rId16"/>
    <p:sldLayoutId id="2147484526"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386"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387"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9229"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388"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389"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9230"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9231"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9232"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233"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9234"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9235"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493" r:id="rId1"/>
    <p:sldLayoutId id="2147484494" r:id="rId2"/>
    <p:sldLayoutId id="2147484495" r:id="rId3"/>
    <p:sldLayoutId id="2147484496" r:id="rId4"/>
    <p:sldLayoutId id="2147484497" r:id="rId5"/>
    <p:sldLayoutId id="2147484498" r:id="rId6"/>
    <p:sldLayoutId id="2147484499" r:id="rId7"/>
    <p:sldLayoutId id="2147484500" r:id="rId8"/>
    <p:sldLayoutId id="2147484501" r:id="rId9"/>
    <p:sldLayoutId id="2147484502" r:id="rId10"/>
    <p:sldLayoutId id="2147484503" r:id="rId11"/>
    <p:sldLayoutId id="2147484504" r:id="rId12"/>
    <p:sldLayoutId id="2147484505" r:id="rId13"/>
    <p:sldLayoutId id="2147484506" r:id="rId14"/>
    <p:sldLayoutId id="2147484507" r:id="rId15"/>
    <p:sldLayoutId id="2147484508" r:id="rId16"/>
    <p:sldLayoutId id="2147484509"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382"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383"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9215"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384"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385"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9216"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9217"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9218"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219"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9220"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9221"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476" r:id="rId1"/>
    <p:sldLayoutId id="2147484477" r:id="rId2"/>
    <p:sldLayoutId id="2147484478" r:id="rId3"/>
    <p:sldLayoutId id="2147484479" r:id="rId4"/>
    <p:sldLayoutId id="2147484480" r:id="rId5"/>
    <p:sldLayoutId id="2147484481" r:id="rId6"/>
    <p:sldLayoutId id="2147484482" r:id="rId7"/>
    <p:sldLayoutId id="2147484483" r:id="rId8"/>
    <p:sldLayoutId id="2147484484" r:id="rId9"/>
    <p:sldLayoutId id="2147484485" r:id="rId10"/>
    <p:sldLayoutId id="2147484486" r:id="rId11"/>
    <p:sldLayoutId id="2147484487" r:id="rId12"/>
    <p:sldLayoutId id="2147484488" r:id="rId13"/>
    <p:sldLayoutId id="2147484489" r:id="rId14"/>
    <p:sldLayoutId id="2147484490" r:id="rId15"/>
    <p:sldLayoutId id="2147484491" r:id="rId16"/>
    <p:sldLayoutId id="2147484492"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377"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378"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49203"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379"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380"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4920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9205"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49206"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49207"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49208"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49209"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459" r:id="rId1"/>
    <p:sldLayoutId id="2147484460" r:id="rId2"/>
    <p:sldLayoutId id="2147484461" r:id="rId3"/>
    <p:sldLayoutId id="2147484462" r:id="rId4"/>
    <p:sldLayoutId id="2147484463" r:id="rId5"/>
    <p:sldLayoutId id="2147484464" r:id="rId6"/>
    <p:sldLayoutId id="2147484465" r:id="rId7"/>
    <p:sldLayoutId id="2147484466" r:id="rId8"/>
    <p:sldLayoutId id="2147484467" r:id="rId9"/>
    <p:sldLayoutId id="2147484468" r:id="rId10"/>
    <p:sldLayoutId id="2147484469" r:id="rId11"/>
    <p:sldLayoutId id="2147484470" r:id="rId12"/>
    <p:sldLayoutId id="2147484471" r:id="rId13"/>
    <p:sldLayoutId id="2147484472" r:id="rId14"/>
    <p:sldLayoutId id="2147484473" r:id="rId15"/>
    <p:sldLayoutId id="2147484474" r:id="rId16"/>
    <p:sldLayoutId id="2147484475"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456"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457"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55755"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458"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459"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55756"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55757"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55758"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759"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55760"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55761"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845" r:id="rId1"/>
    <p:sldLayoutId id="2147484846" r:id="rId2"/>
    <p:sldLayoutId id="2147484847" r:id="rId3"/>
    <p:sldLayoutId id="2147484848" r:id="rId4"/>
    <p:sldLayoutId id="2147484849" r:id="rId5"/>
    <p:sldLayoutId id="2147484850" r:id="rId6"/>
    <p:sldLayoutId id="2147484851" r:id="rId7"/>
    <p:sldLayoutId id="2147484852" r:id="rId8"/>
    <p:sldLayoutId id="2147484853" r:id="rId9"/>
    <p:sldLayoutId id="2147484854" r:id="rId10"/>
    <p:sldLayoutId id="2147484855" r:id="rId11"/>
    <p:sldLayoutId id="2147484856" r:id="rId12"/>
    <p:sldLayoutId id="2147484857" r:id="rId13"/>
    <p:sldLayoutId id="2147484858" r:id="rId14"/>
    <p:sldLayoutId id="2147484859" r:id="rId15"/>
    <p:sldLayoutId id="2147484860" r:id="rId16"/>
    <p:sldLayoutId id="2147484861"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464"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465"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55869"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466"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467"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55870"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55871"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55872"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873"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55874"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55875"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4926" r:id="rId1"/>
    <p:sldLayoutId id="2147484927" r:id="rId2"/>
    <p:sldLayoutId id="2147484928" r:id="rId3"/>
    <p:sldLayoutId id="2147484929" r:id="rId4"/>
    <p:sldLayoutId id="2147484930" r:id="rId5"/>
    <p:sldLayoutId id="2147484931" r:id="rId6"/>
    <p:sldLayoutId id="2147484932" r:id="rId7"/>
    <p:sldLayoutId id="2147484933" r:id="rId8"/>
    <p:sldLayoutId id="2147484934" r:id="rId9"/>
    <p:sldLayoutId id="2147484935" r:id="rId10"/>
    <p:sldLayoutId id="2147484936" r:id="rId11"/>
    <p:sldLayoutId id="2147484937" r:id="rId12"/>
    <p:sldLayoutId id="2147484938" r:id="rId13"/>
    <p:sldLayoutId id="2147484939" r:id="rId14"/>
    <p:sldLayoutId id="2147484940" r:id="rId15"/>
    <p:sldLayoutId id="2147484941" r:id="rId16"/>
    <p:sldLayoutId id="2147484942"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468"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469"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55981"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470"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471"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55982"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55983"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55984"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5985"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55986"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55987"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5007" r:id="rId1"/>
    <p:sldLayoutId id="2147485008" r:id="rId2"/>
    <p:sldLayoutId id="2147485009" r:id="rId3"/>
    <p:sldLayoutId id="2147485010" r:id="rId4"/>
    <p:sldLayoutId id="2147485011" r:id="rId5"/>
    <p:sldLayoutId id="2147485012" r:id="rId6"/>
    <p:sldLayoutId id="2147485013" r:id="rId7"/>
    <p:sldLayoutId id="2147485014" r:id="rId8"/>
    <p:sldLayoutId id="2147485015" r:id="rId9"/>
    <p:sldLayoutId id="2147485016" r:id="rId10"/>
    <p:sldLayoutId id="2147485017" r:id="rId11"/>
    <p:sldLayoutId id="2147485018" r:id="rId12"/>
    <p:sldLayoutId id="2147485019" r:id="rId13"/>
    <p:sldLayoutId id="2147485020" r:id="rId14"/>
    <p:sldLayoutId id="2147485021" r:id="rId15"/>
    <p:sldLayoutId id="2147485022" r:id="rId16"/>
    <p:sldLayoutId id="2147485023"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472"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473"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56093"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474"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475"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5609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56095"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56096"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097"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56098"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56099"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5088" r:id="rId1"/>
    <p:sldLayoutId id="2147485089" r:id="rId2"/>
    <p:sldLayoutId id="2147485090" r:id="rId3"/>
    <p:sldLayoutId id="2147485091" r:id="rId4"/>
    <p:sldLayoutId id="2147485092" r:id="rId5"/>
    <p:sldLayoutId id="2147485093" r:id="rId6"/>
    <p:sldLayoutId id="2147485094" r:id="rId7"/>
    <p:sldLayoutId id="2147485095" r:id="rId8"/>
    <p:sldLayoutId id="2147485096" r:id="rId9"/>
    <p:sldLayoutId id="2147485097" r:id="rId10"/>
    <p:sldLayoutId id="2147485098" r:id="rId11"/>
    <p:sldLayoutId id="2147485099" r:id="rId12"/>
    <p:sldLayoutId id="2147485100" r:id="rId13"/>
    <p:sldLayoutId id="2147485101" r:id="rId14"/>
    <p:sldLayoutId id="2147485102" r:id="rId15"/>
    <p:sldLayoutId id="2147485103" r:id="rId16"/>
    <p:sldLayoutId id="2147485104"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480"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481"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56320"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482"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483"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56321"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5632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5632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32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5632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5632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5254" r:id="rId1"/>
    <p:sldLayoutId id="2147485255" r:id="rId2"/>
    <p:sldLayoutId id="2147485256" r:id="rId3"/>
    <p:sldLayoutId id="2147485257" r:id="rId4"/>
    <p:sldLayoutId id="2147485258" r:id="rId5"/>
    <p:sldLayoutId id="2147485259" r:id="rId6"/>
    <p:sldLayoutId id="2147485260" r:id="rId7"/>
    <p:sldLayoutId id="2147485261" r:id="rId8"/>
    <p:sldLayoutId id="2147485262" r:id="rId9"/>
    <p:sldLayoutId id="2147485263" r:id="rId10"/>
    <p:sldLayoutId id="2147485264" r:id="rId11"/>
    <p:sldLayoutId id="2147485265" r:id="rId12"/>
    <p:sldLayoutId id="2147485266" r:id="rId13"/>
    <p:sldLayoutId id="2147485267" r:id="rId14"/>
    <p:sldLayoutId id="2147485268" r:id="rId15"/>
    <p:sldLayoutId id="2147485269" r:id="rId16"/>
    <p:sldLayoutId id="2147485270"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485"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486"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56435"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487"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488"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56436"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56437"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56438"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439"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56440"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56441"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5340" r:id="rId1"/>
    <p:sldLayoutId id="2147485341" r:id="rId2"/>
    <p:sldLayoutId id="2147485342" r:id="rId3"/>
    <p:sldLayoutId id="2147485343" r:id="rId4"/>
    <p:sldLayoutId id="2147485344" r:id="rId5"/>
    <p:sldLayoutId id="2147485345" r:id="rId6"/>
    <p:sldLayoutId id="2147485346" r:id="rId7"/>
    <p:sldLayoutId id="2147485347" r:id="rId8"/>
    <p:sldLayoutId id="2147485348" r:id="rId9"/>
    <p:sldLayoutId id="2147485349" r:id="rId10"/>
    <p:sldLayoutId id="2147485350" r:id="rId11"/>
    <p:sldLayoutId id="2147485351" r:id="rId12"/>
    <p:sldLayoutId id="2147485352" r:id="rId13"/>
    <p:sldLayoutId id="2147485353" r:id="rId14"/>
    <p:sldLayoutId id="2147485354" r:id="rId15"/>
    <p:sldLayoutId id="2147485355" r:id="rId16"/>
    <p:sldLayoutId id="2147485356"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2097498" name="Picture 7"/>
          <p:cNvPicPr>
            <a:picLocks noChangeAspect="1"/>
          </p:cNvPicPr>
          <p:nvPr/>
        </p:nvPicPr>
        <p:blipFill rotWithShape="1">
          <a:blip r:embed="rId19"/>
          <a:srcRect l="3613"/>
          <a:stretch>
            <a:fillRect/>
          </a:stretch>
        </p:blipFill>
        <p:spPr>
          <a:xfrm>
            <a:off x="0" y="2669685"/>
            <a:ext cx="4037012" cy="4188315"/>
          </a:xfrm>
          <a:prstGeom prst="rect">
            <a:avLst/>
          </a:prstGeom>
        </p:spPr>
      </p:pic>
      <p:pic>
        <p:nvPicPr>
          <p:cNvPr id="2097499" name="Picture 6"/>
          <p:cNvPicPr>
            <a:picLocks noChangeAspect="1"/>
          </p:cNvPicPr>
          <p:nvPr/>
        </p:nvPicPr>
        <p:blipFill rotWithShape="1">
          <a:blip r:embed="rId20"/>
          <a:srcRect l="35640"/>
          <a:stretch>
            <a:fillRect/>
          </a:stretch>
        </p:blipFill>
        <p:spPr>
          <a:xfrm>
            <a:off x="0" y="2892347"/>
            <a:ext cx="1522412" cy="2365453"/>
          </a:xfrm>
          <a:prstGeom prst="rect">
            <a:avLst/>
          </a:prstGeom>
        </p:spPr>
      </p:pic>
      <p:sp>
        <p:nvSpPr>
          <p:cNvPr id="1056663" name="Oval 15"/>
          <p:cNvSpPr/>
          <p:nvPr/>
        </p:nvSpPr>
        <p:spPr>
          <a:xfrm>
            <a:off x="8609012" y="1676400"/>
            <a:ext cx="2819400" cy="2819400"/>
          </a:xfrm>
          <a:prstGeom prst="ellipse">
            <a:avLst/>
          </a:prstGeom>
          <a:gradFill flip="none" rotWithShape="1">
            <a:gsLst>
              <a:gs pos="0">
                <a:schemeClr val="bg2">
                  <a:lumMod val="60000"/>
                  <a:lumOff val="40000"/>
                  <a:alpha val="7000"/>
                </a:schemeClr>
              </a:gs>
              <a:gs pos="36000">
                <a:schemeClr val="bg2">
                  <a:lumMod val="60000"/>
                  <a:lumOff val="40000"/>
                  <a:alpha val="6000"/>
                </a:schemeClr>
              </a:gs>
              <a:gs pos="69000">
                <a:schemeClr val="bg2">
                  <a:lumMod val="60000"/>
                  <a:lumOff val="40000"/>
                  <a:alpha val="0"/>
                </a:schemeClr>
              </a:gs>
            </a:gsLst>
            <a:path path="circle">
              <a:fillToRect l="50000" t="50000" r="50000" b="50000"/>
            </a:path>
          </a:gradFill>
          <a:ln>
            <a:noFill/>
          </a:ln>
          <a:effectLst/>
        </p:spPr>
        <p:style>
          <a:lnRef idx="1">
            <a:schemeClr val="accent1"/>
          </a:lnRef>
          <a:fillRef idx="3">
            <a:schemeClr val="accent1"/>
          </a:fillRef>
          <a:effectRef idx="2">
            <a:schemeClr val="accent1"/>
          </a:effectRef>
          <a:fontRef idx="minor">
            <a:schemeClr val="lt1"/>
          </a:fontRef>
        </p:style>
      </p:sp>
      <p:pic>
        <p:nvPicPr>
          <p:cNvPr id="2097500" name="Picture 8"/>
          <p:cNvPicPr>
            <a:picLocks noChangeAspect="1"/>
          </p:cNvPicPr>
          <p:nvPr/>
        </p:nvPicPr>
        <p:blipFill rotWithShape="1">
          <a:blip r:embed="rId21"/>
          <a:srcRect t="28813"/>
          <a:stretch>
            <a:fillRect/>
          </a:stretch>
        </p:blipFill>
        <p:spPr>
          <a:xfrm>
            <a:off x="7999412" y="0"/>
            <a:ext cx="1603387" cy="1141407"/>
          </a:xfrm>
          <a:prstGeom prst="rect">
            <a:avLst/>
          </a:prstGeom>
        </p:spPr>
      </p:pic>
      <p:pic>
        <p:nvPicPr>
          <p:cNvPr id="2097501" name="Picture 9"/>
          <p:cNvPicPr>
            <a:picLocks noChangeAspect="1"/>
          </p:cNvPicPr>
          <p:nvPr/>
        </p:nvPicPr>
        <p:blipFill rotWithShape="1">
          <a:blip r:embed="rId22"/>
          <a:srcRect b="23320"/>
          <a:stretch>
            <a:fillRect/>
          </a:stretch>
        </p:blipFill>
        <p:spPr>
          <a:xfrm>
            <a:off x="8605878" y="6096000"/>
            <a:ext cx="993734" cy="762000"/>
          </a:xfrm>
          <a:prstGeom prst="rect">
            <a:avLst/>
          </a:prstGeom>
        </p:spPr>
      </p:pic>
      <p:sp>
        <p:nvSpPr>
          <p:cNvPr id="105666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56665"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ar-SA"/>
              <a:t>انقر لتحرير نمط عنوان الشكل الرئيسي</a:t>
            </a:r>
            <a:endParaRPr lang="en-US" dirty="0"/>
          </a:p>
        </p:txBody>
      </p:sp>
      <p:sp>
        <p:nvSpPr>
          <p:cNvPr id="1056666"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056667"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143EA47-A6C7-476E-954F-CB7D10B38D51}" type="datetimeFigureOut">
              <a:rPr lang="ar-SA" smtClean="0"/>
              <a:t>16/09/1443</a:t>
            </a:fld>
            <a:endParaRPr lang="ar-SA"/>
          </a:p>
        </p:txBody>
      </p:sp>
      <p:sp>
        <p:nvSpPr>
          <p:cNvPr id="1056668"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ar-SA"/>
          </a:p>
        </p:txBody>
      </p:sp>
      <p:sp>
        <p:nvSpPr>
          <p:cNvPr id="1056669"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111A2DC-7B9A-4FAE-81F1-DEDD3B69630C}"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5514" r:id="rId1"/>
    <p:sldLayoutId id="2147485515" r:id="rId2"/>
    <p:sldLayoutId id="2147485516" r:id="rId3"/>
    <p:sldLayoutId id="2147485517" r:id="rId4"/>
    <p:sldLayoutId id="2147485518" r:id="rId5"/>
    <p:sldLayoutId id="2147485519" r:id="rId6"/>
    <p:sldLayoutId id="2147485520" r:id="rId7"/>
    <p:sldLayoutId id="2147485521" r:id="rId8"/>
    <p:sldLayoutId id="2147485522" r:id="rId9"/>
    <p:sldLayoutId id="2147485523" r:id="rId10"/>
    <p:sldLayoutId id="2147485524" r:id="rId11"/>
    <p:sldLayoutId id="2147485525" r:id="rId12"/>
    <p:sldLayoutId id="2147485526" r:id="rId13"/>
    <p:sldLayoutId id="2147485527" r:id="rId14"/>
    <p:sldLayoutId id="2147485528" r:id="rId15"/>
    <p:sldLayoutId id="2147485529" r:id="rId16"/>
    <p:sldLayoutId id="2147485530"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5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7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0.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89.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835.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06.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3.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21.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04.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7.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55.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74.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23.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90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91.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40.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76.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920.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59.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42.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25.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08.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93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91.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57.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7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14.xml"/></Relationships>
</file>

<file path=ppt/slides/_rels/slide4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65.xml"/></Relationships>
</file>

<file path=ppt/slides/_rels/slide4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48.xml"/></Relationships>
</file>

<file path=ppt/slides/_rels/slide4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31.xml"/></Relationships>
</file>

<file path=ppt/slides/_rels/slide4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8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27.xml"/></Relationships>
</file>

<file path=ppt/slides/_rels/slide4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10.xml"/></Relationships>
</file>

<file path=ppt/slides/_rels/slide4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597.xml"/></Relationships>
</file>

<file path=ppt/slides/_rels/slide4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93.xml"/></Relationships>
</file>

<file path=ppt/slides/_rels/slide4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580.xml"/></Relationships>
</file>

<file path=ppt/slides/_rels/slide5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563.xml"/></Relationships>
</file>

<file path=ppt/slides/_rels/slide5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54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29.xml"/></Relationships>
</file>

<file path=ppt/slides/_rels/slide5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5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95.xml"/></Relationships>
</file>

<file path=ppt/slides/_rels/slide5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7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61.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3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16.xml"/></Relationships>
</file>

<file path=ppt/slides/_rels/slide6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69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44.xml"/></Relationships>
</file>

<file path=ppt/slides/_rels/slide6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81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801.xml"/></Relationships>
</file>

<file path=ppt/slides/_rels/slide6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8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67.xml"/></Relationships>
</file>

<file path=ppt/slides/_rels/slide6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8" name="عنوان 1"/>
          <p:cNvSpPr>
            <a:spLocks noGrp="1"/>
          </p:cNvSpPr>
          <p:nvPr>
            <p:ph type="ctrTitle"/>
          </p:nvPr>
        </p:nvSpPr>
        <p:spPr/>
        <p:txBody>
          <a:bodyPr/>
          <a:lstStyle/>
          <a:p>
            <a:pPr algn="ctr"/>
            <a:r>
              <a:rPr lang="en-US" sz="4800" dirty="0"/>
              <a:t>Cardiovascular Anatomy</a:t>
            </a:r>
            <a:br>
              <a:rPr lang="en-US" sz="4800" dirty="0"/>
            </a:br>
            <a:r>
              <a:rPr lang="en-US" sz="4800" dirty="0"/>
              <a:t>Part II</a:t>
            </a:r>
            <a:endParaRPr lang="ar-SA" sz="4800" dirty="0"/>
          </a:p>
        </p:txBody>
      </p:sp>
      <p:sp>
        <p:nvSpPr>
          <p:cNvPr id="1048589" name="عنوان فرعي 2"/>
          <p:cNvSpPr>
            <a:spLocks noGrp="1"/>
          </p:cNvSpPr>
          <p:nvPr>
            <p:ph type="subTitle" idx="1"/>
          </p:nvPr>
        </p:nvSpPr>
        <p:spPr/>
        <p:txBody>
          <a:bodyPr>
            <a:normAutofit fontScale="80000" lnSpcReduction="20000"/>
          </a:bodyPr>
          <a:lstStyle/>
          <a:p>
            <a:r>
              <a:rPr lang="en-US" dirty="0"/>
              <a:t>DR. SAHER ABUGHALI</a:t>
            </a:r>
            <a:endParaRPr lang="ar-SA" dirty="0"/>
          </a:p>
          <a:p>
            <a:r>
              <a:rPr lang="en-US" dirty="0"/>
              <a:t>DIRECTOR OF CARDIAC SURGERY DEPARTMENT</a:t>
            </a:r>
            <a:endParaRPr lang="ar-SA" dirty="0"/>
          </a:p>
          <a:p>
            <a:r>
              <a:rPr lang="en-US" dirty="0"/>
              <a:t>AL SHIFA HOSPITAL </a:t>
            </a:r>
            <a:endParaRPr lang="ar-SA" dirty="0"/>
          </a:p>
        </p:txBody>
      </p:sp>
      <p:pic>
        <p:nvPicPr>
          <p:cNvPr id="2097156" name="صورة 2097155"/>
          <p:cNvPicPr>
            <a:picLocks/>
          </p:cNvPicPr>
          <p:nvPr/>
        </p:nvPicPr>
        <p:blipFill>
          <a:blip r:embed="rId2"/>
          <a:stretch>
            <a:fillRect/>
          </a:stretch>
        </p:blipFill>
        <p:spPr>
          <a:xfrm>
            <a:off x="1154954" y="666838"/>
            <a:ext cx="2372949" cy="2373553"/>
          </a:xfrm>
          <a:prstGeom prst="rect">
            <a:avLst/>
          </a:prstGeom>
        </p:spPr>
      </p:pic>
      <p:pic>
        <p:nvPicPr>
          <p:cNvPr id="2097157" name="صورة 2097156"/>
          <p:cNvPicPr>
            <a:picLocks/>
          </p:cNvPicPr>
          <p:nvPr/>
        </p:nvPicPr>
        <p:blipFill>
          <a:blip r:embed="rId3"/>
          <a:stretch>
            <a:fillRect/>
          </a:stretch>
        </p:blipFill>
        <p:spPr>
          <a:xfrm>
            <a:off x="8316418" y="428674"/>
            <a:ext cx="2131805" cy="2589280"/>
          </a:xfrm>
          <a:prstGeom prst="rect">
            <a:avLst/>
          </a:prstGeom>
        </p:spPr>
      </p:pic>
      <p:sp>
        <p:nvSpPr>
          <p:cNvPr id="1048590" name="مربع نص 1048589"/>
          <p:cNvSpPr txBox="1"/>
          <p:nvPr/>
        </p:nvSpPr>
        <p:spPr>
          <a:xfrm rot="21600000">
            <a:off x="4094972" y="277448"/>
            <a:ext cx="3624890" cy="510540"/>
          </a:xfrm>
          <a:prstGeom prst="rect">
            <a:avLst/>
          </a:prstGeom>
        </p:spPr>
        <p:txBody>
          <a:bodyPr wrap="square" rtlCol="0">
            <a:spAutoFit/>
          </a:bodyPr>
          <a:lstStyle/>
          <a:p>
            <a:r>
              <a:rPr lang="it-IT" altLang="en-US" sz="2800">
                <a:solidFill>
                  <a:srgbClr val="FFFFFF"/>
                </a:solidFill>
              </a:rPr>
              <a:t>بسم</a:t>
            </a:r>
            <a:r>
              <a:rPr lang="en-US" altLang="en-US" sz="2800">
                <a:solidFill>
                  <a:srgbClr val="FFFFFF"/>
                </a:solidFill>
              </a:rPr>
              <a:t> </a:t>
            </a:r>
            <a:r>
              <a:rPr lang="it-IT" altLang="en-US" sz="2800">
                <a:solidFill>
                  <a:srgbClr val="FFFFFF"/>
                </a:solidFill>
              </a:rPr>
              <a:t>الله</a:t>
            </a:r>
            <a:r>
              <a:rPr lang="en-US" altLang="en-US" sz="2800">
                <a:solidFill>
                  <a:srgbClr val="FFFFFF"/>
                </a:solidFill>
              </a:rPr>
              <a:t> </a:t>
            </a:r>
            <a:r>
              <a:rPr lang="it-IT" altLang="en-US" sz="2800">
                <a:solidFill>
                  <a:srgbClr val="FFFFFF"/>
                </a:solidFill>
              </a:rPr>
              <a:t>الرحمن</a:t>
            </a:r>
            <a:r>
              <a:rPr lang="en-US" altLang="en-US" sz="2800">
                <a:solidFill>
                  <a:srgbClr val="FFFFFF"/>
                </a:solidFill>
              </a:rPr>
              <a:t> </a:t>
            </a:r>
            <a:r>
              <a:rPr lang="it-IT" altLang="en-US" sz="2800">
                <a:solidFill>
                  <a:srgbClr val="FFFFFF"/>
                </a:solidFill>
              </a:rPr>
              <a:t>الرحيم</a:t>
            </a:r>
            <a:endParaRPr lang="it-IT" sz="2800">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6317" name="مربع نص 1056316"/>
          <p:cNvSpPr txBox="1"/>
          <p:nvPr/>
        </p:nvSpPr>
        <p:spPr>
          <a:xfrm>
            <a:off x="2908018" y="2418604"/>
            <a:ext cx="7482583" cy="688339"/>
          </a:xfrm>
          <a:prstGeom prst="rect">
            <a:avLst/>
          </a:prstGeom>
        </p:spPr>
        <p:txBody>
          <a:bodyPr wrap="square" rtlCol="0">
            <a:spAutoFit/>
          </a:bodyPr>
          <a:lstStyle/>
          <a:p>
            <a:r>
              <a:rPr lang="en-US" sz="4000">
                <a:solidFill>
                  <a:srgbClr val="FFFFFF"/>
                </a:solidFill>
              </a:rPr>
              <a:t>Fibrous Skeleton of the Heart</a:t>
            </a:r>
            <a:endParaRPr lang="it-IT" sz="400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8" name="عنوان 1"/>
          <p:cNvSpPr>
            <a:spLocks noGrp="1"/>
          </p:cNvSpPr>
          <p:nvPr>
            <p:ph type="title"/>
          </p:nvPr>
        </p:nvSpPr>
        <p:spPr/>
        <p:txBody>
          <a:bodyPr/>
          <a:lstStyle/>
          <a:p>
            <a:r>
              <a:rPr lang="en-US"/>
              <a:t>Fibrous Skeleton of the Heart</a:t>
            </a:r>
            <a:endParaRPr lang="ar-SA"/>
          </a:p>
        </p:txBody>
      </p:sp>
      <p:sp>
        <p:nvSpPr>
          <p:cNvPr id="1048599" name="عنصر نائب للمحتوى 2"/>
          <p:cNvSpPr>
            <a:spLocks noGrp="1"/>
          </p:cNvSpPr>
          <p:nvPr>
            <p:ph idx="1"/>
          </p:nvPr>
        </p:nvSpPr>
        <p:spPr>
          <a:xfrm>
            <a:off x="249451" y="1619325"/>
            <a:ext cx="4270592" cy="4342728"/>
          </a:xfrm>
        </p:spPr>
        <p:txBody>
          <a:bodyPr/>
          <a:lstStyle/>
          <a:p>
            <a:pPr marL="0" indent="0" algn="l">
              <a:buNone/>
            </a:pPr>
            <a:r>
              <a:rPr lang="en-US"/>
              <a:t>The cardiac skeleton is a collection of dense, fibrous connective tissue in the form of </a:t>
            </a:r>
            <a:r>
              <a:rPr lang="en-US" u="sng"/>
              <a:t>four rings</a:t>
            </a:r>
            <a:r>
              <a:rPr lang="en-US"/>
              <a:t> with </a:t>
            </a:r>
            <a:r>
              <a:rPr lang="en-US" u="sng"/>
              <a:t>interconnecting areas </a:t>
            </a:r>
            <a:r>
              <a:rPr lang="en-US"/>
              <a:t>in a plane between the atria and the ventricles. </a:t>
            </a:r>
            <a:endParaRPr lang="ar-SA"/>
          </a:p>
          <a:p>
            <a:pPr marL="0" indent="0" algn="l">
              <a:buNone/>
            </a:pPr>
            <a:r>
              <a:rPr lang="en-US"/>
              <a:t>The four rings of the cardiac skeleton surround the two atrioventricular orifices, the aortic orifice and opening of the  pulmonary trunks. They are the </a:t>
            </a:r>
            <a:r>
              <a:rPr lang="en-US" b="1" i="1" u="none"/>
              <a:t>anulus fibrosus.</a:t>
            </a:r>
            <a:endParaRPr lang="ar-SA" b="1" i="1" u="none"/>
          </a:p>
        </p:txBody>
      </p:sp>
      <p:pic>
        <p:nvPicPr>
          <p:cNvPr id="2097159" name="صورة 2097158"/>
          <p:cNvPicPr>
            <a:picLocks/>
          </p:cNvPicPr>
          <p:nvPr/>
        </p:nvPicPr>
        <p:blipFill>
          <a:blip r:embed="rId2"/>
          <a:stretch>
            <a:fillRect/>
          </a:stretch>
        </p:blipFill>
        <p:spPr>
          <a:xfrm>
            <a:off x="4743020" y="1469250"/>
            <a:ext cx="7448980" cy="464287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60" name="صورة 2097159"/>
          <p:cNvPicPr>
            <a:picLocks/>
          </p:cNvPicPr>
          <p:nvPr/>
        </p:nvPicPr>
        <p:blipFill>
          <a:blip r:embed="rId2"/>
          <a:stretch>
            <a:fillRect/>
          </a:stretch>
        </p:blipFill>
        <p:spPr>
          <a:xfrm>
            <a:off x="594549" y="0"/>
            <a:ext cx="11002902"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5" name="عنوان 1"/>
          <p:cNvSpPr>
            <a:spLocks noGrp="1"/>
          </p:cNvSpPr>
          <p:nvPr>
            <p:ph type="title"/>
          </p:nvPr>
        </p:nvSpPr>
        <p:spPr/>
        <p:txBody>
          <a:bodyPr/>
          <a:lstStyle/>
          <a:p>
            <a:r>
              <a:rPr lang="en-US"/>
              <a:t>Fibrous Skeleton of the Heart</a:t>
            </a:r>
            <a:endParaRPr lang="ar-SA"/>
          </a:p>
        </p:txBody>
      </p:sp>
      <p:sp>
        <p:nvSpPr>
          <p:cNvPr id="1048616" name="عنصر نائب للمحتوى 2"/>
          <p:cNvSpPr>
            <a:spLocks noGrp="1"/>
          </p:cNvSpPr>
          <p:nvPr>
            <p:ph idx="1"/>
          </p:nvPr>
        </p:nvSpPr>
        <p:spPr>
          <a:xfrm>
            <a:off x="343582" y="1899563"/>
            <a:ext cx="5620072" cy="4195481"/>
          </a:xfrm>
        </p:spPr>
        <p:txBody>
          <a:bodyPr>
            <a:normAutofit/>
          </a:bodyPr>
          <a:lstStyle/>
          <a:p>
            <a:pPr marL="0" indent="0" algn="l">
              <a:buNone/>
            </a:pPr>
            <a:r>
              <a:rPr lang="en-US"/>
              <a:t>The interconnecting areas include:</a:t>
            </a:r>
            <a:endParaRPr lang="ar-SA"/>
          </a:p>
          <a:p>
            <a:pPr marL="0" indent="0" algn="l">
              <a:buNone/>
            </a:pPr>
            <a:r>
              <a:rPr lang="en-US"/>
              <a:t>■ the </a:t>
            </a:r>
            <a:r>
              <a:rPr lang="en-US" b="1" u="sng"/>
              <a:t>right fibrous trigone</a:t>
            </a:r>
            <a:r>
              <a:rPr lang="en-US"/>
              <a:t>, which is a thickened area of connective tissue between the aortic ring and right atrioventricular ring</a:t>
            </a:r>
            <a:endParaRPr lang="ar-SA"/>
          </a:p>
          <a:p>
            <a:pPr marL="0" indent="0" algn="l">
              <a:buNone/>
            </a:pPr>
            <a:r>
              <a:rPr lang="it-IT" altLang="en-US"/>
              <a:t>■ the </a:t>
            </a:r>
            <a:r>
              <a:rPr lang="it-IT" altLang="en-US" b="1" u="sng"/>
              <a:t>left fibrous trigone</a:t>
            </a:r>
            <a:r>
              <a:rPr lang="it-IT" altLang="en-US"/>
              <a:t>, which is a thickened area of</a:t>
            </a:r>
            <a:r>
              <a:rPr lang="en-US" altLang="en-US"/>
              <a:t> </a:t>
            </a:r>
            <a:r>
              <a:rPr lang="it-IT" altLang="en-US"/>
              <a:t>connective tissue between the aortic ring and the left</a:t>
            </a:r>
            <a:r>
              <a:rPr lang="en-US" altLang="en-US"/>
              <a:t> a</a:t>
            </a:r>
            <a:r>
              <a:rPr lang="it-IT" altLang="en-US"/>
              <a:t>trioventricular ring </a:t>
            </a:r>
            <a:endParaRPr lang="ar-SA"/>
          </a:p>
        </p:txBody>
      </p:sp>
      <p:pic>
        <p:nvPicPr>
          <p:cNvPr id="2097165" name="صورة 2097164"/>
          <p:cNvPicPr>
            <a:picLocks/>
          </p:cNvPicPr>
          <p:nvPr/>
        </p:nvPicPr>
        <p:blipFill>
          <a:blip r:embed="rId2"/>
          <a:stretch>
            <a:fillRect/>
          </a:stretch>
        </p:blipFill>
        <p:spPr>
          <a:xfrm>
            <a:off x="6390683" y="1558204"/>
            <a:ext cx="5458213" cy="487819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66" name="صورة 2097165"/>
          <p:cNvPicPr>
            <a:picLocks/>
          </p:cNvPicPr>
          <p:nvPr/>
        </p:nvPicPr>
        <p:blipFill>
          <a:blip r:embed="rId2"/>
          <a:stretch>
            <a:fillRect/>
          </a:stretch>
        </p:blipFill>
        <p:spPr>
          <a:xfrm>
            <a:off x="3376834" y="0"/>
            <a:ext cx="5438332"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عنوان 1"/>
          <p:cNvSpPr>
            <a:spLocks noGrp="1"/>
          </p:cNvSpPr>
          <p:nvPr>
            <p:ph type="title"/>
          </p:nvPr>
        </p:nvSpPr>
        <p:spPr/>
        <p:txBody>
          <a:bodyPr/>
          <a:lstStyle/>
          <a:p>
            <a:r>
              <a:rPr lang="en-US"/>
              <a:t>Importance of The Cardiac Skeleton</a:t>
            </a:r>
            <a:endParaRPr lang="ar-SA"/>
          </a:p>
        </p:txBody>
      </p:sp>
      <p:sp>
        <p:nvSpPr>
          <p:cNvPr id="1048618" name="عنصر نائب للمحتوى 2"/>
          <p:cNvSpPr>
            <a:spLocks noGrp="1"/>
          </p:cNvSpPr>
          <p:nvPr>
            <p:ph idx="1"/>
          </p:nvPr>
        </p:nvSpPr>
        <p:spPr>
          <a:xfrm>
            <a:off x="212895" y="1475041"/>
            <a:ext cx="7153281" cy="4195481"/>
          </a:xfrm>
        </p:spPr>
        <p:txBody>
          <a:bodyPr>
            <a:normAutofit fontScale="95000" lnSpcReduction="20000"/>
          </a:bodyPr>
          <a:lstStyle/>
          <a:p>
            <a:pPr marL="0" indent="0" algn="l">
              <a:buNone/>
            </a:pPr>
            <a:r>
              <a:rPr lang="it-IT" altLang="en-US"/>
              <a:t>•</a:t>
            </a:r>
            <a:r>
              <a:rPr lang="en-US" altLang="en-US"/>
              <a:t> it h</a:t>
            </a:r>
            <a:r>
              <a:rPr lang="ar-SA"/>
              <a:t>elps maintain the integrity of the</a:t>
            </a:r>
            <a:r>
              <a:rPr lang="en-US"/>
              <a:t> </a:t>
            </a:r>
            <a:r>
              <a:rPr lang="ar-SA"/>
              <a:t>openings it surrounds and provides points of attachment</a:t>
            </a:r>
            <a:r>
              <a:rPr lang="en-US"/>
              <a:t> </a:t>
            </a:r>
            <a:r>
              <a:rPr lang="ar-SA"/>
              <a:t>for the cusps.</a:t>
            </a:r>
          </a:p>
          <a:p>
            <a:pPr marL="0" indent="0" algn="l">
              <a:buNone/>
            </a:pPr>
            <a:r>
              <a:rPr lang="ar-SA"/>
              <a:t>  </a:t>
            </a:r>
          </a:p>
          <a:p>
            <a:pPr marL="0" indent="0" algn="l">
              <a:buNone/>
            </a:pPr>
            <a:r>
              <a:rPr lang="it-IT" altLang="en-US"/>
              <a:t>•</a:t>
            </a:r>
            <a:r>
              <a:rPr lang="en-US" altLang="en-US"/>
              <a:t> it </a:t>
            </a:r>
            <a:r>
              <a:rPr lang="ar-SA"/>
              <a:t>separates the atrial musculature from</a:t>
            </a:r>
            <a:r>
              <a:rPr lang="en-US"/>
              <a:t> </a:t>
            </a:r>
            <a:r>
              <a:rPr lang="ar-SA"/>
              <a:t>the ventricular musculature</a:t>
            </a:r>
            <a:r>
              <a:rPr lang="en-US"/>
              <a:t>: the </a:t>
            </a:r>
            <a:r>
              <a:rPr lang="ar-SA"/>
              <a:t>atrial myocardium originates from the upper border of the rings, whereas the</a:t>
            </a:r>
            <a:r>
              <a:rPr lang="en-US"/>
              <a:t> </a:t>
            </a:r>
            <a:r>
              <a:rPr lang="ar-SA"/>
              <a:t>ventricular myocardium originates from the lower border</a:t>
            </a:r>
            <a:r>
              <a:rPr lang="en-US"/>
              <a:t> </a:t>
            </a:r>
            <a:r>
              <a:rPr lang="ar-SA"/>
              <a:t>of the rings</a:t>
            </a:r>
            <a:r>
              <a:rPr lang="en-US"/>
              <a:t>.</a:t>
            </a:r>
            <a:endParaRPr lang="ar-SA"/>
          </a:p>
          <a:p>
            <a:pPr marL="0" indent="0" algn="l">
              <a:buNone/>
            </a:pPr>
            <a:endParaRPr lang="ar-SA"/>
          </a:p>
          <a:p>
            <a:pPr marL="0" indent="0" algn="l">
              <a:buNone/>
            </a:pPr>
            <a:r>
              <a:rPr lang="it-IT" altLang="en-US"/>
              <a:t>•</a:t>
            </a:r>
            <a:r>
              <a:rPr lang="en-US" altLang="en-US"/>
              <a:t> it is a </a:t>
            </a:r>
            <a:r>
              <a:rPr lang="ar-SA"/>
              <a:t>dense connective</a:t>
            </a:r>
            <a:r>
              <a:rPr lang="en-US"/>
              <a:t> </a:t>
            </a:r>
            <a:r>
              <a:rPr lang="ar-SA"/>
              <a:t>tissue partition that electrically isolates the atria from</a:t>
            </a:r>
            <a:r>
              <a:rPr lang="en-US"/>
              <a:t> </a:t>
            </a:r>
            <a:r>
              <a:rPr lang="ar-SA"/>
              <a:t>the ventricles</a:t>
            </a:r>
            <a:r>
              <a:rPr lang="en-US"/>
              <a:t>: t</a:t>
            </a:r>
            <a:r>
              <a:rPr lang="ar-SA"/>
              <a:t>he atrioventricular bundle, which passes</a:t>
            </a:r>
            <a:r>
              <a:rPr lang="en-US"/>
              <a:t> </a:t>
            </a:r>
            <a:r>
              <a:rPr lang="ar-SA"/>
              <a:t>through the anulus</a:t>
            </a:r>
            <a:r>
              <a:rPr lang="en-US"/>
              <a:t>, i</a:t>
            </a:r>
            <a:r>
              <a:rPr lang="ar-SA"/>
              <a:t>s the single connection between these</a:t>
            </a:r>
            <a:r>
              <a:rPr lang="en-US"/>
              <a:t> </a:t>
            </a:r>
            <a:r>
              <a:rPr lang="ar-SA"/>
              <a:t>two groups of myocardium</a:t>
            </a:r>
            <a:r>
              <a:rPr lang="en-US"/>
              <a:t>.</a:t>
            </a:r>
            <a:endParaRPr lang="ar-SA"/>
          </a:p>
        </p:txBody>
      </p:sp>
      <p:pic>
        <p:nvPicPr>
          <p:cNvPr id="2097167" name="صورة 2097166"/>
          <p:cNvPicPr>
            <a:picLocks/>
          </p:cNvPicPr>
          <p:nvPr/>
        </p:nvPicPr>
        <p:blipFill>
          <a:blip r:embed="rId2"/>
          <a:stretch>
            <a:fillRect/>
          </a:stretch>
        </p:blipFill>
        <p:spPr>
          <a:xfrm>
            <a:off x="7514262" y="1650515"/>
            <a:ext cx="4514033" cy="453869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6318" name="مربع نص 1056317"/>
          <p:cNvSpPr txBox="1"/>
          <p:nvPr/>
        </p:nvSpPr>
        <p:spPr>
          <a:xfrm>
            <a:off x="1983069" y="2469645"/>
            <a:ext cx="8713458" cy="688340"/>
          </a:xfrm>
          <a:prstGeom prst="rect">
            <a:avLst/>
          </a:prstGeom>
        </p:spPr>
        <p:txBody>
          <a:bodyPr wrap="square" rtlCol="0">
            <a:spAutoFit/>
          </a:bodyPr>
          <a:lstStyle/>
          <a:p>
            <a:r>
              <a:rPr lang="en-US" sz="4000">
                <a:solidFill>
                  <a:srgbClr val="FFFFFF"/>
                </a:solidFill>
              </a:rPr>
              <a:t>Conduction System of The Heart</a:t>
            </a:r>
            <a:r>
              <a:rPr lang="en-US" sz="2800">
                <a:solidFill>
                  <a:srgbClr val="000000"/>
                </a:solidFill>
              </a:rPr>
              <a:t> </a:t>
            </a:r>
            <a:endParaRPr lang="it-IT" sz="2800">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عنوان 1"/>
          <p:cNvSpPr>
            <a:spLocks noGrp="1"/>
          </p:cNvSpPr>
          <p:nvPr>
            <p:ph type="title"/>
          </p:nvPr>
        </p:nvSpPr>
        <p:spPr/>
        <p:txBody>
          <a:bodyPr/>
          <a:lstStyle/>
          <a:p>
            <a:r>
              <a:rPr lang="en-US"/>
              <a:t>Conduction System of The Heart</a:t>
            </a:r>
            <a:endParaRPr lang="ar-SA"/>
          </a:p>
        </p:txBody>
      </p:sp>
      <p:sp>
        <p:nvSpPr>
          <p:cNvPr id="1048620" name="عنصر نائب للمحتوى 2"/>
          <p:cNvSpPr>
            <a:spLocks noGrp="1"/>
          </p:cNvSpPr>
          <p:nvPr>
            <p:ph idx="1"/>
          </p:nvPr>
        </p:nvSpPr>
        <p:spPr>
          <a:xfrm>
            <a:off x="385321" y="1585074"/>
            <a:ext cx="4608994" cy="2684092"/>
          </a:xfrm>
        </p:spPr>
        <p:txBody>
          <a:bodyPr>
            <a:normAutofit/>
          </a:bodyPr>
          <a:lstStyle/>
          <a:p>
            <a:pPr marL="0" indent="0" algn="l">
              <a:buNone/>
            </a:pPr>
            <a:r>
              <a:rPr lang="en-US"/>
              <a:t>The musculature of the atria and ventricles is capable of contracting spontaneously. The cardiac conduction system initiates and coordinates contraction. </a:t>
            </a:r>
            <a:endParaRPr lang="ar-SA"/>
          </a:p>
        </p:txBody>
      </p:sp>
      <p:pic>
        <p:nvPicPr>
          <p:cNvPr id="2097168" name="صورة 2097167"/>
          <p:cNvPicPr>
            <a:picLocks/>
          </p:cNvPicPr>
          <p:nvPr/>
        </p:nvPicPr>
        <p:blipFill>
          <a:blip r:embed="rId2"/>
          <a:stretch>
            <a:fillRect/>
          </a:stretch>
        </p:blipFill>
        <p:spPr>
          <a:xfrm>
            <a:off x="5077079" y="1853247"/>
            <a:ext cx="6779720" cy="454303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33" name="عنوان 1"/>
          <p:cNvSpPr>
            <a:spLocks noGrp="1"/>
          </p:cNvSpPr>
          <p:nvPr>
            <p:ph type="title"/>
          </p:nvPr>
        </p:nvSpPr>
        <p:spPr/>
        <p:txBody>
          <a:bodyPr/>
          <a:lstStyle/>
          <a:p>
            <a:r>
              <a:rPr lang="en-US"/>
              <a:t>Conduction System of The Heart</a:t>
            </a:r>
            <a:endParaRPr lang="ar-SA"/>
          </a:p>
        </p:txBody>
      </p:sp>
      <p:sp>
        <p:nvSpPr>
          <p:cNvPr id="1048634" name="عنصر نائب للمحتوى 2"/>
          <p:cNvSpPr>
            <a:spLocks noGrp="1"/>
          </p:cNvSpPr>
          <p:nvPr>
            <p:ph idx="1"/>
          </p:nvPr>
        </p:nvSpPr>
        <p:spPr>
          <a:xfrm>
            <a:off x="1103312" y="2052918"/>
            <a:ext cx="6079704" cy="4195481"/>
          </a:xfrm>
        </p:spPr>
        <p:txBody>
          <a:bodyPr>
            <a:normAutofit/>
          </a:bodyPr>
          <a:lstStyle/>
          <a:p>
            <a:pPr marL="0" indent="0" algn="l">
              <a:buNone/>
            </a:pPr>
            <a:r>
              <a:rPr lang="en-US"/>
              <a:t>The conduction system consists of nodes and networks of specialized</a:t>
            </a:r>
            <a:endParaRPr lang="ar-SA"/>
          </a:p>
          <a:p>
            <a:pPr marL="0" indent="0" algn="l">
              <a:buNone/>
            </a:pPr>
            <a:r>
              <a:rPr lang="en-US"/>
              <a:t>cardiac muscle cells organized into four basic components:</a:t>
            </a:r>
            <a:endParaRPr lang="ar-SA"/>
          </a:p>
          <a:p>
            <a:pPr marL="0" indent="0" algn="l">
              <a:buNone/>
            </a:pPr>
            <a:r>
              <a:rPr lang="en-US"/>
              <a:t>■ the sinu-atrial (SA) node </a:t>
            </a:r>
            <a:endParaRPr lang="ar-SA"/>
          </a:p>
          <a:p>
            <a:pPr marL="0" indent="0" algn="l">
              <a:buNone/>
            </a:pPr>
            <a:r>
              <a:rPr lang="en-US"/>
              <a:t>■ the atrioventricular (AV) node</a:t>
            </a:r>
            <a:endParaRPr lang="ar-SA"/>
          </a:p>
          <a:p>
            <a:pPr marL="0" indent="0" algn="l">
              <a:buNone/>
            </a:pPr>
            <a:r>
              <a:rPr lang="en-US"/>
              <a:t>■ the atrioventricular bundle with its right and left bundle branches</a:t>
            </a:r>
            <a:endParaRPr lang="ar-SA"/>
          </a:p>
          <a:p>
            <a:pPr marL="0" indent="0" algn="l">
              <a:buNone/>
            </a:pPr>
            <a:r>
              <a:rPr lang="en-US"/>
              <a:t>■ the subendocardial plexus of conduction cells (the Purkinje fibers).</a:t>
            </a:r>
            <a:endParaRPr lang="ar-SA"/>
          </a:p>
        </p:txBody>
      </p:sp>
      <p:pic>
        <p:nvPicPr>
          <p:cNvPr id="2097173" name="صورة 2097172"/>
          <p:cNvPicPr>
            <a:picLocks/>
          </p:cNvPicPr>
          <p:nvPr/>
        </p:nvPicPr>
        <p:blipFill>
          <a:blip r:embed="rId2"/>
          <a:stretch>
            <a:fillRect/>
          </a:stretch>
        </p:blipFill>
        <p:spPr>
          <a:xfrm>
            <a:off x="7215375" y="1446561"/>
            <a:ext cx="4710271" cy="466977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74" name="صورة 2097173"/>
          <p:cNvPicPr>
            <a:picLocks/>
          </p:cNvPicPr>
          <p:nvPr/>
        </p:nvPicPr>
        <p:blipFill>
          <a:blip r:embed="rId2"/>
          <a:stretch>
            <a:fillRect/>
          </a:stretch>
        </p:blipFill>
        <p:spPr>
          <a:xfrm>
            <a:off x="2198302" y="310049"/>
            <a:ext cx="7795396" cy="623790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7" name="عنوان 1"/>
          <p:cNvSpPr>
            <a:spLocks noGrp="1"/>
          </p:cNvSpPr>
          <p:nvPr>
            <p:ph type="title"/>
          </p:nvPr>
        </p:nvSpPr>
        <p:spPr>
          <a:xfrm>
            <a:off x="116023" y="476109"/>
            <a:ext cx="10488283" cy="1400530"/>
          </a:xfrm>
        </p:spPr>
        <p:txBody>
          <a:bodyPr/>
          <a:lstStyle/>
          <a:p>
            <a:r>
              <a:rPr lang="en-US"/>
              <a:t>The sinu-atrial (SA) node [of Keith-Flack] </a:t>
            </a:r>
            <a:endParaRPr lang="ar-SA"/>
          </a:p>
        </p:txBody>
      </p:sp>
      <p:sp>
        <p:nvSpPr>
          <p:cNvPr id="1048648" name="عنصر نائب للمحتوى 2"/>
          <p:cNvSpPr>
            <a:spLocks noGrp="1"/>
          </p:cNvSpPr>
          <p:nvPr>
            <p:ph idx="1"/>
          </p:nvPr>
        </p:nvSpPr>
        <p:spPr>
          <a:xfrm>
            <a:off x="1103312" y="2052918"/>
            <a:ext cx="5227283" cy="4195481"/>
          </a:xfrm>
        </p:spPr>
        <p:txBody>
          <a:bodyPr/>
          <a:lstStyle/>
          <a:p>
            <a:pPr marL="0" indent="0" algn="l">
              <a:buNone/>
            </a:pPr>
            <a:endParaRPr lang="ar-SA"/>
          </a:p>
          <a:p>
            <a:pPr marL="0" indent="0" algn="l">
              <a:buNone/>
            </a:pPr>
            <a:r>
              <a:rPr lang="en-US" altLang="en-US"/>
              <a:t>- </a:t>
            </a:r>
            <a:r>
              <a:rPr lang="en-US"/>
              <a:t>Impulses begin at the sinu-atrial node, the </a:t>
            </a:r>
            <a:r>
              <a:rPr lang="en-US" b="1" u="sng"/>
              <a:t>cardiac pacemaker.</a:t>
            </a:r>
            <a:endParaRPr lang="ar-SA" b="1" u="sng"/>
          </a:p>
          <a:p>
            <a:pPr marL="0" indent="0" algn="l">
              <a:buNone/>
            </a:pPr>
            <a:r>
              <a:rPr lang="en-US"/>
              <a:t>- cigar-shaped structure, 8–25 mm long </a:t>
            </a:r>
            <a:endParaRPr lang="ar-SA"/>
          </a:p>
          <a:p>
            <a:pPr marL="0" indent="0" algn="l">
              <a:buNone/>
            </a:pPr>
            <a:r>
              <a:rPr lang="en-US"/>
              <a:t>- This collection of cells is located at the superior end of the crista terminalis at the junction of the </a:t>
            </a:r>
            <a:r>
              <a:rPr lang="en-US" u="sng"/>
              <a:t>SVC</a:t>
            </a:r>
            <a:r>
              <a:rPr lang="en-US"/>
              <a:t> and the </a:t>
            </a:r>
            <a:r>
              <a:rPr lang="en-US" u="sng"/>
              <a:t>RA</a:t>
            </a:r>
            <a:r>
              <a:rPr lang="en-US"/>
              <a:t>.</a:t>
            </a:r>
            <a:endParaRPr lang="ar-SA"/>
          </a:p>
          <a:p>
            <a:pPr marL="0" indent="0" algn="l">
              <a:buNone/>
            </a:pPr>
            <a:r>
              <a:rPr lang="en-US"/>
              <a:t>- The excitation signals generated by the sinu-atrial node spread across the atria, causing the muscle to contract.</a:t>
            </a:r>
            <a:endParaRPr lang="ar-SA"/>
          </a:p>
          <a:p>
            <a:pPr marL="0" indent="0" algn="l">
              <a:buNone/>
            </a:pPr>
            <a:r>
              <a:rPr lang="en-US"/>
              <a:t> </a:t>
            </a:r>
            <a:endParaRPr lang="ar-SA"/>
          </a:p>
        </p:txBody>
      </p:sp>
      <p:pic>
        <p:nvPicPr>
          <p:cNvPr id="2097179" name="صورة 2097178"/>
          <p:cNvPicPr>
            <a:picLocks/>
          </p:cNvPicPr>
          <p:nvPr/>
        </p:nvPicPr>
        <p:blipFill>
          <a:blip r:embed="rId2"/>
          <a:stretch>
            <a:fillRect/>
          </a:stretch>
        </p:blipFill>
        <p:spPr>
          <a:xfrm>
            <a:off x="7430074" y="1664884"/>
            <a:ext cx="4565709" cy="405469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80" name="صورة 2097179"/>
          <p:cNvPicPr>
            <a:picLocks/>
          </p:cNvPicPr>
          <p:nvPr/>
        </p:nvPicPr>
        <p:blipFill>
          <a:blip r:embed="rId2"/>
          <a:stretch>
            <a:fillRect/>
          </a:stretch>
        </p:blipFill>
        <p:spPr>
          <a:xfrm>
            <a:off x="3983824" y="0"/>
            <a:ext cx="4224351"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عنوان 1"/>
          <p:cNvSpPr>
            <a:spLocks noGrp="1"/>
          </p:cNvSpPr>
          <p:nvPr>
            <p:ph type="title"/>
          </p:nvPr>
        </p:nvSpPr>
        <p:spPr/>
        <p:txBody>
          <a:bodyPr/>
          <a:lstStyle/>
          <a:p>
            <a:r>
              <a:rPr lang="en-US"/>
              <a:t>The sinu-atrial (SA) node</a:t>
            </a:r>
            <a:endParaRPr lang="ar-SA"/>
          </a:p>
        </p:txBody>
      </p:sp>
      <p:sp>
        <p:nvSpPr>
          <p:cNvPr id="1048662" name="عنصر نائب للمحتوى 2"/>
          <p:cNvSpPr>
            <a:spLocks noGrp="1"/>
          </p:cNvSpPr>
          <p:nvPr>
            <p:ph idx="1"/>
          </p:nvPr>
        </p:nvSpPr>
        <p:spPr>
          <a:xfrm>
            <a:off x="549837" y="1853248"/>
            <a:ext cx="6646131" cy="4195481"/>
          </a:xfrm>
        </p:spPr>
        <p:txBody>
          <a:bodyPr>
            <a:normAutofit/>
          </a:bodyPr>
          <a:lstStyle/>
          <a:p>
            <a:pPr marL="0" indent="0" algn="l">
              <a:buNone/>
            </a:pPr>
            <a:r>
              <a:rPr lang="en-US"/>
              <a:t>- </a:t>
            </a:r>
            <a:r>
              <a:rPr lang="en-US" altLang="en-US"/>
              <a:t>The sinu-atrial (SA) node is located anterolaterally </a:t>
            </a:r>
            <a:r>
              <a:rPr lang="ar-SA"/>
              <a:t>just deep to the epicardium at the junction ofthe SVC a</a:t>
            </a:r>
            <a:r>
              <a:rPr lang="en-US"/>
              <a:t>nd RA, </a:t>
            </a:r>
            <a:r>
              <a:rPr lang="ar-SA"/>
              <a:t>near the superior end of</a:t>
            </a:r>
            <a:r>
              <a:rPr lang="en-US"/>
              <a:t> t</a:t>
            </a:r>
            <a:r>
              <a:rPr lang="ar-SA"/>
              <a:t>he sulcus terminal</a:t>
            </a:r>
            <a:r>
              <a:rPr lang="en-US"/>
              <a:t>is. </a:t>
            </a:r>
            <a:endParaRPr lang="ar-SA"/>
          </a:p>
          <a:p>
            <a:pPr marL="0" indent="0" algn="l">
              <a:buNone/>
            </a:pPr>
            <a:r>
              <a:rPr lang="en-US"/>
              <a:t>- it is a </a:t>
            </a:r>
            <a:r>
              <a:rPr lang="ar-SA"/>
              <a:t>small collection of</a:t>
            </a:r>
            <a:r>
              <a:rPr lang="en-US"/>
              <a:t> </a:t>
            </a:r>
            <a:r>
              <a:rPr lang="ar-SA"/>
              <a:t>nodal tissue,</a:t>
            </a:r>
            <a:r>
              <a:rPr lang="en-US"/>
              <a:t> </a:t>
            </a:r>
            <a:r>
              <a:rPr lang="ar-SA"/>
              <a:t>specialized cardiac</a:t>
            </a:r>
            <a:r>
              <a:rPr lang="en-US"/>
              <a:t> muscle </a:t>
            </a:r>
            <a:r>
              <a:rPr lang="ar-SA"/>
              <a:t>fibers, and associated fibro-elastic connective tissue</a:t>
            </a:r>
            <a:r>
              <a:rPr lang="en-US"/>
              <a:t>. It i</a:t>
            </a:r>
            <a:r>
              <a:rPr lang="ar-SA"/>
              <a:t>s the pacemaker</a:t>
            </a:r>
            <a:r>
              <a:rPr lang="en-US"/>
              <a:t> </a:t>
            </a:r>
            <a:r>
              <a:rPr lang="ar-SA"/>
              <a:t>of</a:t>
            </a:r>
            <a:r>
              <a:rPr lang="en-US"/>
              <a:t> </a:t>
            </a:r>
            <a:r>
              <a:rPr lang="ar-SA"/>
              <a:t>the</a:t>
            </a:r>
            <a:r>
              <a:rPr lang="en-US"/>
              <a:t> </a:t>
            </a:r>
            <a:r>
              <a:rPr lang="ar-SA"/>
              <a:t>heart. </a:t>
            </a:r>
          </a:p>
          <a:p>
            <a:pPr marL="0" indent="0" algn="l">
              <a:buNone/>
            </a:pPr>
            <a:r>
              <a:rPr lang="en-US"/>
              <a:t>- it </a:t>
            </a:r>
            <a:r>
              <a:rPr lang="ar-SA"/>
              <a:t>initiates</a:t>
            </a:r>
            <a:r>
              <a:rPr lang="en-US"/>
              <a:t> </a:t>
            </a:r>
            <a:r>
              <a:rPr lang="ar-SA"/>
              <a:t>and</a:t>
            </a:r>
            <a:r>
              <a:rPr lang="en-US"/>
              <a:t> </a:t>
            </a:r>
            <a:r>
              <a:rPr lang="ar-SA"/>
              <a:t>regulates</a:t>
            </a:r>
            <a:r>
              <a:rPr lang="en-US"/>
              <a:t> t</a:t>
            </a:r>
            <a:r>
              <a:rPr lang="ar-SA"/>
              <a:t>he</a:t>
            </a:r>
            <a:r>
              <a:rPr lang="en-US"/>
              <a:t> </a:t>
            </a:r>
            <a:r>
              <a:rPr lang="ar-SA"/>
              <a:t>impulses</a:t>
            </a:r>
            <a:r>
              <a:rPr lang="en-US"/>
              <a:t> </a:t>
            </a:r>
            <a:r>
              <a:rPr lang="ar-SA"/>
              <a:t>for the</a:t>
            </a:r>
            <a:r>
              <a:rPr lang="en-US"/>
              <a:t> </a:t>
            </a:r>
            <a:r>
              <a:rPr lang="ar-SA"/>
              <a:t>contractions of</a:t>
            </a:r>
            <a:r>
              <a:rPr lang="en-US"/>
              <a:t> </a:t>
            </a:r>
            <a:r>
              <a:rPr lang="ar-SA"/>
              <a:t>the</a:t>
            </a:r>
            <a:r>
              <a:rPr lang="en-US"/>
              <a:t> </a:t>
            </a:r>
            <a:r>
              <a:rPr lang="ar-SA"/>
              <a:t>heart, giving</a:t>
            </a:r>
            <a:r>
              <a:rPr lang="en-US"/>
              <a:t> </a:t>
            </a:r>
            <a:r>
              <a:rPr lang="ar-SA"/>
              <a:t>off</a:t>
            </a:r>
            <a:r>
              <a:rPr lang="en-US"/>
              <a:t> </a:t>
            </a:r>
            <a:r>
              <a:rPr lang="ar-SA"/>
              <a:t>an</a:t>
            </a:r>
            <a:r>
              <a:rPr lang="en-US"/>
              <a:t> </a:t>
            </a:r>
            <a:r>
              <a:rPr lang="ar-SA"/>
              <a:t>impulse approximately</a:t>
            </a:r>
            <a:r>
              <a:rPr lang="en-US"/>
              <a:t> </a:t>
            </a:r>
            <a:r>
              <a:rPr lang="ar-SA"/>
              <a:t>70 times per minute. </a:t>
            </a:r>
          </a:p>
          <a:p>
            <a:pPr marL="0" indent="0" algn="l">
              <a:buNone/>
            </a:pPr>
            <a:r>
              <a:rPr lang="en-US"/>
              <a:t>- </a:t>
            </a:r>
            <a:r>
              <a:rPr lang="ar-SA"/>
              <a:t>The</a:t>
            </a:r>
            <a:r>
              <a:rPr lang="en-US"/>
              <a:t> </a:t>
            </a:r>
            <a:r>
              <a:rPr lang="ar-SA"/>
              <a:t>contraction signal from the SA node spreads myogenicall</a:t>
            </a:r>
            <a:r>
              <a:rPr lang="en-US"/>
              <a:t>y (</a:t>
            </a:r>
            <a:r>
              <a:rPr lang="ar-SA"/>
              <a:t>through</a:t>
            </a:r>
            <a:r>
              <a:rPr lang="en-US"/>
              <a:t> </a:t>
            </a:r>
            <a:r>
              <a:rPr lang="ar-SA"/>
              <a:t>the m</a:t>
            </a:r>
            <a:r>
              <a:rPr lang="en-US"/>
              <a:t>us</a:t>
            </a:r>
            <a:r>
              <a:rPr lang="ar-SA"/>
              <a:t>culature</a:t>
            </a:r>
            <a:r>
              <a:rPr lang="en-US"/>
              <a:t>) </a:t>
            </a:r>
            <a:r>
              <a:rPr lang="ar-SA"/>
              <a:t>of</a:t>
            </a:r>
            <a:r>
              <a:rPr lang="en-US"/>
              <a:t> </a:t>
            </a:r>
            <a:r>
              <a:rPr lang="ar-SA"/>
              <a:t>both atria. </a:t>
            </a:r>
          </a:p>
        </p:txBody>
      </p:sp>
      <p:pic>
        <p:nvPicPr>
          <p:cNvPr id="2097185" name="صورة 2097184"/>
          <p:cNvPicPr>
            <a:picLocks/>
          </p:cNvPicPr>
          <p:nvPr/>
        </p:nvPicPr>
        <p:blipFill>
          <a:blip r:embed="rId2"/>
          <a:stretch>
            <a:fillRect/>
          </a:stretch>
        </p:blipFill>
        <p:spPr>
          <a:xfrm>
            <a:off x="9628646" y="589547"/>
            <a:ext cx="2122976" cy="3409485"/>
          </a:xfrm>
          <a:prstGeom prst="rect">
            <a:avLst/>
          </a:prstGeom>
        </p:spPr>
      </p:pic>
      <p:pic>
        <p:nvPicPr>
          <p:cNvPr id="2097186" name="صورة 2097185"/>
          <p:cNvPicPr>
            <a:picLocks/>
          </p:cNvPicPr>
          <p:nvPr/>
        </p:nvPicPr>
        <p:blipFill>
          <a:blip r:embed="rId3"/>
          <a:stretch>
            <a:fillRect/>
          </a:stretch>
        </p:blipFill>
        <p:spPr>
          <a:xfrm>
            <a:off x="7288160" y="2993599"/>
            <a:ext cx="2140672" cy="344178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5767" name="عنوان 1"/>
          <p:cNvSpPr>
            <a:spLocks noGrp="1"/>
          </p:cNvSpPr>
          <p:nvPr>
            <p:ph type="title"/>
          </p:nvPr>
        </p:nvSpPr>
        <p:spPr/>
        <p:txBody>
          <a:bodyPr/>
          <a:lstStyle/>
          <a:p>
            <a:r>
              <a:rPr lang="en-US"/>
              <a:t>The sinu-atrial (SA) node</a:t>
            </a:r>
            <a:endParaRPr lang="ar-SA"/>
          </a:p>
        </p:txBody>
      </p:sp>
      <p:sp>
        <p:nvSpPr>
          <p:cNvPr id="1055768" name="عنصر نائب للمحتوى 2"/>
          <p:cNvSpPr>
            <a:spLocks noGrp="1"/>
          </p:cNvSpPr>
          <p:nvPr>
            <p:ph idx="1"/>
          </p:nvPr>
        </p:nvSpPr>
        <p:spPr>
          <a:xfrm>
            <a:off x="549837" y="1853248"/>
            <a:ext cx="5755250" cy="4195481"/>
          </a:xfrm>
        </p:spPr>
        <p:txBody>
          <a:bodyPr>
            <a:normAutofit/>
          </a:bodyPr>
          <a:lstStyle/>
          <a:p>
            <a:pPr marL="0" indent="0" algn="l">
              <a:buNone/>
            </a:pPr>
            <a:r>
              <a:rPr lang="en-US"/>
              <a:t>- </a:t>
            </a:r>
            <a:r>
              <a:rPr lang="ar-SA"/>
              <a:t>The SA node is supplied</a:t>
            </a:r>
            <a:r>
              <a:rPr lang="en-US"/>
              <a:t> </a:t>
            </a:r>
            <a:r>
              <a:rPr lang="ar-SA"/>
              <a:t>by</a:t>
            </a:r>
            <a:r>
              <a:rPr lang="en-US"/>
              <a:t> </a:t>
            </a:r>
            <a:r>
              <a:rPr lang="ar-SA"/>
              <a:t>the sino-atrial</a:t>
            </a:r>
            <a:r>
              <a:rPr lang="en-US"/>
              <a:t> </a:t>
            </a:r>
            <a:r>
              <a:rPr lang="ar-SA"/>
              <a:t>nodal</a:t>
            </a:r>
            <a:r>
              <a:rPr lang="en-US"/>
              <a:t> </a:t>
            </a:r>
            <a:r>
              <a:rPr lang="ar-SA"/>
              <a:t>artery,which</a:t>
            </a:r>
            <a:r>
              <a:rPr lang="en-US"/>
              <a:t> </a:t>
            </a:r>
            <a:r>
              <a:rPr lang="ar-SA"/>
              <a:t>usually</a:t>
            </a:r>
            <a:r>
              <a:rPr lang="en-US"/>
              <a:t> </a:t>
            </a:r>
            <a:r>
              <a:rPr lang="ar-SA"/>
              <a:t>arises as</a:t>
            </a:r>
            <a:r>
              <a:rPr lang="en-US"/>
              <a:t> </a:t>
            </a:r>
            <a:r>
              <a:rPr lang="ar-SA"/>
              <a:t>an atrial branch ofthe RCA (in 60% of</a:t>
            </a:r>
            <a:r>
              <a:rPr lang="en-US"/>
              <a:t> </a:t>
            </a:r>
            <a:r>
              <a:rPr lang="ar-SA"/>
              <a:t>people</a:t>
            </a:r>
            <a:r>
              <a:rPr lang="en-US"/>
              <a:t>) </a:t>
            </a:r>
            <a:r>
              <a:rPr lang="ar-SA"/>
              <a:t>but it often</a:t>
            </a:r>
            <a:r>
              <a:rPr lang="en-US"/>
              <a:t> </a:t>
            </a:r>
            <a:r>
              <a:rPr lang="ar-SA"/>
              <a:t>arises from the LCA</a:t>
            </a:r>
            <a:r>
              <a:rPr lang="en-US"/>
              <a:t> (in 40%) </a:t>
            </a:r>
            <a:endParaRPr lang="ar-SA"/>
          </a:p>
          <a:p>
            <a:pPr marL="0" indent="0" algn="l">
              <a:buNone/>
            </a:pPr>
            <a:r>
              <a:rPr lang="en-US"/>
              <a:t>- </a:t>
            </a:r>
            <a:r>
              <a:rPr lang="ar-SA"/>
              <a:t>The SA</a:t>
            </a:r>
            <a:r>
              <a:rPr lang="en-US"/>
              <a:t> </a:t>
            </a:r>
            <a:r>
              <a:rPr lang="ar-SA"/>
              <a:t>node is stimulated by</a:t>
            </a:r>
            <a:r>
              <a:rPr lang="en-US"/>
              <a:t> </a:t>
            </a:r>
            <a:r>
              <a:rPr lang="ar-SA"/>
              <a:t>the sympathetic division of</a:t>
            </a:r>
            <a:r>
              <a:rPr lang="en-US"/>
              <a:t> </a:t>
            </a:r>
            <a:r>
              <a:rPr lang="ar-SA"/>
              <a:t>the autonomic nervous system to</a:t>
            </a:r>
            <a:r>
              <a:rPr lang="en-US"/>
              <a:t> </a:t>
            </a:r>
            <a:r>
              <a:rPr lang="ar-SA"/>
              <a:t>accelerate the heart rate and is inhibited by the parasympathetic division to return</a:t>
            </a:r>
            <a:r>
              <a:rPr lang="en-US"/>
              <a:t> </a:t>
            </a:r>
            <a:r>
              <a:rPr lang="ar-SA"/>
              <a:t>to or approach its basal rate.</a:t>
            </a:r>
          </a:p>
        </p:txBody>
      </p:sp>
      <p:pic>
        <p:nvPicPr>
          <p:cNvPr id="2097460" name="صورة 2097459"/>
          <p:cNvPicPr>
            <a:picLocks/>
          </p:cNvPicPr>
          <p:nvPr/>
        </p:nvPicPr>
        <p:blipFill>
          <a:blip r:embed="rId2"/>
          <a:stretch>
            <a:fillRect/>
          </a:stretch>
        </p:blipFill>
        <p:spPr>
          <a:xfrm>
            <a:off x="9579196" y="589547"/>
            <a:ext cx="2410610" cy="3871423"/>
          </a:xfrm>
          <a:prstGeom prst="rect">
            <a:avLst/>
          </a:prstGeom>
        </p:spPr>
      </p:pic>
      <p:pic>
        <p:nvPicPr>
          <p:cNvPr id="2097461" name="صورة 2097460"/>
          <p:cNvPicPr>
            <a:picLocks/>
          </p:cNvPicPr>
          <p:nvPr/>
        </p:nvPicPr>
        <p:blipFill>
          <a:blip r:embed="rId3"/>
          <a:stretch>
            <a:fillRect/>
          </a:stretch>
        </p:blipFill>
        <p:spPr>
          <a:xfrm>
            <a:off x="6605050" y="1731999"/>
            <a:ext cx="2684861" cy="431672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5" name="عنوان 1"/>
          <p:cNvSpPr>
            <a:spLocks noGrp="1"/>
          </p:cNvSpPr>
          <p:nvPr>
            <p:ph type="title"/>
          </p:nvPr>
        </p:nvSpPr>
        <p:spPr/>
        <p:txBody>
          <a:bodyPr/>
          <a:lstStyle/>
          <a:p>
            <a:r>
              <a:rPr lang="en-US"/>
              <a:t>The Atrioventricular (AV) node </a:t>
            </a:r>
            <a:br>
              <a:rPr lang="en-US"/>
            </a:br>
            <a:r>
              <a:rPr lang="en-US"/>
              <a:t>[of  Aschoff-Tawara]  </a:t>
            </a:r>
            <a:br>
              <a:rPr lang="en-US"/>
            </a:br>
            <a:br>
              <a:rPr lang="en-US"/>
            </a:br>
            <a:br>
              <a:rPr lang="en-US"/>
            </a:br>
            <a:br>
              <a:rPr lang="en-US"/>
            </a:br>
            <a:endParaRPr lang="ar-SA"/>
          </a:p>
        </p:txBody>
      </p:sp>
      <p:sp>
        <p:nvSpPr>
          <p:cNvPr id="1048676" name="عنصر نائب للمحتوى 2"/>
          <p:cNvSpPr>
            <a:spLocks noGrp="1"/>
          </p:cNvSpPr>
          <p:nvPr>
            <p:ph idx="1"/>
          </p:nvPr>
        </p:nvSpPr>
        <p:spPr>
          <a:xfrm>
            <a:off x="1103312" y="2052918"/>
            <a:ext cx="5259821" cy="4195481"/>
          </a:xfrm>
        </p:spPr>
        <p:txBody>
          <a:bodyPr>
            <a:normAutofit/>
          </a:bodyPr>
          <a:lstStyle/>
          <a:p>
            <a:pPr marL="0" indent="0" algn="l">
              <a:buNone/>
            </a:pPr>
            <a:r>
              <a:rPr lang="en-US"/>
              <a:t>Concurrently, the wave of excitation in the atria stimulates the atrioventricular node, which is located near the opening of the coronary sinus, close to the attachment of the septal cusp of the tricuspid valve, and within the atrioventricular septum.</a:t>
            </a:r>
            <a:endParaRPr lang="ar-SA"/>
          </a:p>
          <a:p>
            <a:pPr marL="0" indent="0" algn="l">
              <a:buNone/>
            </a:pPr>
            <a:r>
              <a:rPr lang="en-US"/>
              <a:t>The atrioventricular node is a collection of specialized cells that forms the beginning of an elaborate system of conducting tissue, the atrioventricular bundle, which extends the excitatory impulse to all ventricular</a:t>
            </a:r>
            <a:endParaRPr lang="ar-SA"/>
          </a:p>
          <a:p>
            <a:pPr marL="0" indent="0" algn="l">
              <a:buNone/>
            </a:pPr>
            <a:r>
              <a:rPr lang="en-US"/>
              <a:t>musculature.</a:t>
            </a:r>
            <a:endParaRPr lang="ar-SA"/>
          </a:p>
        </p:txBody>
      </p:sp>
      <p:pic>
        <p:nvPicPr>
          <p:cNvPr id="2097191" name="صورة 2097190"/>
          <p:cNvPicPr>
            <a:picLocks/>
          </p:cNvPicPr>
          <p:nvPr/>
        </p:nvPicPr>
        <p:blipFill>
          <a:blip r:embed="rId2"/>
          <a:stretch>
            <a:fillRect/>
          </a:stretch>
        </p:blipFill>
        <p:spPr>
          <a:xfrm>
            <a:off x="6698094" y="2141600"/>
            <a:ext cx="4517926" cy="357517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9" name="عنوان 1"/>
          <p:cNvSpPr>
            <a:spLocks noGrp="1"/>
          </p:cNvSpPr>
          <p:nvPr>
            <p:ph type="title"/>
          </p:nvPr>
        </p:nvSpPr>
        <p:spPr/>
        <p:txBody>
          <a:bodyPr/>
          <a:lstStyle/>
          <a:p>
            <a:r>
              <a:rPr lang="en-US"/>
              <a:t>The Atrioventricular (AV) node  </a:t>
            </a:r>
            <a:br>
              <a:rPr lang="en-US"/>
            </a:br>
            <a:br>
              <a:rPr lang="en-US"/>
            </a:br>
            <a:br>
              <a:rPr lang="en-US"/>
            </a:br>
            <a:br>
              <a:rPr lang="en-US"/>
            </a:br>
            <a:endParaRPr lang="ar-SA"/>
          </a:p>
        </p:txBody>
      </p:sp>
      <p:sp>
        <p:nvSpPr>
          <p:cNvPr id="1048690" name="عنصر نائب للمحتوى 2"/>
          <p:cNvSpPr>
            <a:spLocks noGrp="1"/>
          </p:cNvSpPr>
          <p:nvPr>
            <p:ph idx="1"/>
          </p:nvPr>
        </p:nvSpPr>
        <p:spPr>
          <a:xfrm>
            <a:off x="422137" y="1721937"/>
            <a:ext cx="6867566" cy="4729375"/>
          </a:xfrm>
        </p:spPr>
        <p:txBody>
          <a:bodyPr>
            <a:normAutofit fontScale="95000" lnSpcReduction="20000"/>
          </a:bodyPr>
          <a:lstStyle/>
          <a:p>
            <a:pPr marL="0" indent="0" algn="l">
              <a:buNone/>
            </a:pPr>
            <a:r>
              <a:rPr lang="en-US"/>
              <a:t>- The AV node lies directly on the right atrial side of the central</a:t>
            </a:r>
            <a:endParaRPr lang="ar-SA"/>
          </a:p>
          <a:p>
            <a:pPr marL="0" indent="0" algn="l">
              <a:buNone/>
            </a:pPr>
            <a:r>
              <a:rPr lang="en-US"/>
              <a:t>fibrous body (right trigone) in the muscular portion of the</a:t>
            </a:r>
            <a:endParaRPr lang="ar-SA"/>
          </a:p>
          <a:p>
            <a:pPr marL="0" indent="0" algn="l">
              <a:buNone/>
            </a:pPr>
            <a:r>
              <a:rPr lang="en-US"/>
              <a:t>AV septum, just anterosuperior to the ostium of the coronary</a:t>
            </a:r>
            <a:endParaRPr lang="ar-SA"/>
          </a:p>
          <a:p>
            <a:pPr marL="0" indent="0" algn="l">
              <a:buNone/>
            </a:pPr>
            <a:r>
              <a:rPr lang="en-US"/>
              <a:t>sinus. At times, its posterior margin has been found to lie</a:t>
            </a:r>
            <a:endParaRPr lang="ar-SA"/>
          </a:p>
          <a:p>
            <a:pPr marL="0" indent="0" algn="l">
              <a:buNone/>
            </a:pPr>
            <a:r>
              <a:rPr lang="en-US"/>
              <a:t>directly against the coronary sinus ostium. </a:t>
            </a:r>
            <a:endParaRPr lang="ar-SA"/>
          </a:p>
          <a:p>
            <a:pPr marL="0" indent="0" algn="l">
              <a:buNone/>
            </a:pPr>
            <a:r>
              <a:rPr lang="en-US"/>
              <a:t>- It has a flattened oblong shape and an average dimension in adults of 1 × 3 × 6 mm. Its left surface lies against the mitral anulus. </a:t>
            </a:r>
            <a:endParaRPr lang="ar-SA"/>
          </a:p>
          <a:p>
            <a:pPr marL="0" indent="0" algn="l">
              <a:buNone/>
            </a:pPr>
            <a:r>
              <a:rPr lang="en-US"/>
              <a:t>- Viewed from the RA, the AV node can be localized within</a:t>
            </a:r>
            <a:endParaRPr lang="ar-SA"/>
          </a:p>
          <a:p>
            <a:pPr marL="0" indent="0" algn="l">
              <a:buNone/>
            </a:pPr>
            <a:r>
              <a:rPr lang="en-US"/>
              <a:t>a </a:t>
            </a:r>
            <a:r>
              <a:rPr lang="en-US" b="1"/>
              <a:t>triangle</a:t>
            </a:r>
            <a:r>
              <a:rPr lang="en-US"/>
              <a:t>—described by </a:t>
            </a:r>
            <a:r>
              <a:rPr lang="en-US" b="1"/>
              <a:t>Koch</a:t>
            </a:r>
            <a:r>
              <a:rPr lang="en-US"/>
              <a:t> —formed by the:</a:t>
            </a:r>
            <a:endParaRPr lang="ar-SA"/>
          </a:p>
          <a:p>
            <a:pPr marL="0" indent="0" algn="l">
              <a:buNone/>
            </a:pPr>
            <a:r>
              <a:rPr lang="en-US"/>
              <a:t>tricuspid anulus, tendon of Todaro (continuation of eustachian valve that runs to the central fibrous body), and</a:t>
            </a:r>
            <a:endParaRPr lang="ar-SA"/>
          </a:p>
          <a:p>
            <a:pPr marL="0" indent="0" algn="l">
              <a:buNone/>
            </a:pPr>
            <a:r>
              <a:rPr lang="en-US"/>
              <a:t>coronary sinus ostium.</a:t>
            </a:r>
            <a:endParaRPr lang="ar-SA"/>
          </a:p>
        </p:txBody>
      </p:sp>
      <p:pic>
        <p:nvPicPr>
          <p:cNvPr id="2097196" name="صورة 2097195"/>
          <p:cNvPicPr>
            <a:picLocks/>
          </p:cNvPicPr>
          <p:nvPr/>
        </p:nvPicPr>
        <p:blipFill>
          <a:blip r:embed="rId2"/>
          <a:stretch>
            <a:fillRect/>
          </a:stretch>
        </p:blipFill>
        <p:spPr>
          <a:xfrm>
            <a:off x="7412756" y="1483692"/>
            <a:ext cx="4779243" cy="467630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01" name="صورة 2097200"/>
          <p:cNvPicPr>
            <a:picLocks/>
          </p:cNvPicPr>
          <p:nvPr/>
        </p:nvPicPr>
        <p:blipFill>
          <a:blip r:embed="rId2"/>
          <a:stretch>
            <a:fillRect/>
          </a:stretch>
        </p:blipFill>
        <p:spPr>
          <a:xfrm>
            <a:off x="4677138" y="0"/>
            <a:ext cx="7342713" cy="6858000"/>
          </a:xfrm>
          <a:prstGeom prst="rect">
            <a:avLst/>
          </a:prstGeom>
        </p:spPr>
      </p:pic>
      <p:sp>
        <p:nvSpPr>
          <p:cNvPr id="1048703" name="مربع نص 1048702"/>
          <p:cNvSpPr txBox="1"/>
          <p:nvPr/>
        </p:nvSpPr>
        <p:spPr>
          <a:xfrm>
            <a:off x="350182" y="3019176"/>
            <a:ext cx="6235810" cy="510540"/>
          </a:xfrm>
          <a:prstGeom prst="rect">
            <a:avLst/>
          </a:prstGeom>
        </p:spPr>
        <p:txBody>
          <a:bodyPr wrap="square" rtlCol="0">
            <a:spAutoFit/>
          </a:bodyPr>
          <a:lstStyle/>
          <a:p>
            <a:r>
              <a:rPr lang="en-US" sz="2800">
                <a:solidFill>
                  <a:srgbClr val="FFFFFF"/>
                </a:solidFill>
              </a:rPr>
              <a:t>Triangle of Koch</a:t>
            </a:r>
            <a:endParaRPr lang="it-IT" sz="2800">
              <a:solidFill>
                <a:srgbClr val="FFFFF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202" name="صورة 2097201"/>
          <p:cNvPicPr>
            <a:picLocks/>
          </p:cNvPicPr>
          <p:nvPr/>
        </p:nvPicPr>
        <p:blipFill>
          <a:blip r:embed="rId2"/>
          <a:stretch>
            <a:fillRect/>
          </a:stretch>
        </p:blipFill>
        <p:spPr>
          <a:xfrm>
            <a:off x="2457324" y="0"/>
            <a:ext cx="7277352"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16" name="عنوان 1"/>
          <p:cNvSpPr>
            <a:spLocks noGrp="1"/>
          </p:cNvSpPr>
          <p:nvPr>
            <p:ph type="title"/>
          </p:nvPr>
        </p:nvSpPr>
        <p:spPr/>
        <p:txBody>
          <a:bodyPr/>
          <a:lstStyle/>
          <a:p>
            <a:r>
              <a:rPr lang="en-US"/>
              <a:t>Atrioventricular bundle (of His) </a:t>
            </a:r>
            <a:endParaRPr lang="ar-SA"/>
          </a:p>
        </p:txBody>
      </p:sp>
      <p:sp>
        <p:nvSpPr>
          <p:cNvPr id="1048717" name="عنصر نائب للمحتوى 2"/>
          <p:cNvSpPr>
            <a:spLocks noGrp="1"/>
          </p:cNvSpPr>
          <p:nvPr>
            <p:ph idx="1"/>
          </p:nvPr>
        </p:nvSpPr>
        <p:spPr>
          <a:xfrm>
            <a:off x="325240" y="1997327"/>
            <a:ext cx="4688533" cy="4195481"/>
          </a:xfrm>
        </p:spPr>
        <p:txBody>
          <a:bodyPr/>
          <a:lstStyle/>
          <a:p>
            <a:pPr marL="0" indent="0" algn="l">
              <a:buNone/>
            </a:pPr>
            <a:r>
              <a:rPr lang="en-US"/>
              <a:t>The atrioventricular bundle is a direct continuation of the atrioventricular node. </a:t>
            </a:r>
            <a:endParaRPr lang="ar-SA"/>
          </a:p>
          <a:p>
            <a:pPr marL="0" indent="0" algn="l">
              <a:buNone/>
            </a:pPr>
            <a:r>
              <a:rPr lang="en-US"/>
              <a:t>It follows along the lower border of the membranous part of the IV septum before splitting into right and left</a:t>
            </a:r>
            <a:endParaRPr lang="ar-SA"/>
          </a:p>
          <a:p>
            <a:pPr marL="0" indent="0" algn="l">
              <a:buNone/>
            </a:pPr>
            <a:r>
              <a:rPr lang="en-US"/>
              <a:t>bundles.</a:t>
            </a:r>
            <a:endParaRPr lang="ar-SA"/>
          </a:p>
        </p:txBody>
      </p:sp>
      <p:pic>
        <p:nvPicPr>
          <p:cNvPr id="2097207" name="صورة 2097206"/>
          <p:cNvPicPr>
            <a:picLocks/>
          </p:cNvPicPr>
          <p:nvPr/>
        </p:nvPicPr>
        <p:blipFill>
          <a:blip r:embed="rId2"/>
          <a:stretch>
            <a:fillRect/>
          </a:stretch>
        </p:blipFill>
        <p:spPr>
          <a:xfrm>
            <a:off x="5071347" y="1853248"/>
            <a:ext cx="6965592" cy="4440736"/>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30" name="عنصر نائب للمحتوى 2"/>
          <p:cNvSpPr>
            <a:spLocks noGrp="1"/>
          </p:cNvSpPr>
          <p:nvPr>
            <p:ph idx="1"/>
          </p:nvPr>
        </p:nvSpPr>
        <p:spPr>
          <a:xfrm>
            <a:off x="154588" y="1698497"/>
            <a:ext cx="6071172" cy="5159502"/>
          </a:xfrm>
        </p:spPr>
        <p:txBody>
          <a:bodyPr>
            <a:normAutofit/>
          </a:bodyPr>
          <a:lstStyle/>
          <a:p>
            <a:pPr marL="0" indent="0" algn="l">
              <a:buNone/>
            </a:pPr>
            <a:r>
              <a:rPr lang="en-US"/>
              <a:t>- The RBB continues on the right side of the interventricular septum toward the apex of the RV. </a:t>
            </a:r>
            <a:endParaRPr lang="ar-SA"/>
          </a:p>
          <a:p>
            <a:pPr marL="0" indent="0" algn="l">
              <a:buNone/>
            </a:pPr>
            <a:r>
              <a:rPr lang="en-US"/>
              <a:t>- From the septum it enters the septomarginal</a:t>
            </a:r>
            <a:endParaRPr lang="ar-SA"/>
          </a:p>
          <a:p>
            <a:pPr marL="0" indent="0" algn="l">
              <a:buNone/>
            </a:pPr>
            <a:r>
              <a:rPr lang="en-US"/>
              <a:t>trabecula (moderator band) to reach the base of the anterior papillary muscle.</a:t>
            </a:r>
            <a:endParaRPr lang="ar-SA"/>
          </a:p>
          <a:p>
            <a:pPr marL="0" indent="0" algn="l">
              <a:buNone/>
            </a:pPr>
            <a:r>
              <a:rPr lang="en-US"/>
              <a:t>- At this point, it divides and is continuous with the final component of the cardiac conduction system, the subendocardial plexus of ventricular conduction cells or </a:t>
            </a:r>
            <a:r>
              <a:rPr lang="en-US" b="1" u="sng"/>
              <a:t>Purkinje fibers</a:t>
            </a:r>
            <a:r>
              <a:rPr lang="en-US"/>
              <a:t>. This network of specialized cells spreads throughout the ventricle to supply the ventricular musculature, including the papillary muscles.</a:t>
            </a:r>
            <a:endParaRPr lang="ar-SA"/>
          </a:p>
        </p:txBody>
      </p:sp>
      <p:pic>
        <p:nvPicPr>
          <p:cNvPr id="2097212" name="صورة 2097211"/>
          <p:cNvPicPr>
            <a:picLocks/>
          </p:cNvPicPr>
          <p:nvPr/>
        </p:nvPicPr>
        <p:blipFill>
          <a:blip r:embed="rId2"/>
          <a:stretch>
            <a:fillRect/>
          </a:stretch>
        </p:blipFill>
        <p:spPr>
          <a:xfrm>
            <a:off x="6358494" y="2298400"/>
            <a:ext cx="5658836" cy="3607647"/>
          </a:xfrm>
          <a:prstGeom prst="rect">
            <a:avLst/>
          </a:prstGeom>
        </p:spPr>
      </p:pic>
      <p:sp>
        <p:nvSpPr>
          <p:cNvPr id="1048731" name="مربع نص 1048730"/>
          <p:cNvSpPr txBox="1"/>
          <p:nvPr/>
        </p:nvSpPr>
        <p:spPr>
          <a:xfrm>
            <a:off x="2538155" y="549146"/>
            <a:ext cx="5776968" cy="510540"/>
          </a:xfrm>
          <a:prstGeom prst="rect">
            <a:avLst/>
          </a:prstGeom>
        </p:spPr>
        <p:txBody>
          <a:bodyPr wrap="square" rtlCol="0">
            <a:spAutoFit/>
          </a:bodyPr>
          <a:lstStyle/>
          <a:p>
            <a:r>
              <a:rPr lang="en-US" sz="2800">
                <a:solidFill>
                  <a:srgbClr val="FFFFFF"/>
                </a:solidFill>
              </a:rPr>
              <a:t>The Right Bundle Branch (RBB)</a:t>
            </a:r>
            <a:r>
              <a:rPr lang="en-US" sz="2800">
                <a:solidFill>
                  <a:srgbClr val="000000"/>
                </a:solidFill>
              </a:rPr>
              <a:t> </a:t>
            </a:r>
            <a:endParaRPr lang="it-IT" sz="2800">
              <a:solidFill>
                <a:srgbClr val="00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4" name="عنصر نائب للمحتوى 2"/>
          <p:cNvSpPr>
            <a:spLocks noGrp="1"/>
          </p:cNvSpPr>
          <p:nvPr>
            <p:ph idx="1"/>
          </p:nvPr>
        </p:nvSpPr>
        <p:spPr>
          <a:xfrm>
            <a:off x="452591" y="2052918"/>
            <a:ext cx="4667660" cy="4195481"/>
          </a:xfrm>
        </p:spPr>
        <p:txBody>
          <a:bodyPr>
            <a:normAutofit fontScale="95000" lnSpcReduction="20000"/>
          </a:bodyPr>
          <a:lstStyle/>
          <a:p>
            <a:pPr marL="0" indent="0" algn="l">
              <a:buNone/>
            </a:pPr>
            <a:r>
              <a:rPr lang="en-US"/>
              <a:t>- The  LBB passes to the left side of the</a:t>
            </a:r>
            <a:endParaRPr lang="ar-SA"/>
          </a:p>
          <a:p>
            <a:pPr marL="0" indent="0" algn="l">
              <a:buNone/>
            </a:pPr>
            <a:r>
              <a:rPr lang="en-US"/>
              <a:t>muscular interventricular septum and descends to the apex of the left ventricle. </a:t>
            </a:r>
            <a:endParaRPr lang="ar-SA"/>
          </a:p>
          <a:p>
            <a:pPr marL="0" indent="0" algn="l">
              <a:buNone/>
            </a:pPr>
            <a:r>
              <a:rPr lang="en-US"/>
              <a:t>- Along its course it gives off branches that eventually become continuous</a:t>
            </a:r>
            <a:endParaRPr lang="ar-SA"/>
          </a:p>
          <a:p>
            <a:pPr marL="0" indent="0" algn="l">
              <a:buNone/>
            </a:pPr>
            <a:r>
              <a:rPr lang="en-US"/>
              <a:t>with the subendocardial plexus of conduction cells (</a:t>
            </a:r>
            <a:r>
              <a:rPr lang="en-US" b="1" u="sng"/>
              <a:t>Purkinje fibers</a:t>
            </a:r>
            <a:r>
              <a:rPr lang="en-US"/>
              <a:t>). </a:t>
            </a:r>
            <a:endParaRPr lang="ar-SA"/>
          </a:p>
          <a:p>
            <a:pPr marL="0" indent="0" algn="l">
              <a:buNone/>
            </a:pPr>
            <a:r>
              <a:rPr lang="en-US"/>
              <a:t>- As with the right side, this network of</a:t>
            </a:r>
            <a:endParaRPr lang="ar-SA"/>
          </a:p>
          <a:p>
            <a:pPr marL="0" indent="0" algn="l">
              <a:buNone/>
            </a:pPr>
            <a:r>
              <a:rPr lang="en-US"/>
              <a:t>specialized cells spreads the excitation impulses throughout the left ventricle.</a:t>
            </a:r>
            <a:endParaRPr lang="ar-SA"/>
          </a:p>
          <a:p>
            <a:pPr marL="0" indent="0" algn="l">
              <a:buNone/>
            </a:pPr>
            <a:r>
              <a:rPr lang="en-US"/>
              <a:t>- Commonly (although not always) the LBB trifurcates into </a:t>
            </a:r>
            <a:r>
              <a:rPr lang="en-US" u="sng"/>
              <a:t>anterior</a:t>
            </a:r>
            <a:r>
              <a:rPr lang="en-US"/>
              <a:t>, </a:t>
            </a:r>
            <a:r>
              <a:rPr lang="en-US" u="sng"/>
              <a:t>septal</a:t>
            </a:r>
            <a:r>
              <a:rPr lang="en-US"/>
              <a:t> and </a:t>
            </a:r>
            <a:r>
              <a:rPr lang="en-US" u="sng"/>
              <a:t>posterior</a:t>
            </a:r>
            <a:r>
              <a:rPr lang="en-US"/>
              <a:t> divisions. </a:t>
            </a:r>
            <a:endParaRPr lang="ar-SA"/>
          </a:p>
        </p:txBody>
      </p:sp>
      <p:pic>
        <p:nvPicPr>
          <p:cNvPr id="2097217" name="صورة 2097216"/>
          <p:cNvPicPr>
            <a:picLocks/>
          </p:cNvPicPr>
          <p:nvPr/>
        </p:nvPicPr>
        <p:blipFill>
          <a:blip r:embed="rId2"/>
          <a:stretch>
            <a:fillRect/>
          </a:stretch>
        </p:blipFill>
        <p:spPr>
          <a:xfrm>
            <a:off x="5576582" y="2434801"/>
            <a:ext cx="6206605" cy="3813598"/>
          </a:xfrm>
          <a:prstGeom prst="rect">
            <a:avLst/>
          </a:prstGeom>
        </p:spPr>
      </p:pic>
      <p:sp>
        <p:nvSpPr>
          <p:cNvPr id="1048745" name="مربع نص 1048744"/>
          <p:cNvSpPr txBox="1"/>
          <p:nvPr/>
        </p:nvSpPr>
        <p:spPr>
          <a:xfrm>
            <a:off x="1120250" y="749419"/>
            <a:ext cx="6421341" cy="510540"/>
          </a:xfrm>
          <a:prstGeom prst="rect">
            <a:avLst/>
          </a:prstGeom>
        </p:spPr>
        <p:txBody>
          <a:bodyPr wrap="square" rtlCol="0">
            <a:spAutoFit/>
          </a:bodyPr>
          <a:lstStyle/>
          <a:p>
            <a:r>
              <a:rPr lang="en-US" sz="2800">
                <a:solidFill>
                  <a:srgbClr val="FFFFFF"/>
                </a:solidFill>
              </a:rPr>
              <a:t>The Left Bundle Branch (LBB)</a:t>
            </a:r>
            <a:endParaRPr lang="it-IT" sz="2800">
              <a:solidFill>
                <a:srgbClr val="FFFFFF"/>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58" name="عنوان 1"/>
          <p:cNvSpPr>
            <a:spLocks noGrp="1"/>
          </p:cNvSpPr>
          <p:nvPr>
            <p:ph type="title"/>
          </p:nvPr>
        </p:nvSpPr>
        <p:spPr/>
        <p:txBody>
          <a:bodyPr/>
          <a:lstStyle/>
          <a:p>
            <a:r>
              <a:rPr lang="en-US"/>
              <a:t>Internodal Pathways</a:t>
            </a:r>
            <a:endParaRPr lang="ar-SA"/>
          </a:p>
        </p:txBody>
      </p:sp>
      <p:sp>
        <p:nvSpPr>
          <p:cNvPr id="1048759" name="عنصر نائب للمحتوى 2"/>
          <p:cNvSpPr>
            <a:spLocks noGrp="1"/>
          </p:cNvSpPr>
          <p:nvPr>
            <p:ph idx="1"/>
          </p:nvPr>
        </p:nvSpPr>
        <p:spPr>
          <a:xfrm>
            <a:off x="505909" y="1736852"/>
            <a:ext cx="4824790" cy="4369645"/>
          </a:xfrm>
        </p:spPr>
        <p:txBody>
          <a:bodyPr>
            <a:normAutofit/>
          </a:bodyPr>
          <a:lstStyle/>
          <a:p>
            <a:pPr marL="0" indent="0" algn="l">
              <a:buNone/>
            </a:pPr>
            <a:r>
              <a:rPr lang="en-US"/>
              <a:t> The spread of activation between SA node and AV node occurs preferentially through the muscle bundles delimited by orifices of the RA . </a:t>
            </a:r>
            <a:endParaRPr lang="ar-SA"/>
          </a:p>
          <a:p>
            <a:pPr marL="0" indent="0" algn="l">
              <a:buNone/>
            </a:pPr>
            <a:r>
              <a:rPr lang="en-US"/>
              <a:t>Investigators have not found discrete internodal tracts composed of homogeneous cells or fibers, although some have identified Purkinje-like cells in the major muscle bundles of adult hearts. </a:t>
            </a:r>
            <a:endParaRPr lang="ar-SA"/>
          </a:p>
        </p:txBody>
      </p:sp>
      <p:pic>
        <p:nvPicPr>
          <p:cNvPr id="2097462" name="صورة 2097461"/>
          <p:cNvPicPr>
            <a:picLocks/>
          </p:cNvPicPr>
          <p:nvPr/>
        </p:nvPicPr>
        <p:blipFill>
          <a:blip r:embed="rId2"/>
          <a:stretch>
            <a:fillRect/>
          </a:stretch>
        </p:blipFill>
        <p:spPr>
          <a:xfrm>
            <a:off x="5410066" y="1853247"/>
            <a:ext cx="6642870" cy="383907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463" name="صورة 2097462"/>
          <p:cNvPicPr>
            <a:picLocks/>
          </p:cNvPicPr>
          <p:nvPr/>
        </p:nvPicPr>
        <p:blipFill>
          <a:blip r:embed="rId2"/>
          <a:stretch>
            <a:fillRect/>
          </a:stretch>
        </p:blipFill>
        <p:spPr>
          <a:xfrm>
            <a:off x="2289087" y="0"/>
            <a:ext cx="8342748" cy="6675893"/>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6319" name="مربع نص 1056318"/>
          <p:cNvSpPr txBox="1"/>
          <p:nvPr/>
        </p:nvSpPr>
        <p:spPr>
          <a:xfrm>
            <a:off x="2844334" y="2128898"/>
            <a:ext cx="6078456" cy="688340"/>
          </a:xfrm>
          <a:prstGeom prst="rect">
            <a:avLst/>
          </a:prstGeom>
        </p:spPr>
        <p:txBody>
          <a:bodyPr wrap="square" rtlCol="0">
            <a:spAutoFit/>
          </a:bodyPr>
          <a:lstStyle/>
          <a:p>
            <a:r>
              <a:rPr lang="en-US" sz="4000">
                <a:solidFill>
                  <a:srgbClr val="FFFFFF"/>
                </a:solidFill>
              </a:rPr>
              <a:t>Vasculature of The Heart</a:t>
            </a:r>
            <a:endParaRPr lang="it-IT" sz="4000">
              <a:solidFill>
                <a:srgbClr val="FFFFFF"/>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85" name="عنوان 1"/>
          <p:cNvSpPr>
            <a:spLocks noGrp="1"/>
          </p:cNvSpPr>
          <p:nvPr>
            <p:ph type="title"/>
          </p:nvPr>
        </p:nvSpPr>
        <p:spPr/>
        <p:txBody>
          <a:bodyPr/>
          <a:lstStyle/>
          <a:p>
            <a:r>
              <a:rPr lang="en-US"/>
              <a:t> Vasculature of The Heart</a:t>
            </a:r>
            <a:br>
              <a:rPr lang="en-US"/>
            </a:br>
            <a:endParaRPr lang="ar-SA"/>
          </a:p>
        </p:txBody>
      </p:sp>
      <p:sp>
        <p:nvSpPr>
          <p:cNvPr id="1048786" name="عنصر نائب للمحتوى 2"/>
          <p:cNvSpPr>
            <a:spLocks noGrp="1"/>
          </p:cNvSpPr>
          <p:nvPr>
            <p:ph idx="1"/>
          </p:nvPr>
        </p:nvSpPr>
        <p:spPr>
          <a:xfrm>
            <a:off x="646111" y="2029526"/>
            <a:ext cx="6293592" cy="4195481"/>
          </a:xfrm>
        </p:spPr>
        <p:txBody>
          <a:bodyPr>
            <a:normAutofit/>
          </a:bodyPr>
          <a:lstStyle/>
          <a:p>
            <a:pPr marL="0" indent="0" algn="l">
              <a:buNone/>
            </a:pPr>
            <a:r>
              <a:rPr lang="en-US"/>
              <a:t>- The blood vessels of the heart comprise the </a:t>
            </a:r>
            <a:r>
              <a:rPr lang="en-US" u="sng"/>
              <a:t>coronary arteries</a:t>
            </a:r>
            <a:r>
              <a:rPr lang="en-US"/>
              <a:t> and </a:t>
            </a:r>
            <a:r>
              <a:rPr lang="en-US" u="sng"/>
              <a:t>cardiac veins</a:t>
            </a:r>
            <a:r>
              <a:rPr lang="en-US"/>
              <a:t>, which carry blood to and from the myocardium.</a:t>
            </a:r>
            <a:endParaRPr lang="ar-SA"/>
          </a:p>
          <a:p>
            <a:pPr marL="0" indent="0" algn="l">
              <a:buNone/>
            </a:pPr>
            <a:r>
              <a:rPr lang="en-US"/>
              <a:t>- The </a:t>
            </a:r>
            <a:r>
              <a:rPr lang="en-US" u="sng"/>
              <a:t>endocardium</a:t>
            </a:r>
            <a:r>
              <a:rPr lang="en-US"/>
              <a:t> and some </a:t>
            </a:r>
            <a:r>
              <a:rPr lang="en-US" u="sng"/>
              <a:t>subendocardial</a:t>
            </a:r>
            <a:r>
              <a:rPr lang="en-US"/>
              <a:t> tissue  receive oxygen and nutrients by diffusion or microvasculature </a:t>
            </a:r>
            <a:r>
              <a:rPr lang="en-US" u="sng"/>
              <a:t>directly</a:t>
            </a:r>
            <a:r>
              <a:rPr lang="en-US"/>
              <a:t> from the chambers of the heart. </a:t>
            </a:r>
            <a:endParaRPr lang="ar-SA"/>
          </a:p>
        </p:txBody>
      </p:sp>
      <p:pic>
        <p:nvPicPr>
          <p:cNvPr id="2097232" name="صورة 2097231"/>
          <p:cNvPicPr>
            <a:picLocks/>
          </p:cNvPicPr>
          <p:nvPr/>
        </p:nvPicPr>
        <p:blipFill>
          <a:blip r:embed="rId2"/>
          <a:stretch>
            <a:fillRect/>
          </a:stretch>
        </p:blipFill>
        <p:spPr>
          <a:xfrm>
            <a:off x="7688116" y="0"/>
            <a:ext cx="4543541" cy="6906432"/>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6332" name="عنوان 1"/>
          <p:cNvSpPr>
            <a:spLocks noGrp="1"/>
          </p:cNvSpPr>
          <p:nvPr>
            <p:ph type="title"/>
          </p:nvPr>
        </p:nvSpPr>
        <p:spPr/>
        <p:txBody>
          <a:bodyPr/>
          <a:lstStyle/>
          <a:p>
            <a:r>
              <a:rPr lang="en-US"/>
              <a:t> Vasculature of The Heart</a:t>
            </a:r>
            <a:br>
              <a:rPr lang="en-US"/>
            </a:br>
            <a:endParaRPr lang="ar-SA"/>
          </a:p>
        </p:txBody>
      </p:sp>
      <p:sp>
        <p:nvSpPr>
          <p:cNvPr id="1056333" name="عنصر نائب للمحتوى 2"/>
          <p:cNvSpPr>
            <a:spLocks noGrp="1"/>
          </p:cNvSpPr>
          <p:nvPr>
            <p:ph idx="1"/>
          </p:nvPr>
        </p:nvSpPr>
        <p:spPr>
          <a:xfrm>
            <a:off x="646111" y="2029526"/>
            <a:ext cx="6293592" cy="4195481"/>
          </a:xfrm>
        </p:spPr>
        <p:txBody>
          <a:bodyPr>
            <a:normAutofit/>
          </a:bodyPr>
          <a:lstStyle/>
          <a:p>
            <a:pPr marL="0" indent="0" algn="l">
              <a:buNone/>
            </a:pPr>
            <a:r>
              <a:rPr lang="en-US"/>
              <a:t>- The blood vessels of the heart, normally embedded in fat, course across the surface of the heart just deep to the epicardium. </a:t>
            </a:r>
            <a:endParaRPr lang="ar-SA"/>
          </a:p>
          <a:p>
            <a:pPr marL="0" indent="0" algn="l">
              <a:buNone/>
            </a:pPr>
            <a:r>
              <a:rPr lang="en-US"/>
              <a:t>- Occasionally, parts of the vessels become embedded within the myocardium (</a:t>
            </a:r>
            <a:r>
              <a:rPr lang="en-US" u="sng"/>
              <a:t>intramyocardial vessels</a:t>
            </a:r>
            <a:r>
              <a:rPr lang="en-US"/>
              <a:t>). </a:t>
            </a:r>
            <a:endParaRPr lang="ar-SA"/>
          </a:p>
          <a:p>
            <a:pPr marL="0" indent="0" algn="l">
              <a:buNone/>
            </a:pPr>
            <a:r>
              <a:rPr lang="en-US"/>
              <a:t>- The blood vessels of the heart are affected by both sympathetic and parasympathetic nerves.</a:t>
            </a:r>
            <a:endParaRPr lang="ar-SA"/>
          </a:p>
        </p:txBody>
      </p:sp>
      <p:pic>
        <p:nvPicPr>
          <p:cNvPr id="2097484" name="صورة 2097483"/>
          <p:cNvPicPr>
            <a:picLocks/>
          </p:cNvPicPr>
          <p:nvPr/>
        </p:nvPicPr>
        <p:blipFill>
          <a:blip r:embed="rId2"/>
          <a:stretch>
            <a:fillRect/>
          </a:stretch>
        </p:blipFill>
        <p:spPr>
          <a:xfrm>
            <a:off x="7688116" y="0"/>
            <a:ext cx="4543541" cy="6906432"/>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6434" name="مربع نص 1056433"/>
          <p:cNvSpPr txBox="1"/>
          <p:nvPr/>
        </p:nvSpPr>
        <p:spPr>
          <a:xfrm>
            <a:off x="3733481" y="2503007"/>
            <a:ext cx="5481599" cy="688340"/>
          </a:xfrm>
          <a:prstGeom prst="rect">
            <a:avLst/>
          </a:prstGeom>
        </p:spPr>
        <p:txBody>
          <a:bodyPr wrap="square" rtlCol="0">
            <a:spAutoFit/>
          </a:bodyPr>
          <a:lstStyle/>
          <a:p>
            <a:r>
              <a:rPr lang="en-US" sz="4000">
                <a:solidFill>
                  <a:srgbClr val="FFFFFF"/>
                </a:solidFill>
              </a:rPr>
              <a:t>Coronary Arteries</a:t>
            </a:r>
            <a:endParaRPr lang="it-IT" sz="4000">
              <a:solidFill>
                <a:srgbClr val="FFFFFF"/>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99" name="عنوان 1"/>
          <p:cNvSpPr>
            <a:spLocks noGrp="1"/>
          </p:cNvSpPr>
          <p:nvPr>
            <p:ph type="title"/>
          </p:nvPr>
        </p:nvSpPr>
        <p:spPr/>
        <p:txBody>
          <a:bodyPr/>
          <a:lstStyle/>
          <a:p>
            <a:r>
              <a:rPr lang="en-US"/>
              <a:t> Right Coronary Artery (RCA)</a:t>
            </a:r>
            <a:endParaRPr lang="ar-SA"/>
          </a:p>
        </p:txBody>
      </p:sp>
      <p:sp>
        <p:nvSpPr>
          <p:cNvPr id="1048800" name="عنصر نائب للمحتوى 2"/>
          <p:cNvSpPr>
            <a:spLocks noGrp="1"/>
          </p:cNvSpPr>
          <p:nvPr>
            <p:ph idx="1"/>
          </p:nvPr>
        </p:nvSpPr>
        <p:spPr>
          <a:xfrm>
            <a:off x="488604" y="2052918"/>
            <a:ext cx="6293592" cy="4195481"/>
          </a:xfrm>
        </p:spPr>
        <p:txBody>
          <a:bodyPr>
            <a:normAutofit/>
          </a:bodyPr>
          <a:lstStyle/>
          <a:p>
            <a:pPr marL="0" indent="0" algn="l">
              <a:buNone/>
            </a:pPr>
            <a:r>
              <a:rPr lang="en-US"/>
              <a:t>- The RCA originates from the </a:t>
            </a:r>
            <a:r>
              <a:rPr lang="en-US" u="sng"/>
              <a:t>right aortic sinus</a:t>
            </a:r>
            <a:r>
              <a:rPr lang="en-US"/>
              <a:t> of the ascending aorta. </a:t>
            </a:r>
            <a:endParaRPr lang="ar-SA"/>
          </a:p>
          <a:p>
            <a:pPr marL="0" indent="0" algn="l">
              <a:buNone/>
            </a:pPr>
            <a:r>
              <a:rPr lang="en-US"/>
              <a:t>- It passes anteriorly and then descends vertically in the </a:t>
            </a:r>
            <a:r>
              <a:rPr lang="en-US" u="sng"/>
              <a:t>coronary sulcus</a:t>
            </a:r>
            <a:r>
              <a:rPr lang="en-US"/>
              <a:t>, between the RA and the RV. </a:t>
            </a:r>
            <a:endParaRPr lang="ar-SA"/>
          </a:p>
          <a:p>
            <a:pPr marL="0" indent="0" algn="l">
              <a:buNone/>
            </a:pPr>
            <a:r>
              <a:rPr lang="en-US"/>
              <a:t>- On reaching the inferior margin of the heart, it turns posteriorly and continues in the sulcus onto the diaphragmatic surface and base of the heart.</a:t>
            </a:r>
            <a:endParaRPr lang="ar-SA"/>
          </a:p>
        </p:txBody>
      </p:sp>
      <p:pic>
        <p:nvPicPr>
          <p:cNvPr id="2097237" name="صورة 2097236"/>
          <p:cNvPicPr>
            <a:picLocks/>
          </p:cNvPicPr>
          <p:nvPr/>
        </p:nvPicPr>
        <p:blipFill>
          <a:blip r:embed="rId2"/>
          <a:stretch>
            <a:fillRect/>
          </a:stretch>
        </p:blipFill>
        <p:spPr>
          <a:xfrm>
            <a:off x="7576135" y="1563968"/>
            <a:ext cx="4480658" cy="4684431"/>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13" name="عنوان 1"/>
          <p:cNvSpPr>
            <a:spLocks noGrp="1"/>
          </p:cNvSpPr>
          <p:nvPr>
            <p:ph type="title"/>
          </p:nvPr>
        </p:nvSpPr>
        <p:spPr/>
        <p:txBody>
          <a:bodyPr/>
          <a:lstStyle/>
          <a:p>
            <a:r>
              <a:rPr lang="en-US"/>
              <a:t>Branches of the RCA</a:t>
            </a:r>
            <a:endParaRPr lang="ar-SA"/>
          </a:p>
        </p:txBody>
      </p:sp>
      <p:sp>
        <p:nvSpPr>
          <p:cNvPr id="1048814" name="عنصر نائب للمحتوى 2"/>
          <p:cNvSpPr>
            <a:spLocks noGrp="1"/>
          </p:cNvSpPr>
          <p:nvPr>
            <p:ph idx="1"/>
          </p:nvPr>
        </p:nvSpPr>
        <p:spPr>
          <a:xfrm>
            <a:off x="464088" y="2052918"/>
            <a:ext cx="5218202" cy="4195481"/>
          </a:xfrm>
        </p:spPr>
        <p:txBody>
          <a:bodyPr>
            <a:normAutofit/>
          </a:bodyPr>
          <a:lstStyle/>
          <a:p>
            <a:pPr marL="0" indent="0" algn="l">
              <a:buNone/>
            </a:pPr>
            <a:r>
              <a:rPr lang="en-US"/>
              <a:t>■ An early </a:t>
            </a:r>
            <a:r>
              <a:rPr lang="en-US" u="sng"/>
              <a:t>atrial branch</a:t>
            </a:r>
            <a:r>
              <a:rPr lang="en-US"/>
              <a:t> passes in the groove between the right auricle and ascending aorta, and gives off the </a:t>
            </a:r>
            <a:r>
              <a:rPr lang="en-US" u="sng"/>
              <a:t>sinu-atrial nodal branch</a:t>
            </a:r>
            <a:r>
              <a:rPr lang="en-US"/>
              <a:t> , which passes posteriorly around the superior vena cava to supply the sinu-atrial node.</a:t>
            </a:r>
            <a:endParaRPr lang="ar-SA"/>
          </a:p>
          <a:p>
            <a:pPr marL="0" indent="0" algn="l">
              <a:buNone/>
            </a:pPr>
            <a:r>
              <a:rPr lang="en-US"/>
              <a:t>■ A </a:t>
            </a:r>
            <a:r>
              <a:rPr lang="en-US" u="sng"/>
              <a:t>right marginal branch</a:t>
            </a:r>
            <a:r>
              <a:rPr lang="en-US"/>
              <a:t> is given off as the RCA approaches the inferior (acute) margin of the heart and continues along this border toward the apex of the heart.</a:t>
            </a:r>
            <a:endParaRPr lang="ar-SA"/>
          </a:p>
          <a:p>
            <a:pPr marL="0" indent="0" algn="l">
              <a:buNone/>
            </a:pPr>
            <a:r>
              <a:rPr lang="en-US"/>
              <a:t> </a:t>
            </a:r>
            <a:endParaRPr lang="ar-SA"/>
          </a:p>
        </p:txBody>
      </p:sp>
      <p:pic>
        <p:nvPicPr>
          <p:cNvPr id="2097242" name="صورة 2097241"/>
          <p:cNvPicPr>
            <a:picLocks/>
          </p:cNvPicPr>
          <p:nvPr/>
        </p:nvPicPr>
        <p:blipFill>
          <a:blip r:embed="rId2"/>
          <a:stretch>
            <a:fillRect/>
          </a:stretch>
        </p:blipFill>
        <p:spPr>
          <a:xfrm>
            <a:off x="5806560" y="1481189"/>
            <a:ext cx="6385440" cy="389562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6447" name="عنوان 1"/>
          <p:cNvSpPr>
            <a:spLocks noGrp="1"/>
          </p:cNvSpPr>
          <p:nvPr>
            <p:ph type="title"/>
          </p:nvPr>
        </p:nvSpPr>
        <p:spPr/>
        <p:txBody>
          <a:bodyPr/>
          <a:lstStyle/>
          <a:p>
            <a:r>
              <a:rPr lang="en-US"/>
              <a:t>Branches of the RCA</a:t>
            </a:r>
            <a:endParaRPr lang="ar-SA"/>
          </a:p>
        </p:txBody>
      </p:sp>
      <p:sp>
        <p:nvSpPr>
          <p:cNvPr id="1056448" name="عنصر نائب للمحتوى 2"/>
          <p:cNvSpPr>
            <a:spLocks noGrp="1"/>
          </p:cNvSpPr>
          <p:nvPr>
            <p:ph idx="1"/>
          </p:nvPr>
        </p:nvSpPr>
        <p:spPr>
          <a:xfrm>
            <a:off x="464088" y="2052918"/>
            <a:ext cx="4225066" cy="4195481"/>
          </a:xfrm>
        </p:spPr>
        <p:txBody>
          <a:bodyPr>
            <a:normAutofit/>
          </a:bodyPr>
          <a:lstStyle/>
          <a:p>
            <a:pPr marL="0" indent="0" algn="l">
              <a:buNone/>
            </a:pPr>
            <a:r>
              <a:rPr lang="it-IT" altLang="en-US"/>
              <a:t>■ As the </a:t>
            </a:r>
            <a:r>
              <a:rPr lang="en-US" altLang="en-US"/>
              <a:t>RCA</a:t>
            </a:r>
            <a:r>
              <a:rPr lang="it-IT" altLang="en-US"/>
              <a:t> continues on the</a:t>
            </a:r>
            <a:r>
              <a:rPr lang="en-US" altLang="en-US"/>
              <a:t> </a:t>
            </a:r>
            <a:r>
              <a:rPr lang="it-IT" altLang="en-US"/>
              <a:t>diaphragmatic surface of the heart, it supplies a small</a:t>
            </a:r>
            <a:r>
              <a:rPr lang="en-US" altLang="en-US"/>
              <a:t> </a:t>
            </a:r>
            <a:r>
              <a:rPr lang="it-IT" altLang="en-US"/>
              <a:t>branch to the </a:t>
            </a:r>
            <a:r>
              <a:rPr lang="en-US" altLang="en-US" u="sng"/>
              <a:t>AV</a:t>
            </a:r>
            <a:r>
              <a:rPr lang="it-IT" altLang="en-US" u="sng"/>
              <a:t> node</a:t>
            </a:r>
            <a:r>
              <a:rPr lang="it-IT" altLang="en-US"/>
              <a:t> before giving</a:t>
            </a:r>
            <a:r>
              <a:rPr lang="en-US" altLang="en-US"/>
              <a:t> </a:t>
            </a:r>
            <a:r>
              <a:rPr lang="it-IT" altLang="en-US"/>
              <a:t>off its final major branch, the </a:t>
            </a:r>
            <a:r>
              <a:rPr lang="it-IT" altLang="en-US" u="sng"/>
              <a:t>posterior interventricular branch </a:t>
            </a:r>
            <a:r>
              <a:rPr lang="en-US" altLang="en-US" u="sng"/>
              <a:t> (PDA)</a:t>
            </a:r>
            <a:r>
              <a:rPr lang="en-US" altLang="en-US" u="none"/>
              <a:t> </a:t>
            </a:r>
            <a:r>
              <a:rPr lang="it-IT" altLang="en-US"/>
              <a:t>which lies in the posterior</a:t>
            </a:r>
            <a:r>
              <a:rPr lang="en-US" altLang="en-US"/>
              <a:t> </a:t>
            </a:r>
            <a:r>
              <a:rPr lang="it-IT" altLang="en-US"/>
              <a:t>interventricular sulcus.</a:t>
            </a:r>
            <a:r>
              <a:rPr lang="en-US" altLang="en-US"/>
              <a:t> </a:t>
            </a:r>
            <a:endParaRPr lang="ar-SA"/>
          </a:p>
        </p:txBody>
      </p:sp>
      <p:pic>
        <p:nvPicPr>
          <p:cNvPr id="2097490" name="صورة 2097489"/>
          <p:cNvPicPr>
            <a:picLocks/>
          </p:cNvPicPr>
          <p:nvPr/>
        </p:nvPicPr>
        <p:blipFill>
          <a:blip r:embed="rId2"/>
          <a:stretch>
            <a:fillRect/>
          </a:stretch>
        </p:blipFill>
        <p:spPr>
          <a:xfrm>
            <a:off x="5118072" y="1928878"/>
            <a:ext cx="6870324" cy="4024233"/>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27" name="عنوان 1"/>
          <p:cNvSpPr>
            <a:spLocks noGrp="1"/>
          </p:cNvSpPr>
          <p:nvPr>
            <p:ph type="title"/>
          </p:nvPr>
        </p:nvSpPr>
        <p:spPr/>
        <p:txBody>
          <a:bodyPr/>
          <a:lstStyle/>
          <a:p>
            <a:r>
              <a:rPr lang="en-US"/>
              <a:t>RCA</a:t>
            </a:r>
            <a:endParaRPr lang="ar-SA"/>
          </a:p>
        </p:txBody>
      </p:sp>
      <p:sp>
        <p:nvSpPr>
          <p:cNvPr id="1048828" name="عنصر نائب للمحتوى 2"/>
          <p:cNvSpPr>
            <a:spLocks noGrp="1"/>
          </p:cNvSpPr>
          <p:nvPr>
            <p:ph idx="1"/>
          </p:nvPr>
        </p:nvSpPr>
        <p:spPr>
          <a:xfrm>
            <a:off x="370543" y="1853248"/>
            <a:ext cx="6293592" cy="4195481"/>
          </a:xfrm>
        </p:spPr>
        <p:txBody>
          <a:bodyPr>
            <a:normAutofit/>
          </a:bodyPr>
          <a:lstStyle/>
          <a:p>
            <a:pPr marL="0" indent="0" algn="l">
              <a:buNone/>
            </a:pPr>
            <a:r>
              <a:rPr lang="en-US"/>
              <a:t> It supplies: </a:t>
            </a:r>
            <a:endParaRPr lang="ar-SA"/>
          </a:p>
          <a:p>
            <a:pPr marL="0" indent="0" algn="l">
              <a:buNone/>
            </a:pPr>
            <a:r>
              <a:rPr lang="en-US"/>
              <a:t>- RA and RV</a:t>
            </a:r>
            <a:endParaRPr lang="ar-SA"/>
          </a:p>
          <a:p>
            <a:pPr marL="0" indent="0" algn="l">
              <a:buNone/>
            </a:pPr>
            <a:r>
              <a:rPr lang="en-US"/>
              <a:t>- SA and AV nodes</a:t>
            </a:r>
            <a:endParaRPr lang="ar-SA"/>
          </a:p>
          <a:p>
            <a:pPr marL="0" indent="0" algn="l">
              <a:buNone/>
            </a:pPr>
            <a:r>
              <a:rPr lang="en-US"/>
              <a:t>- the interatrial septum</a:t>
            </a:r>
            <a:endParaRPr lang="ar-SA"/>
          </a:p>
          <a:p>
            <a:pPr marL="0" indent="0" algn="l">
              <a:buNone/>
            </a:pPr>
            <a:r>
              <a:rPr lang="en-US"/>
              <a:t>- a portion of the left atrium</a:t>
            </a:r>
            <a:endParaRPr lang="ar-SA"/>
          </a:p>
          <a:p>
            <a:pPr marL="0" indent="0" algn="l">
              <a:buNone/>
            </a:pPr>
            <a:r>
              <a:rPr lang="en-US"/>
              <a:t>- the posteroinferior one third of the IV septum,</a:t>
            </a:r>
            <a:endParaRPr lang="ar-SA"/>
          </a:p>
          <a:p>
            <a:pPr marL="0" indent="0" algn="l">
              <a:buNone/>
            </a:pPr>
            <a:r>
              <a:rPr lang="en-US"/>
              <a:t>-'a portion of the posterior part of the left ventricle.</a:t>
            </a:r>
            <a:endParaRPr lang="ar-SA"/>
          </a:p>
        </p:txBody>
      </p:sp>
      <p:pic>
        <p:nvPicPr>
          <p:cNvPr id="2097248" name="صورة 2097247"/>
          <p:cNvPicPr>
            <a:picLocks/>
          </p:cNvPicPr>
          <p:nvPr/>
        </p:nvPicPr>
        <p:blipFill>
          <a:blip r:embed="rId2"/>
          <a:stretch>
            <a:fillRect/>
          </a:stretch>
        </p:blipFill>
        <p:spPr>
          <a:xfrm>
            <a:off x="6966299" y="452717"/>
            <a:ext cx="4827974" cy="5954634"/>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41" name="عنوان 1"/>
          <p:cNvSpPr>
            <a:spLocks noGrp="1"/>
          </p:cNvSpPr>
          <p:nvPr>
            <p:ph type="title"/>
          </p:nvPr>
        </p:nvSpPr>
        <p:spPr>
          <a:xfrm>
            <a:off x="377487" y="539287"/>
            <a:ext cx="9404723" cy="1400530"/>
          </a:xfrm>
        </p:spPr>
        <p:txBody>
          <a:bodyPr/>
          <a:lstStyle/>
          <a:p>
            <a:r>
              <a:rPr lang="en-US"/>
              <a:t>Left Coronary Artery (LCA) </a:t>
            </a:r>
            <a:endParaRPr lang="ar-SA"/>
          </a:p>
        </p:txBody>
      </p:sp>
      <p:sp>
        <p:nvSpPr>
          <p:cNvPr id="1048842" name="عنصر نائب للمحتوى 2"/>
          <p:cNvSpPr>
            <a:spLocks noGrp="1"/>
          </p:cNvSpPr>
          <p:nvPr>
            <p:ph idx="1"/>
          </p:nvPr>
        </p:nvSpPr>
        <p:spPr>
          <a:xfrm>
            <a:off x="377487" y="1939817"/>
            <a:ext cx="6293592" cy="4195481"/>
          </a:xfrm>
        </p:spPr>
        <p:txBody>
          <a:bodyPr>
            <a:normAutofit/>
          </a:bodyPr>
          <a:lstStyle/>
          <a:p>
            <a:pPr marL="0" indent="0" algn="l">
              <a:buNone/>
            </a:pPr>
            <a:r>
              <a:rPr lang="en-US"/>
              <a:t>- It originates from the left aortic sinus of the ascending aorta as a </a:t>
            </a:r>
            <a:r>
              <a:rPr lang="en-US" u="sng"/>
              <a:t>left main coronary artery (LM)</a:t>
            </a:r>
            <a:r>
              <a:rPr lang="en-US"/>
              <a:t>. </a:t>
            </a:r>
            <a:endParaRPr lang="ar-SA"/>
          </a:p>
          <a:p>
            <a:pPr marL="0" indent="0" algn="l">
              <a:buNone/>
            </a:pPr>
            <a:r>
              <a:rPr lang="en-US"/>
              <a:t>- It passes between the </a:t>
            </a:r>
            <a:r>
              <a:rPr lang="en-US" u="sng"/>
              <a:t>pulmonary trunk</a:t>
            </a:r>
            <a:r>
              <a:rPr lang="en-US"/>
              <a:t> and the </a:t>
            </a:r>
            <a:r>
              <a:rPr lang="en-US" u="sng"/>
              <a:t>left auricle</a:t>
            </a:r>
            <a:r>
              <a:rPr lang="en-US"/>
              <a:t> before entering the </a:t>
            </a:r>
            <a:r>
              <a:rPr lang="en-US" u="sng"/>
              <a:t>coronary sulcus</a:t>
            </a:r>
            <a:r>
              <a:rPr lang="en-US"/>
              <a:t>. </a:t>
            </a:r>
            <a:endParaRPr lang="ar-SA"/>
          </a:p>
          <a:p>
            <a:pPr marL="0" indent="0" algn="l">
              <a:buNone/>
            </a:pPr>
            <a:r>
              <a:rPr lang="en-US"/>
              <a:t>- Emerging from behind the pulmonary trunk, the artery divides into its two terminal branches, the </a:t>
            </a:r>
            <a:r>
              <a:rPr lang="en-US" u="sng"/>
              <a:t>anterior interventricular (LAD) </a:t>
            </a:r>
            <a:r>
              <a:rPr lang="en-US"/>
              <a:t>and the </a:t>
            </a:r>
            <a:r>
              <a:rPr lang="en-US" u="sng"/>
              <a:t>circumflex (LCX)</a:t>
            </a:r>
            <a:endParaRPr lang="ar-SA"/>
          </a:p>
        </p:txBody>
      </p:sp>
      <p:pic>
        <p:nvPicPr>
          <p:cNvPr id="2097253" name="صورة 2097252"/>
          <p:cNvPicPr>
            <a:picLocks/>
          </p:cNvPicPr>
          <p:nvPr/>
        </p:nvPicPr>
        <p:blipFill>
          <a:blip r:embed="rId2"/>
          <a:stretch>
            <a:fillRect/>
          </a:stretch>
        </p:blipFill>
        <p:spPr>
          <a:xfrm>
            <a:off x="6919910" y="959563"/>
            <a:ext cx="4986613" cy="5175736"/>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55" name="عنوان 1"/>
          <p:cNvSpPr>
            <a:spLocks noGrp="1"/>
          </p:cNvSpPr>
          <p:nvPr>
            <p:ph type="title"/>
          </p:nvPr>
        </p:nvSpPr>
        <p:spPr/>
        <p:txBody>
          <a:bodyPr/>
          <a:lstStyle/>
          <a:p>
            <a:r>
              <a:rPr lang="en-US"/>
              <a:t>LAD</a:t>
            </a:r>
            <a:endParaRPr lang="ar-SA"/>
          </a:p>
        </p:txBody>
      </p:sp>
      <p:sp>
        <p:nvSpPr>
          <p:cNvPr id="1048856" name="عنصر نائب للمحتوى 2"/>
          <p:cNvSpPr>
            <a:spLocks noGrp="1"/>
          </p:cNvSpPr>
          <p:nvPr>
            <p:ph idx="1"/>
          </p:nvPr>
        </p:nvSpPr>
        <p:spPr>
          <a:xfrm>
            <a:off x="467606" y="2052918"/>
            <a:ext cx="5222679" cy="4195481"/>
          </a:xfrm>
        </p:spPr>
        <p:txBody>
          <a:bodyPr>
            <a:normAutofit/>
          </a:bodyPr>
          <a:lstStyle/>
          <a:p>
            <a:pPr marL="0" indent="0" algn="l">
              <a:buNone/>
            </a:pPr>
            <a:r>
              <a:rPr lang="en-US"/>
              <a:t>- The anterior interventricular branch (left anterior descending artery—LAD) continues around the left side of the pulmonary trunk and descends obliquely toward the apex of the heart in the </a:t>
            </a:r>
            <a:r>
              <a:rPr lang="en-US" u="sng"/>
              <a:t>anterior interventricular sulcus.</a:t>
            </a:r>
            <a:endParaRPr lang="ar-SA"/>
          </a:p>
          <a:p>
            <a:pPr marL="0" indent="0" algn="l">
              <a:buNone/>
            </a:pPr>
            <a:r>
              <a:rPr lang="en-US"/>
              <a:t>- During its course, one or two large </a:t>
            </a:r>
            <a:r>
              <a:rPr lang="en-US" u="sng"/>
              <a:t>diagonal branches </a:t>
            </a:r>
            <a:r>
              <a:rPr lang="en-US"/>
              <a:t>(DG) may arise and descend diagonally across the anterior surface of the left ventricle.</a:t>
            </a:r>
            <a:endParaRPr lang="ar-SA"/>
          </a:p>
        </p:txBody>
      </p:sp>
      <p:pic>
        <p:nvPicPr>
          <p:cNvPr id="2097497" name="صورة 2097496"/>
          <p:cNvPicPr>
            <a:picLocks/>
          </p:cNvPicPr>
          <p:nvPr/>
        </p:nvPicPr>
        <p:blipFill>
          <a:blip r:embed="rId2"/>
          <a:stretch>
            <a:fillRect/>
          </a:stretch>
        </p:blipFill>
        <p:spPr>
          <a:xfrm>
            <a:off x="6237112" y="332461"/>
            <a:ext cx="5650976" cy="6193078"/>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69" name="عنوان 1"/>
          <p:cNvSpPr>
            <a:spLocks noGrp="1"/>
          </p:cNvSpPr>
          <p:nvPr>
            <p:ph type="title"/>
          </p:nvPr>
        </p:nvSpPr>
        <p:spPr/>
        <p:txBody>
          <a:bodyPr/>
          <a:lstStyle/>
          <a:p>
            <a:r>
              <a:rPr lang="en-US" altLang="en-US"/>
              <a:t>LCX</a:t>
            </a:r>
            <a:endParaRPr lang="ar-SA"/>
          </a:p>
        </p:txBody>
      </p:sp>
      <p:sp>
        <p:nvSpPr>
          <p:cNvPr id="1048870" name="عنصر نائب للمحتوى 2"/>
          <p:cNvSpPr>
            <a:spLocks noGrp="1"/>
          </p:cNvSpPr>
          <p:nvPr>
            <p:ph idx="1"/>
          </p:nvPr>
        </p:nvSpPr>
        <p:spPr>
          <a:xfrm>
            <a:off x="255703" y="1571940"/>
            <a:ext cx="6293592" cy="4594937"/>
          </a:xfrm>
        </p:spPr>
        <p:txBody>
          <a:bodyPr>
            <a:normAutofit/>
          </a:bodyPr>
          <a:lstStyle/>
          <a:p>
            <a:pPr marL="0" indent="0" algn="l">
              <a:buNone/>
            </a:pPr>
            <a:r>
              <a:rPr lang="en-US"/>
              <a:t>- The circumflex branch courses toward</a:t>
            </a:r>
            <a:endParaRPr lang="ar-SA"/>
          </a:p>
          <a:p>
            <a:pPr marL="0" indent="0" algn="l">
              <a:buNone/>
            </a:pPr>
            <a:r>
              <a:rPr lang="en-US"/>
              <a:t>the left, in the coronary sulcus and onto the diaphragmatic surface of the heart, and usually ends</a:t>
            </a:r>
            <a:endParaRPr lang="ar-SA"/>
          </a:p>
          <a:p>
            <a:pPr marL="0" indent="0" algn="l">
              <a:buNone/>
            </a:pPr>
            <a:r>
              <a:rPr lang="en-US"/>
              <a:t>before reaching the posterior interventricular sulcus. </a:t>
            </a:r>
            <a:endParaRPr lang="ar-SA"/>
          </a:p>
          <a:p>
            <a:pPr marL="0" indent="0" algn="l">
              <a:buNone/>
            </a:pPr>
            <a:r>
              <a:rPr lang="en-US"/>
              <a:t>- A large branch, the </a:t>
            </a:r>
            <a:r>
              <a:rPr lang="en-US" u="sng"/>
              <a:t>obtuse marginal artery</a:t>
            </a:r>
            <a:r>
              <a:rPr lang="en-US"/>
              <a:t> (OM) usually arises from it and continues across the rounded obtuse margin of the heart.</a:t>
            </a:r>
            <a:endParaRPr lang="ar-SA"/>
          </a:p>
        </p:txBody>
      </p:sp>
      <p:pic>
        <p:nvPicPr>
          <p:cNvPr id="2097503" name="صورة 2097502"/>
          <p:cNvPicPr>
            <a:picLocks/>
          </p:cNvPicPr>
          <p:nvPr/>
        </p:nvPicPr>
        <p:blipFill>
          <a:blip r:embed="rId2"/>
          <a:stretch>
            <a:fillRect/>
          </a:stretch>
        </p:blipFill>
        <p:spPr>
          <a:xfrm>
            <a:off x="6762440" y="614806"/>
            <a:ext cx="5224446" cy="5422588"/>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6675" name="عنوان 1"/>
          <p:cNvSpPr>
            <a:spLocks noGrp="1"/>
          </p:cNvSpPr>
          <p:nvPr>
            <p:ph type="title"/>
          </p:nvPr>
        </p:nvSpPr>
        <p:spPr/>
        <p:txBody>
          <a:bodyPr/>
          <a:lstStyle/>
          <a:p>
            <a:r>
              <a:rPr lang="en-US" altLang="en-US"/>
              <a:t>LCA</a:t>
            </a:r>
            <a:endParaRPr lang="ar-SA"/>
          </a:p>
        </p:txBody>
      </p:sp>
      <p:sp>
        <p:nvSpPr>
          <p:cNvPr id="1056676" name="عنصر نائب للمحتوى 2"/>
          <p:cNvSpPr>
            <a:spLocks noGrp="1"/>
          </p:cNvSpPr>
          <p:nvPr>
            <p:ph idx="1"/>
          </p:nvPr>
        </p:nvSpPr>
        <p:spPr>
          <a:xfrm>
            <a:off x="423805" y="1651678"/>
            <a:ext cx="5895544" cy="4195481"/>
          </a:xfrm>
        </p:spPr>
        <p:txBody>
          <a:bodyPr>
            <a:normAutofit/>
          </a:bodyPr>
          <a:lstStyle/>
          <a:p>
            <a:pPr marL="0" indent="0" algn="l">
              <a:buNone/>
            </a:pPr>
            <a:r>
              <a:rPr lang="en-US"/>
              <a:t>The distribution pattern of the left coronary artery</a:t>
            </a:r>
            <a:endParaRPr lang="ar-SA"/>
          </a:p>
          <a:p>
            <a:pPr marL="0" indent="0" algn="l">
              <a:buNone/>
            </a:pPr>
            <a:r>
              <a:rPr lang="en-US"/>
              <a:t>enables it to supply most of the:  </a:t>
            </a:r>
            <a:endParaRPr lang="ar-SA"/>
          </a:p>
          <a:p>
            <a:pPr marL="0" indent="0" algn="l">
              <a:buNone/>
            </a:pPr>
            <a:r>
              <a:rPr lang="en-US"/>
              <a:t>- LA and LV</a:t>
            </a:r>
            <a:endParaRPr lang="ar-SA"/>
          </a:p>
          <a:p>
            <a:pPr marL="0" indent="0" algn="l">
              <a:buNone/>
            </a:pPr>
            <a:r>
              <a:rPr lang="en-US"/>
              <a:t>- most of the IV septum </a:t>
            </a:r>
            <a:endParaRPr lang="ar-SA"/>
          </a:p>
          <a:p>
            <a:pPr marL="0" indent="0" algn="l">
              <a:buNone/>
            </a:pPr>
            <a:r>
              <a:rPr lang="en-US"/>
              <a:t>- AV bundle and its branches</a:t>
            </a:r>
            <a:endParaRPr lang="ar-SA"/>
          </a:p>
        </p:txBody>
      </p:sp>
      <p:pic>
        <p:nvPicPr>
          <p:cNvPr id="2097502" name="صورة 2097501"/>
          <p:cNvPicPr>
            <a:picLocks/>
          </p:cNvPicPr>
          <p:nvPr/>
        </p:nvPicPr>
        <p:blipFill>
          <a:blip r:embed="rId2"/>
          <a:stretch>
            <a:fillRect/>
          </a:stretch>
        </p:blipFill>
        <p:spPr>
          <a:xfrm>
            <a:off x="6446860" y="434809"/>
            <a:ext cx="5375742" cy="598838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83" name="عنوان 1"/>
          <p:cNvSpPr>
            <a:spLocks noGrp="1"/>
          </p:cNvSpPr>
          <p:nvPr>
            <p:ph type="title"/>
          </p:nvPr>
        </p:nvSpPr>
        <p:spPr/>
        <p:txBody>
          <a:bodyPr/>
          <a:lstStyle/>
          <a:p>
            <a:r>
              <a:rPr lang="en-US"/>
              <a:t>Variations in the distribution patterns of coronary arteries</a:t>
            </a:r>
            <a:endParaRPr lang="ar-SA"/>
          </a:p>
        </p:txBody>
      </p:sp>
      <p:sp>
        <p:nvSpPr>
          <p:cNvPr id="1048884" name="عنصر نائب للمحتوى 2"/>
          <p:cNvSpPr>
            <a:spLocks noGrp="1"/>
          </p:cNvSpPr>
          <p:nvPr>
            <p:ph idx="1"/>
          </p:nvPr>
        </p:nvSpPr>
        <p:spPr>
          <a:xfrm>
            <a:off x="451275" y="2052918"/>
            <a:ext cx="6670798" cy="4195481"/>
          </a:xfrm>
        </p:spPr>
        <p:txBody>
          <a:bodyPr>
            <a:normAutofit/>
          </a:bodyPr>
          <a:lstStyle/>
          <a:p>
            <a:pPr marL="0" indent="0" algn="l">
              <a:buNone/>
            </a:pPr>
            <a:r>
              <a:rPr lang="en-US"/>
              <a:t>- r</a:t>
            </a:r>
            <a:r>
              <a:rPr lang="ar-SA"/>
              <a:t>ight dominant coronary artery</a:t>
            </a:r>
            <a:r>
              <a:rPr lang="en-US"/>
              <a:t>: </a:t>
            </a:r>
            <a:r>
              <a:rPr lang="ar-SA"/>
              <a:t>the</a:t>
            </a:r>
            <a:r>
              <a:rPr lang="en-US"/>
              <a:t> PDA </a:t>
            </a:r>
            <a:r>
              <a:rPr lang="ar-SA"/>
              <a:t>arises</a:t>
            </a:r>
            <a:r>
              <a:rPr lang="en-US"/>
              <a:t> </a:t>
            </a:r>
            <a:r>
              <a:rPr lang="ar-SA"/>
              <a:t>from the </a:t>
            </a:r>
            <a:r>
              <a:rPr lang="en-US"/>
              <a:t> RC.</a:t>
            </a:r>
            <a:endParaRPr lang="ar-SA"/>
          </a:p>
          <a:p>
            <a:pPr marL="0" indent="0" algn="l">
              <a:buNone/>
            </a:pPr>
            <a:r>
              <a:rPr lang="ar-SA"/>
              <a:t>The right coronary</a:t>
            </a:r>
            <a:r>
              <a:rPr lang="en-US"/>
              <a:t> </a:t>
            </a:r>
            <a:r>
              <a:rPr lang="ar-SA"/>
              <a:t>artery therefore supplies a large portion of the posterior</a:t>
            </a:r>
            <a:r>
              <a:rPr lang="en-US"/>
              <a:t> </a:t>
            </a:r>
            <a:r>
              <a:rPr lang="ar-SA"/>
              <a:t>wall of the </a:t>
            </a:r>
            <a:r>
              <a:rPr lang="en-US"/>
              <a:t>LV</a:t>
            </a:r>
            <a:r>
              <a:rPr lang="ar-SA"/>
              <a:t> and the circumflex branch of</a:t>
            </a:r>
            <a:r>
              <a:rPr lang="en-US"/>
              <a:t> </a:t>
            </a:r>
            <a:r>
              <a:rPr lang="ar-SA"/>
              <a:t>the left coronary artery is relatively small.</a:t>
            </a:r>
          </a:p>
          <a:p>
            <a:pPr marL="0" indent="0" algn="l">
              <a:buNone/>
            </a:pPr>
            <a:endParaRPr lang="ar-SA"/>
          </a:p>
          <a:p>
            <a:pPr marL="0" indent="0" algn="l">
              <a:buNone/>
            </a:pPr>
            <a:r>
              <a:rPr lang="en-US"/>
              <a:t> - left dominant coronary artery: the PDA arises from an enlarged LCX and supplies most of the posterior wall of the LV </a:t>
            </a:r>
            <a:endParaRPr lang="ar-SA"/>
          </a:p>
        </p:txBody>
      </p:sp>
      <p:pic>
        <p:nvPicPr>
          <p:cNvPr id="2097504" name="صورة 2097503"/>
          <p:cNvPicPr>
            <a:picLocks/>
          </p:cNvPicPr>
          <p:nvPr/>
        </p:nvPicPr>
        <p:blipFill>
          <a:blip r:embed="rId2"/>
          <a:stretch>
            <a:fillRect/>
          </a:stretch>
        </p:blipFill>
        <p:spPr>
          <a:xfrm>
            <a:off x="7790734" y="990114"/>
            <a:ext cx="2260100" cy="2438886"/>
          </a:xfrm>
          <a:prstGeom prst="rect">
            <a:avLst/>
          </a:prstGeom>
        </p:spPr>
      </p:pic>
      <p:pic>
        <p:nvPicPr>
          <p:cNvPr id="2097506" name="صورة 2097505"/>
          <p:cNvPicPr>
            <a:picLocks/>
          </p:cNvPicPr>
          <p:nvPr/>
        </p:nvPicPr>
        <p:blipFill>
          <a:blip r:embed="rId3"/>
          <a:stretch>
            <a:fillRect/>
          </a:stretch>
        </p:blipFill>
        <p:spPr>
          <a:xfrm>
            <a:off x="9705816" y="3603518"/>
            <a:ext cx="1921317" cy="2832851"/>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97" name="عنوان 1"/>
          <p:cNvSpPr>
            <a:spLocks noGrp="1"/>
          </p:cNvSpPr>
          <p:nvPr>
            <p:ph type="title"/>
          </p:nvPr>
        </p:nvSpPr>
        <p:spPr/>
        <p:txBody>
          <a:bodyPr/>
          <a:lstStyle/>
          <a:p>
            <a:endParaRPr lang="ar-SA"/>
          </a:p>
        </p:txBody>
      </p:sp>
      <p:sp>
        <p:nvSpPr>
          <p:cNvPr id="1048898" name="عنصر نائب للمحتوى 2"/>
          <p:cNvSpPr>
            <a:spLocks noGrp="1"/>
          </p:cNvSpPr>
          <p:nvPr>
            <p:ph idx="1"/>
          </p:nvPr>
        </p:nvSpPr>
        <p:spPr>
          <a:xfrm>
            <a:off x="1103312" y="2052918"/>
            <a:ext cx="6293592" cy="4195481"/>
          </a:xfrm>
        </p:spPr>
        <p:txBody>
          <a:bodyPr>
            <a:normAutofit/>
          </a:bodyPr>
          <a:lstStyle/>
          <a:p>
            <a:pPr marL="0" indent="0" algn="l">
              <a:buNone/>
            </a:pPr>
            <a:r>
              <a:rPr lang="en-US"/>
              <a:t> </a:t>
            </a:r>
            <a:endParaRPr lang="ar-SA"/>
          </a:p>
        </p:txBody>
      </p:sp>
      <p:pic>
        <p:nvPicPr>
          <p:cNvPr id="2097270" name="صورة 2097269"/>
          <p:cNvPicPr>
            <a:picLocks/>
          </p:cNvPicPr>
          <p:nvPr/>
        </p:nvPicPr>
        <p:blipFill>
          <a:blip r:embed="rId2"/>
          <a:stretch>
            <a:fillRect/>
          </a:stretch>
        </p:blipFill>
        <p:spPr>
          <a:xfrm>
            <a:off x="0" y="90592"/>
            <a:ext cx="12192000" cy="6676815"/>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11" name="عنصر نائب للمحتوى 2"/>
          <p:cNvSpPr>
            <a:spLocks noGrp="1"/>
          </p:cNvSpPr>
          <p:nvPr>
            <p:ph idx="1"/>
          </p:nvPr>
        </p:nvSpPr>
        <p:spPr>
          <a:xfrm>
            <a:off x="1103312" y="2052918"/>
            <a:ext cx="6293592" cy="4195481"/>
          </a:xfrm>
        </p:spPr>
        <p:txBody>
          <a:bodyPr>
            <a:normAutofit/>
          </a:bodyPr>
          <a:lstStyle/>
          <a:p>
            <a:pPr marL="0" indent="0" algn="l">
              <a:buNone/>
            </a:pPr>
            <a:r>
              <a:rPr lang="en-US"/>
              <a:t>  </a:t>
            </a:r>
            <a:endParaRPr lang="ar-SA"/>
          </a:p>
        </p:txBody>
      </p:sp>
      <p:pic>
        <p:nvPicPr>
          <p:cNvPr id="2097275" name="صورة 2097274"/>
          <p:cNvPicPr>
            <a:picLocks/>
          </p:cNvPicPr>
          <p:nvPr/>
        </p:nvPicPr>
        <p:blipFill>
          <a:blip r:embed="rId2"/>
          <a:stretch>
            <a:fillRect/>
          </a:stretch>
        </p:blipFill>
        <p:spPr>
          <a:xfrm>
            <a:off x="777185" y="0"/>
            <a:ext cx="10637630" cy="68580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24" name="عنوان 1"/>
          <p:cNvSpPr>
            <a:spLocks noGrp="1"/>
          </p:cNvSpPr>
          <p:nvPr>
            <p:ph type="title"/>
          </p:nvPr>
        </p:nvSpPr>
        <p:spPr/>
        <p:txBody>
          <a:bodyPr/>
          <a:lstStyle/>
          <a:p>
            <a:r>
              <a:rPr lang="en-US"/>
              <a:t>Coronary Arterial Supply to Specialized Areas of the Heart</a:t>
            </a:r>
            <a:endParaRPr lang="ar-SA"/>
          </a:p>
        </p:txBody>
      </p:sp>
      <p:sp>
        <p:nvSpPr>
          <p:cNvPr id="1048925" name="عنصر نائب للمحتوى 2"/>
          <p:cNvSpPr>
            <a:spLocks noGrp="1"/>
          </p:cNvSpPr>
          <p:nvPr>
            <p:ph idx="1"/>
          </p:nvPr>
        </p:nvSpPr>
        <p:spPr>
          <a:xfrm>
            <a:off x="1103312" y="2052918"/>
            <a:ext cx="10140100" cy="4195481"/>
          </a:xfrm>
        </p:spPr>
        <p:txBody>
          <a:bodyPr>
            <a:normAutofit/>
          </a:bodyPr>
          <a:lstStyle/>
          <a:p>
            <a:pPr marL="0" indent="0" algn="l">
              <a:buNone/>
            </a:pPr>
            <a:r>
              <a:rPr lang="en-US"/>
              <a:t>- The </a:t>
            </a:r>
            <a:r>
              <a:rPr lang="en-US" b="1" i="0" u="sng"/>
              <a:t>SA node artery</a:t>
            </a:r>
            <a:r>
              <a:rPr lang="en-US"/>
              <a:t> is a single artery in 89% and double in 11% of hearts. </a:t>
            </a:r>
            <a:endParaRPr lang="ar-SA"/>
          </a:p>
          <a:p>
            <a:pPr marL="0" indent="0" algn="l">
              <a:buNone/>
            </a:pPr>
            <a:r>
              <a:rPr lang="en-US"/>
              <a:t>- Its origin is from the RCA in 55% to 65% of cases and from the LCX or the LM coronary artery in the remainder. </a:t>
            </a:r>
            <a:endParaRPr lang="ar-SA"/>
          </a:p>
          <a:p>
            <a:pPr marL="0" indent="0" algn="l">
              <a:buNone/>
            </a:pPr>
            <a:r>
              <a:rPr lang="en-US"/>
              <a:t>- When it arises from the </a:t>
            </a:r>
            <a:r>
              <a:rPr lang="en-US" u="sng"/>
              <a:t>RCA</a:t>
            </a:r>
            <a:r>
              <a:rPr lang="en-US"/>
              <a:t>, it courses posteriorly and superiorly over the anterior wall of the right atrium beneath the right atrial appendage to the base of the SVC.</a:t>
            </a:r>
            <a:endParaRPr lang="ar-SA"/>
          </a:p>
          <a:p>
            <a:pPr marL="0" indent="0" algn="l">
              <a:buNone/>
            </a:pPr>
            <a:r>
              <a:rPr lang="en-US"/>
              <a:t>- If the sinus node artery arises from the </a:t>
            </a:r>
            <a:r>
              <a:rPr lang="en-US" u="sng"/>
              <a:t>LCX</a:t>
            </a:r>
            <a:r>
              <a:rPr lang="en-US"/>
              <a:t> artery, it courses over the left atrial</a:t>
            </a:r>
            <a:endParaRPr lang="ar-SA"/>
          </a:p>
          <a:p>
            <a:pPr marL="0" indent="0" algn="l">
              <a:buNone/>
            </a:pPr>
            <a:r>
              <a:rPr lang="en-US"/>
              <a:t>wall, and ascends to the base of the superior vena cava. </a:t>
            </a:r>
            <a:endParaRPr lang="ar-SA"/>
          </a:p>
          <a:p>
            <a:pPr marL="0" indent="0" algn="l">
              <a:buNone/>
            </a:pPr>
            <a:r>
              <a:rPr lang="en-US"/>
              <a:t>- It then encircles the cava clockwise or counterclockwise, or bifurcates and</a:t>
            </a:r>
            <a:endParaRPr lang="ar-SA"/>
          </a:p>
          <a:p>
            <a:pPr marL="0" indent="0" algn="l">
              <a:buNone/>
            </a:pPr>
            <a:r>
              <a:rPr lang="en-US"/>
              <a:t>encircles it in both directions. </a:t>
            </a:r>
            <a:endParaRPr lang="ar-SA"/>
          </a:p>
          <a:p>
            <a:pPr marL="0" indent="0" algn="l">
              <a:buNone/>
            </a:pPr>
            <a:endParaRPr lang="ar-SA"/>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38" name="عنصر نائب للمحتوى 2"/>
          <p:cNvSpPr>
            <a:spLocks noGrp="1"/>
          </p:cNvSpPr>
          <p:nvPr>
            <p:ph idx="1"/>
          </p:nvPr>
        </p:nvSpPr>
        <p:spPr>
          <a:xfrm>
            <a:off x="1103312" y="2052918"/>
            <a:ext cx="6293592" cy="4195481"/>
          </a:xfrm>
        </p:spPr>
        <p:txBody>
          <a:bodyPr>
            <a:normAutofit/>
          </a:bodyPr>
          <a:lstStyle/>
          <a:p>
            <a:pPr marL="0" indent="0" algn="l">
              <a:buNone/>
            </a:pPr>
            <a:r>
              <a:rPr lang="en-US"/>
              <a:t>  </a:t>
            </a:r>
            <a:endParaRPr lang="ar-SA"/>
          </a:p>
        </p:txBody>
      </p:sp>
      <p:pic>
        <p:nvPicPr>
          <p:cNvPr id="2097284" name="صورة 2097283"/>
          <p:cNvPicPr>
            <a:picLocks/>
          </p:cNvPicPr>
          <p:nvPr/>
        </p:nvPicPr>
        <p:blipFill>
          <a:blip r:embed="rId2"/>
          <a:stretch>
            <a:fillRect/>
          </a:stretch>
        </p:blipFill>
        <p:spPr>
          <a:xfrm>
            <a:off x="1209092" y="0"/>
            <a:ext cx="9773816" cy="68580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51" name="عنوان 1"/>
          <p:cNvSpPr>
            <a:spLocks noGrp="1"/>
          </p:cNvSpPr>
          <p:nvPr>
            <p:ph type="title"/>
          </p:nvPr>
        </p:nvSpPr>
        <p:spPr/>
        <p:txBody>
          <a:bodyPr/>
          <a:lstStyle/>
          <a:p>
            <a:r>
              <a:rPr lang="en-US"/>
              <a:t>Coronary Arterial Supply to Specialized Areas of the Heart</a:t>
            </a:r>
            <a:endParaRPr lang="ar-SA"/>
          </a:p>
        </p:txBody>
      </p:sp>
      <p:sp>
        <p:nvSpPr>
          <p:cNvPr id="1048952" name="عنصر نائب للمحتوى 2"/>
          <p:cNvSpPr>
            <a:spLocks noGrp="1"/>
          </p:cNvSpPr>
          <p:nvPr>
            <p:ph idx="1"/>
          </p:nvPr>
        </p:nvSpPr>
        <p:spPr>
          <a:xfrm>
            <a:off x="355688" y="2178692"/>
            <a:ext cx="5159635" cy="4195481"/>
          </a:xfrm>
        </p:spPr>
        <p:txBody>
          <a:bodyPr>
            <a:normAutofit fontScale="95000" lnSpcReduction="20000"/>
          </a:bodyPr>
          <a:lstStyle/>
          <a:p>
            <a:pPr marL="0" indent="0" algn="l">
              <a:buNone/>
            </a:pPr>
            <a:r>
              <a:rPr lang="en-US" b="1" u="sng"/>
              <a:t>Th e AV node artery</a:t>
            </a:r>
            <a:r>
              <a:rPr lang="en-US"/>
              <a:t> arises from the characteristic U-turn</a:t>
            </a:r>
            <a:endParaRPr lang="ar-SA"/>
          </a:p>
          <a:p>
            <a:pPr marL="0" indent="0" algn="l">
              <a:buNone/>
            </a:pPr>
            <a:r>
              <a:rPr lang="en-US"/>
              <a:t>of the RCA as it crosses the crux of the heart.</a:t>
            </a:r>
            <a:endParaRPr lang="ar-SA"/>
          </a:p>
          <a:p>
            <a:pPr marL="0" indent="0" algn="l">
              <a:buNone/>
            </a:pPr>
            <a:r>
              <a:rPr lang="en-US"/>
              <a:t>The AV node is usually supplied by the dominant coronary artery. </a:t>
            </a:r>
            <a:endParaRPr lang="ar-SA"/>
          </a:p>
          <a:p>
            <a:pPr marL="0" indent="0" algn="l">
              <a:buNone/>
            </a:pPr>
            <a:r>
              <a:rPr lang="en-US"/>
              <a:t>The AV node artery courses superiorly and anteriorly and terminates with a distinctive angulation.</a:t>
            </a:r>
            <a:endParaRPr lang="ar-SA"/>
          </a:p>
          <a:p>
            <a:pPr marL="0" indent="0" algn="l">
              <a:buNone/>
            </a:pPr>
            <a:r>
              <a:rPr lang="en-US"/>
              <a:t>An important accessory blood supply to the AV node is </a:t>
            </a:r>
            <a:r>
              <a:rPr lang="en-US" i="1"/>
              <a:t>Kugel artery.</a:t>
            </a:r>
            <a:endParaRPr lang="ar-SA" i="1"/>
          </a:p>
          <a:p>
            <a:pPr marL="0" indent="0" algn="l">
              <a:buNone/>
            </a:pPr>
            <a:r>
              <a:rPr lang="en-US"/>
              <a:t> </a:t>
            </a:r>
            <a:endParaRPr lang="ar-SA"/>
          </a:p>
        </p:txBody>
      </p:sp>
      <p:pic>
        <p:nvPicPr>
          <p:cNvPr id="2097289" name="صورة 2097288"/>
          <p:cNvPicPr>
            <a:picLocks/>
          </p:cNvPicPr>
          <p:nvPr/>
        </p:nvPicPr>
        <p:blipFill>
          <a:blip r:embed="rId2"/>
          <a:stretch>
            <a:fillRect/>
          </a:stretch>
        </p:blipFill>
        <p:spPr>
          <a:xfrm>
            <a:off x="5738492" y="1537973"/>
            <a:ext cx="5952336" cy="499446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65" name="عنوان 1"/>
          <p:cNvSpPr>
            <a:spLocks noGrp="1"/>
          </p:cNvSpPr>
          <p:nvPr>
            <p:ph type="title"/>
          </p:nvPr>
        </p:nvSpPr>
        <p:spPr/>
        <p:txBody>
          <a:bodyPr/>
          <a:lstStyle/>
          <a:p>
            <a:r>
              <a:rPr lang="en-US"/>
              <a:t>Coronary Arterial Supply to Specialized Areas of the Heart</a:t>
            </a:r>
            <a:endParaRPr lang="ar-SA"/>
          </a:p>
        </p:txBody>
      </p:sp>
      <p:sp>
        <p:nvSpPr>
          <p:cNvPr id="1048966" name="عنصر نائب للمحتوى 2"/>
          <p:cNvSpPr>
            <a:spLocks noGrp="1"/>
          </p:cNvSpPr>
          <p:nvPr>
            <p:ph idx="1"/>
          </p:nvPr>
        </p:nvSpPr>
        <p:spPr>
          <a:xfrm>
            <a:off x="516311" y="2190765"/>
            <a:ext cx="6293592" cy="4195481"/>
          </a:xfrm>
        </p:spPr>
        <p:txBody>
          <a:bodyPr>
            <a:normAutofit/>
          </a:bodyPr>
          <a:lstStyle/>
          <a:p>
            <a:pPr marL="0" indent="0" algn="l">
              <a:buNone/>
            </a:pPr>
            <a:r>
              <a:rPr lang="en-US" b="1" i="0" u="sng"/>
              <a:t>Kugel’s artery </a:t>
            </a:r>
            <a:r>
              <a:rPr lang="en-US"/>
              <a:t>is an anastomotic vessel between the</a:t>
            </a:r>
            <a:endParaRPr lang="ar-SA"/>
          </a:p>
          <a:p>
            <a:pPr marL="0" indent="0" algn="l">
              <a:buNone/>
            </a:pPr>
            <a:r>
              <a:rPr lang="en-US"/>
              <a:t>proximal </a:t>
            </a:r>
            <a:r>
              <a:rPr lang="en-US" u="sng"/>
              <a:t>RCA</a:t>
            </a:r>
            <a:r>
              <a:rPr lang="en-US"/>
              <a:t> and the </a:t>
            </a:r>
            <a:r>
              <a:rPr lang="en-US" u="sng"/>
              <a:t>LCX</a:t>
            </a:r>
            <a:r>
              <a:rPr lang="en-US"/>
              <a:t> that also can provide a branch that runs through the base of the atrial septum to the crux of the heart where it supplies collateral circulation to the </a:t>
            </a:r>
            <a:r>
              <a:rPr lang="en-US" u="sng"/>
              <a:t>AV node.</a:t>
            </a:r>
            <a:endParaRPr lang="ar-SA" u="sng"/>
          </a:p>
          <a:p>
            <a:pPr marL="0" indent="0" algn="l">
              <a:buNone/>
            </a:pPr>
            <a:r>
              <a:rPr lang="en-US" u="none"/>
              <a:t>Kugel artery is the source of blood supply to the AV node in 40% of normal hearts</a:t>
            </a:r>
            <a:endParaRPr lang="ar-SA" u="none"/>
          </a:p>
        </p:txBody>
      </p:sp>
      <p:pic>
        <p:nvPicPr>
          <p:cNvPr id="2097294" name="صورة 2097293"/>
          <p:cNvPicPr>
            <a:picLocks/>
          </p:cNvPicPr>
          <p:nvPr/>
        </p:nvPicPr>
        <p:blipFill>
          <a:blip r:embed="rId2"/>
          <a:stretch>
            <a:fillRect/>
          </a:stretch>
        </p:blipFill>
        <p:spPr>
          <a:xfrm>
            <a:off x="7136832" y="1699973"/>
            <a:ext cx="4786460" cy="4686273"/>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79" name="عنوان 1"/>
          <p:cNvSpPr>
            <a:spLocks noGrp="1"/>
          </p:cNvSpPr>
          <p:nvPr>
            <p:ph type="title"/>
          </p:nvPr>
        </p:nvSpPr>
        <p:spPr/>
        <p:txBody>
          <a:bodyPr/>
          <a:lstStyle/>
          <a:p>
            <a:r>
              <a:rPr lang="en-US"/>
              <a:t>Coronary Arterial Supply to Specialized Areas of the Heart</a:t>
            </a:r>
            <a:endParaRPr lang="ar-SA"/>
          </a:p>
        </p:txBody>
      </p:sp>
      <p:sp>
        <p:nvSpPr>
          <p:cNvPr id="1048980" name="عنصر نائب للمحتوى 2"/>
          <p:cNvSpPr>
            <a:spLocks noGrp="1"/>
          </p:cNvSpPr>
          <p:nvPr>
            <p:ph idx="1"/>
          </p:nvPr>
        </p:nvSpPr>
        <p:spPr>
          <a:xfrm>
            <a:off x="512198" y="2045309"/>
            <a:ext cx="5740109" cy="4195481"/>
          </a:xfrm>
        </p:spPr>
        <p:txBody>
          <a:bodyPr>
            <a:normAutofit/>
          </a:bodyPr>
          <a:lstStyle/>
          <a:p>
            <a:pPr marL="0" indent="0" algn="l">
              <a:buNone/>
            </a:pPr>
            <a:r>
              <a:rPr lang="en-US" b="1" u="sng"/>
              <a:t>Arterial ring of Vieussens: </a:t>
            </a:r>
            <a:endParaRPr lang="ar-SA"/>
          </a:p>
          <a:p>
            <a:pPr marL="0" indent="0" algn="l">
              <a:buNone/>
            </a:pPr>
            <a:r>
              <a:rPr lang="en-US"/>
              <a:t>the </a:t>
            </a:r>
            <a:r>
              <a:rPr lang="en-US" u="sng"/>
              <a:t>right conal artery</a:t>
            </a:r>
            <a:r>
              <a:rPr lang="en-US" u="none"/>
              <a:t> (a </a:t>
            </a:r>
            <a:r>
              <a:rPr lang="en-US"/>
              <a:t>branch of the RCA) anastomoses with the </a:t>
            </a:r>
            <a:r>
              <a:rPr lang="en-US" i="0" u="sng"/>
              <a:t>left conal artery (</a:t>
            </a:r>
            <a:r>
              <a:rPr lang="en-US"/>
              <a:t>a branch of the LAD)  to form the arterial ring of (arterial circle or anulus) of Vieussens </a:t>
            </a:r>
            <a:endParaRPr lang="ar-SA"/>
          </a:p>
        </p:txBody>
      </p:sp>
      <p:pic>
        <p:nvPicPr>
          <p:cNvPr id="2097299" name="صورة 2097298"/>
          <p:cNvPicPr>
            <a:picLocks/>
          </p:cNvPicPr>
          <p:nvPr/>
        </p:nvPicPr>
        <p:blipFill>
          <a:blip r:embed="rId2"/>
          <a:stretch>
            <a:fillRect/>
          </a:stretch>
        </p:blipFill>
        <p:spPr>
          <a:xfrm>
            <a:off x="6506054" y="0"/>
            <a:ext cx="5685946" cy="685800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93" name="عنوان 1"/>
          <p:cNvSpPr>
            <a:spLocks noGrp="1"/>
          </p:cNvSpPr>
          <p:nvPr>
            <p:ph type="title"/>
          </p:nvPr>
        </p:nvSpPr>
        <p:spPr/>
        <p:txBody>
          <a:bodyPr/>
          <a:lstStyle/>
          <a:p>
            <a:r>
              <a:rPr lang="en-US"/>
              <a:t>coronary collateral circulation</a:t>
            </a:r>
            <a:endParaRPr lang="ar-SA"/>
          </a:p>
        </p:txBody>
      </p:sp>
      <p:sp>
        <p:nvSpPr>
          <p:cNvPr id="1048994" name="عنصر نائب للمحتوى 2"/>
          <p:cNvSpPr>
            <a:spLocks noGrp="1"/>
          </p:cNvSpPr>
          <p:nvPr>
            <p:ph idx="1"/>
          </p:nvPr>
        </p:nvSpPr>
        <p:spPr>
          <a:xfrm>
            <a:off x="383955" y="1600442"/>
            <a:ext cx="11041624" cy="4647957"/>
          </a:xfrm>
        </p:spPr>
        <p:txBody>
          <a:bodyPr>
            <a:normAutofit/>
          </a:bodyPr>
          <a:lstStyle/>
          <a:p>
            <a:pPr marL="0" indent="0" algn="l">
              <a:buNone/>
            </a:pPr>
            <a:r>
              <a:rPr lang="en-US"/>
              <a:t>The branches of the coronary arteries are generally considered to be </a:t>
            </a:r>
            <a:r>
              <a:rPr lang="en-US" u="sng"/>
              <a:t>functional end arteries</a:t>
            </a:r>
            <a:r>
              <a:rPr lang="en-US"/>
              <a:t> (arteries that supply regions of the</a:t>
            </a:r>
            <a:endParaRPr lang="ar-SA"/>
          </a:p>
          <a:p>
            <a:pPr marL="0" indent="0" algn="l">
              <a:buNone/>
            </a:pPr>
            <a:r>
              <a:rPr lang="en-US"/>
              <a:t>myocardium lacking sufficient anastomoses from other large</a:t>
            </a:r>
            <a:endParaRPr lang="ar-SA"/>
          </a:p>
          <a:p>
            <a:pPr marL="0" indent="0" algn="l">
              <a:buNone/>
            </a:pPr>
            <a:r>
              <a:rPr lang="en-US"/>
              <a:t>branches to maintain viability of the tissue should occlusion</a:t>
            </a:r>
            <a:endParaRPr lang="ar-SA"/>
          </a:p>
          <a:p>
            <a:pPr marL="0" indent="0" algn="l">
              <a:buNone/>
            </a:pPr>
            <a:r>
              <a:rPr lang="en-US"/>
              <a:t>occur). However, anastomoses do exist between branches</a:t>
            </a:r>
            <a:endParaRPr lang="ar-SA"/>
          </a:p>
          <a:p>
            <a:pPr marL="0" indent="0" algn="l">
              <a:buNone/>
            </a:pPr>
            <a:r>
              <a:rPr lang="en-US"/>
              <a:t>of the coronary arteries, subepicardial or myocardial, and</a:t>
            </a:r>
            <a:endParaRPr lang="ar-SA"/>
          </a:p>
          <a:p>
            <a:pPr marL="0" indent="0" algn="l">
              <a:buNone/>
            </a:pPr>
            <a:r>
              <a:rPr lang="en-US"/>
              <a:t>between these arteries and extracardiac vessels such as thoracic vessels.</a:t>
            </a:r>
            <a:endParaRPr lang="ar-SA"/>
          </a:p>
          <a:p>
            <a:pPr marL="0" indent="0" algn="l">
              <a:buNone/>
            </a:pPr>
            <a:r>
              <a:rPr lang="en-US"/>
              <a:t>Anastomoses exist between the terminations of the RCA and the  LCA in the coronary sulcus and between the IV branches around the apex of the heart in approximately 10% of apparently normal </a:t>
            </a:r>
            <a:r>
              <a:rPr lang="ar-SA"/>
              <a:t>hearts. The potential for development of collateral circulation probably</a:t>
            </a:r>
            <a:r>
              <a:rPr lang="en-US"/>
              <a:t> </a:t>
            </a:r>
            <a:r>
              <a:rPr lang="ar-SA"/>
              <a:t>exists in most if</a:t>
            </a:r>
            <a:r>
              <a:rPr lang="en-US"/>
              <a:t> </a:t>
            </a:r>
            <a:r>
              <a:rPr lang="ar-SA"/>
              <a:t>not all hearts.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07" name="عنوان 1"/>
          <p:cNvSpPr>
            <a:spLocks noGrp="1"/>
          </p:cNvSpPr>
          <p:nvPr>
            <p:ph type="title"/>
          </p:nvPr>
        </p:nvSpPr>
        <p:spPr>
          <a:xfrm>
            <a:off x="646111" y="452718"/>
            <a:ext cx="5302663" cy="1400530"/>
          </a:xfrm>
        </p:spPr>
        <p:txBody>
          <a:bodyPr/>
          <a:lstStyle/>
          <a:p>
            <a:r>
              <a:rPr lang="en-US"/>
              <a:t>Venous Drainage of the Heart</a:t>
            </a:r>
            <a:endParaRPr lang="ar-SA"/>
          </a:p>
        </p:txBody>
      </p:sp>
      <p:sp>
        <p:nvSpPr>
          <p:cNvPr id="1049008" name="عنصر نائب للمحتوى 2"/>
          <p:cNvSpPr>
            <a:spLocks noGrp="1"/>
          </p:cNvSpPr>
          <p:nvPr>
            <p:ph idx="1"/>
          </p:nvPr>
        </p:nvSpPr>
        <p:spPr>
          <a:xfrm>
            <a:off x="479679" y="2006133"/>
            <a:ext cx="6293592" cy="4195481"/>
          </a:xfrm>
        </p:spPr>
        <p:txBody>
          <a:bodyPr>
            <a:normAutofit/>
          </a:bodyPr>
          <a:lstStyle/>
          <a:p>
            <a:pPr marL="0" indent="0" algn="l">
              <a:buNone/>
            </a:pPr>
            <a:r>
              <a:rPr lang="en-US"/>
              <a:t>The coronary sinus receives four major tributaries: </a:t>
            </a:r>
            <a:endParaRPr lang="ar-SA"/>
          </a:p>
          <a:p>
            <a:pPr marL="0" indent="0" algn="l">
              <a:buNone/>
            </a:pPr>
            <a:r>
              <a:rPr lang="en-US"/>
              <a:t>- great</a:t>
            </a:r>
            <a:endParaRPr lang="ar-SA"/>
          </a:p>
          <a:p>
            <a:pPr marL="0" indent="0" algn="l">
              <a:buNone/>
            </a:pPr>
            <a:r>
              <a:rPr lang="en-US"/>
              <a:t>- middle</a:t>
            </a:r>
            <a:endParaRPr lang="ar-SA"/>
          </a:p>
          <a:p>
            <a:pPr marL="0" indent="0" algn="l">
              <a:buNone/>
            </a:pPr>
            <a:r>
              <a:rPr lang="en-US"/>
              <a:t>- small</a:t>
            </a:r>
            <a:endParaRPr lang="ar-SA"/>
          </a:p>
          <a:p>
            <a:pPr marL="0" indent="0" algn="l">
              <a:buNone/>
            </a:pPr>
            <a:r>
              <a:rPr lang="en-US"/>
              <a:t>- posterior cardiac veins</a:t>
            </a:r>
            <a:endParaRPr lang="ar-SA"/>
          </a:p>
        </p:txBody>
      </p:sp>
      <p:pic>
        <p:nvPicPr>
          <p:cNvPr id="2097308" name="صورة 2097307"/>
          <p:cNvPicPr>
            <a:picLocks/>
          </p:cNvPicPr>
          <p:nvPr/>
        </p:nvPicPr>
        <p:blipFill>
          <a:blip r:embed="rId2"/>
          <a:stretch>
            <a:fillRect/>
          </a:stretch>
        </p:blipFill>
        <p:spPr>
          <a:xfrm>
            <a:off x="7215056" y="0"/>
            <a:ext cx="4976944" cy="685800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21" name="عنوان 1"/>
          <p:cNvSpPr>
            <a:spLocks noGrp="1"/>
          </p:cNvSpPr>
          <p:nvPr>
            <p:ph type="title"/>
          </p:nvPr>
        </p:nvSpPr>
        <p:spPr/>
        <p:txBody>
          <a:bodyPr/>
          <a:lstStyle/>
          <a:p>
            <a:r>
              <a:rPr lang="en-US"/>
              <a:t>The Coronary Sinus</a:t>
            </a:r>
            <a:endParaRPr lang="ar-SA"/>
          </a:p>
        </p:txBody>
      </p:sp>
      <p:sp>
        <p:nvSpPr>
          <p:cNvPr id="1049022" name="عنصر نائب للمحتوى 2"/>
          <p:cNvSpPr>
            <a:spLocks noGrp="1"/>
          </p:cNvSpPr>
          <p:nvPr>
            <p:ph idx="1"/>
          </p:nvPr>
        </p:nvSpPr>
        <p:spPr>
          <a:xfrm>
            <a:off x="315976" y="1483198"/>
            <a:ext cx="5996511" cy="4195481"/>
          </a:xfrm>
        </p:spPr>
        <p:txBody>
          <a:bodyPr>
            <a:normAutofit fontScale="85000" lnSpcReduction="20000"/>
          </a:bodyPr>
          <a:lstStyle/>
          <a:p>
            <a:pPr marL="0" indent="0" algn="l">
              <a:buNone/>
            </a:pPr>
            <a:r>
              <a:rPr lang="en-US"/>
              <a:t>The heart is drained mainly by veins that empty into the coronary sinus and partly by small veins that empty in to the right atrium.</a:t>
            </a:r>
            <a:endParaRPr lang="ar-SA"/>
          </a:p>
          <a:p>
            <a:pPr marL="0" indent="0" algn="l">
              <a:buNone/>
            </a:pPr>
            <a:endParaRPr lang="ar-SA"/>
          </a:p>
          <a:p>
            <a:pPr marL="0" indent="0" algn="l">
              <a:buNone/>
            </a:pPr>
            <a:r>
              <a:rPr lang="en-US"/>
              <a:t>The coronary sinus, the main vein ofthe heart, is a wide venous channel that runs from left to right in the posterior part of the coronary sulcus.</a:t>
            </a:r>
            <a:endParaRPr lang="ar-SA"/>
          </a:p>
          <a:p>
            <a:pPr marL="0" indent="0" algn="l">
              <a:buNone/>
            </a:pPr>
            <a:r>
              <a:rPr lang="en-US"/>
              <a:t> </a:t>
            </a:r>
            <a:endParaRPr lang="ar-SA"/>
          </a:p>
          <a:p>
            <a:pPr marL="0" indent="0" algn="l">
              <a:buNone/>
            </a:pPr>
            <a:r>
              <a:rPr lang="en-US"/>
              <a:t>The coronary sinus receives:</a:t>
            </a:r>
            <a:endParaRPr lang="ar-SA"/>
          </a:p>
          <a:p>
            <a:pPr marL="0" indent="0" algn="l">
              <a:buNone/>
            </a:pPr>
            <a:r>
              <a:rPr lang="en-US"/>
              <a:t>- the great cardiac vein at its left end</a:t>
            </a:r>
            <a:endParaRPr lang="ar-SA"/>
          </a:p>
          <a:p>
            <a:pPr marL="0" indent="0" algn="l">
              <a:buNone/>
            </a:pPr>
            <a:r>
              <a:rPr lang="en-US"/>
              <a:t>- and the middle cardiac vein and small cardiac veins at its right end.</a:t>
            </a:r>
            <a:endParaRPr lang="ar-SA"/>
          </a:p>
          <a:p>
            <a:pPr marL="0" indent="0" algn="l">
              <a:buNone/>
            </a:pPr>
            <a:r>
              <a:rPr lang="en-US"/>
              <a:t> </a:t>
            </a:r>
            <a:endParaRPr lang="ar-SA"/>
          </a:p>
          <a:p>
            <a:pPr marL="0" indent="0" algn="l">
              <a:buNone/>
            </a:pPr>
            <a:r>
              <a:rPr lang="en-US"/>
              <a:t>The left posterior ventricular vein</a:t>
            </a:r>
            <a:endParaRPr lang="ar-SA"/>
          </a:p>
          <a:p>
            <a:pPr marL="0" indent="0" algn="l">
              <a:buNone/>
            </a:pPr>
            <a:r>
              <a:rPr lang="en-US"/>
              <a:t>and left marginal vein also open into the coronary sinus.</a:t>
            </a:r>
            <a:endParaRPr lang="ar-SA"/>
          </a:p>
        </p:txBody>
      </p:sp>
      <p:pic>
        <p:nvPicPr>
          <p:cNvPr id="2097313" name="صورة 2097312"/>
          <p:cNvPicPr>
            <a:picLocks/>
          </p:cNvPicPr>
          <p:nvPr/>
        </p:nvPicPr>
        <p:blipFill>
          <a:blip r:embed="rId2"/>
          <a:stretch>
            <a:fillRect/>
          </a:stretch>
        </p:blipFill>
        <p:spPr>
          <a:xfrm>
            <a:off x="6500476" y="1483198"/>
            <a:ext cx="5371912" cy="4197397"/>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35" name="عنوان 1"/>
          <p:cNvSpPr>
            <a:spLocks noGrp="1"/>
          </p:cNvSpPr>
          <p:nvPr>
            <p:ph type="title"/>
          </p:nvPr>
        </p:nvSpPr>
        <p:spPr/>
        <p:txBody>
          <a:bodyPr/>
          <a:lstStyle/>
          <a:p>
            <a:r>
              <a:rPr lang="en-US"/>
              <a:t> Great Cardiac Vein </a:t>
            </a:r>
            <a:endParaRPr lang="ar-SA"/>
          </a:p>
        </p:txBody>
      </p:sp>
      <p:sp>
        <p:nvSpPr>
          <p:cNvPr id="1049036" name="عنصر نائب للمحتوى 2"/>
          <p:cNvSpPr>
            <a:spLocks noGrp="1"/>
          </p:cNvSpPr>
          <p:nvPr>
            <p:ph idx="1"/>
          </p:nvPr>
        </p:nvSpPr>
        <p:spPr>
          <a:xfrm>
            <a:off x="344823" y="1603901"/>
            <a:ext cx="5321038" cy="4195481"/>
          </a:xfrm>
        </p:spPr>
        <p:txBody>
          <a:bodyPr>
            <a:normAutofit fontScale="95000" lnSpcReduction="20000"/>
          </a:bodyPr>
          <a:lstStyle/>
          <a:p>
            <a:pPr marL="0" indent="0" algn="l">
              <a:buNone/>
            </a:pPr>
            <a:r>
              <a:rPr lang="en-US"/>
              <a:t>- It is the main tributary of the coronary sinus. </a:t>
            </a:r>
            <a:endParaRPr lang="ar-SA"/>
          </a:p>
          <a:p>
            <a:pPr marL="0" indent="0" algn="l">
              <a:buNone/>
            </a:pPr>
            <a:r>
              <a:rPr lang="en-US"/>
              <a:t>- Its first part, the </a:t>
            </a:r>
            <a:r>
              <a:rPr lang="en-US" b="1" u="sng"/>
              <a:t>anterior interventricular vein</a:t>
            </a:r>
            <a:r>
              <a:rPr lang="en-US"/>
              <a:t>, begins near the apex of the heart and ascends with the</a:t>
            </a:r>
            <a:r>
              <a:rPr lang="en-US" b="1" u="sng"/>
              <a:t> </a:t>
            </a:r>
            <a:r>
              <a:rPr lang="en-US"/>
              <a:t>anterior IV branch (LAD) of the LCA.</a:t>
            </a:r>
            <a:endParaRPr lang="ar-SA" b="1" u="sng"/>
          </a:p>
          <a:p>
            <a:pPr marL="0" indent="0" algn="l">
              <a:buNone/>
            </a:pPr>
            <a:r>
              <a:rPr lang="en-US"/>
              <a:t>- At the coronary sulcus, it turns left, and its second part runs around the left side of the heart with the circumflex branch (LCX) of the LCA to reach the coronary sinus. </a:t>
            </a:r>
            <a:endParaRPr lang="ar-SA"/>
          </a:p>
          <a:p>
            <a:pPr marL="0" indent="0" algn="l">
              <a:buNone/>
            </a:pPr>
            <a:r>
              <a:rPr lang="en-US"/>
              <a:t>- An unsual situation is occurring here:</a:t>
            </a:r>
            <a:endParaRPr lang="ar-SA"/>
          </a:p>
          <a:p>
            <a:pPr marL="0" indent="0" algn="l">
              <a:buNone/>
            </a:pPr>
            <a:r>
              <a:rPr lang="en-US"/>
              <a:t>blood is flowing in the same direction within a paired artery and vein! </a:t>
            </a:r>
            <a:endParaRPr lang="ar-SA"/>
          </a:p>
          <a:p>
            <a:pPr marL="0" indent="0" algn="l">
              <a:buNone/>
            </a:pPr>
            <a:r>
              <a:rPr lang="en-US"/>
              <a:t>- The great cardiac vein drains the areas ofthe heart supplied by the LCA</a:t>
            </a:r>
            <a:endParaRPr lang="ar-SA"/>
          </a:p>
        </p:txBody>
      </p:sp>
      <p:pic>
        <p:nvPicPr>
          <p:cNvPr id="2097318" name="صورة 2097317"/>
          <p:cNvPicPr>
            <a:picLocks/>
          </p:cNvPicPr>
          <p:nvPr/>
        </p:nvPicPr>
        <p:blipFill>
          <a:blip r:embed="rId2"/>
          <a:stretch>
            <a:fillRect/>
          </a:stretch>
        </p:blipFill>
        <p:spPr>
          <a:xfrm>
            <a:off x="5665860" y="1425843"/>
            <a:ext cx="6327748" cy="3860424"/>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319" name="صورة 2097318"/>
          <p:cNvPicPr>
            <a:picLocks/>
          </p:cNvPicPr>
          <p:nvPr/>
        </p:nvPicPr>
        <p:blipFill>
          <a:blip r:embed="rId2"/>
          <a:stretch>
            <a:fillRect/>
          </a:stretch>
        </p:blipFill>
        <p:spPr>
          <a:xfrm>
            <a:off x="990015" y="313948"/>
            <a:ext cx="10211969" cy="6230104"/>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320" name="صورة 2097319"/>
          <p:cNvPicPr>
            <a:picLocks/>
          </p:cNvPicPr>
          <p:nvPr/>
        </p:nvPicPr>
        <p:blipFill>
          <a:blip r:embed="rId2"/>
          <a:stretch>
            <a:fillRect/>
          </a:stretch>
        </p:blipFill>
        <p:spPr>
          <a:xfrm>
            <a:off x="1064072" y="481591"/>
            <a:ext cx="10063856" cy="5894817"/>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49" name="عنوان 1"/>
          <p:cNvSpPr>
            <a:spLocks noGrp="1"/>
          </p:cNvSpPr>
          <p:nvPr>
            <p:ph type="title"/>
          </p:nvPr>
        </p:nvSpPr>
        <p:spPr/>
        <p:txBody>
          <a:bodyPr/>
          <a:lstStyle/>
          <a:p>
            <a:r>
              <a:rPr lang="en-US" sz="4200"/>
              <a:t>Middle cardiac vein (Posterior IV vein)</a:t>
            </a:r>
            <a:endParaRPr lang="ar-SA"/>
          </a:p>
        </p:txBody>
      </p:sp>
      <p:sp>
        <p:nvSpPr>
          <p:cNvPr id="1049050" name="عنصر نائب للمحتوى 2"/>
          <p:cNvSpPr>
            <a:spLocks noGrp="1"/>
          </p:cNvSpPr>
          <p:nvPr>
            <p:ph idx="1"/>
          </p:nvPr>
        </p:nvSpPr>
        <p:spPr>
          <a:xfrm>
            <a:off x="314260" y="1853248"/>
            <a:ext cx="5160163" cy="4195481"/>
          </a:xfrm>
        </p:spPr>
        <p:txBody>
          <a:bodyPr>
            <a:normAutofit/>
          </a:bodyPr>
          <a:lstStyle/>
          <a:p>
            <a:pPr marL="0" indent="0" algn="l">
              <a:buNone/>
            </a:pPr>
            <a:r>
              <a:rPr lang="en-US"/>
              <a:t>- it begins near the apex of the heart and ascends in the posterior interventricular sulcus toward the coronary sinus.</a:t>
            </a:r>
            <a:endParaRPr lang="ar-SA"/>
          </a:p>
          <a:p>
            <a:pPr marL="0" indent="0" algn="l">
              <a:buNone/>
            </a:pPr>
            <a:r>
              <a:rPr lang="en-US"/>
              <a:t>- It is associated with the posterior interventricular branch (PDA) of the right or left coronary artery throughout its course.</a:t>
            </a:r>
            <a:endParaRPr lang="ar-SA"/>
          </a:p>
        </p:txBody>
      </p:sp>
      <p:pic>
        <p:nvPicPr>
          <p:cNvPr id="2097325" name="صورة 2097324"/>
          <p:cNvPicPr>
            <a:picLocks/>
          </p:cNvPicPr>
          <p:nvPr/>
        </p:nvPicPr>
        <p:blipFill>
          <a:blip r:embed="rId2"/>
          <a:stretch>
            <a:fillRect/>
          </a:stretch>
        </p:blipFill>
        <p:spPr>
          <a:xfrm>
            <a:off x="5474423" y="1688712"/>
            <a:ext cx="6479242" cy="379516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63" name="عنوان 1"/>
          <p:cNvSpPr>
            <a:spLocks noGrp="1"/>
          </p:cNvSpPr>
          <p:nvPr>
            <p:ph type="title"/>
          </p:nvPr>
        </p:nvSpPr>
        <p:spPr/>
        <p:txBody>
          <a:bodyPr/>
          <a:lstStyle/>
          <a:p>
            <a:r>
              <a:rPr lang="en-US"/>
              <a:t>Small cardiac vein</a:t>
            </a:r>
            <a:endParaRPr lang="ar-SA"/>
          </a:p>
        </p:txBody>
      </p:sp>
      <p:sp>
        <p:nvSpPr>
          <p:cNvPr id="1049064" name="عنصر نائب للمحتوى 2"/>
          <p:cNvSpPr>
            <a:spLocks noGrp="1"/>
          </p:cNvSpPr>
          <p:nvPr>
            <p:ph idx="1"/>
          </p:nvPr>
        </p:nvSpPr>
        <p:spPr>
          <a:xfrm>
            <a:off x="424876" y="1581165"/>
            <a:ext cx="5354008" cy="4195481"/>
          </a:xfrm>
        </p:spPr>
        <p:txBody>
          <a:bodyPr>
            <a:normAutofit/>
          </a:bodyPr>
          <a:lstStyle/>
          <a:p>
            <a:pPr marL="0" indent="0" algn="l">
              <a:buNone/>
            </a:pPr>
            <a:r>
              <a:rPr lang="en-US"/>
              <a:t>- it  begins in the lower anterior section of the coronary sulcus between the RA and RV. </a:t>
            </a:r>
            <a:endParaRPr lang="ar-SA"/>
          </a:p>
          <a:p>
            <a:pPr marL="0" indent="0" algn="l">
              <a:buNone/>
            </a:pPr>
            <a:r>
              <a:rPr lang="en-US"/>
              <a:t>- It continues  in this groove onto the  diaphragmatic surface of the heart where it enters the coronary sinus at its atrial end.</a:t>
            </a:r>
            <a:endParaRPr lang="ar-SA"/>
          </a:p>
          <a:p>
            <a:pPr marL="0" indent="0" algn="l">
              <a:buNone/>
            </a:pPr>
            <a:r>
              <a:rPr lang="en-US"/>
              <a:t>- It is a companion of the RCA throughout its course and may receive the right marginal vein. This small vein accompanies the marginal branch of the RCA along the acute margin of the heart. </a:t>
            </a:r>
            <a:endParaRPr lang="ar-SA"/>
          </a:p>
          <a:p>
            <a:pPr marL="0" indent="0" algn="l">
              <a:buNone/>
            </a:pPr>
            <a:r>
              <a:rPr lang="en-US"/>
              <a:t>- If the right marginal vein does not join the small cardiac vein, it enters the RA directly. </a:t>
            </a:r>
            <a:endParaRPr lang="ar-SA"/>
          </a:p>
        </p:txBody>
      </p:sp>
      <p:pic>
        <p:nvPicPr>
          <p:cNvPr id="2097330" name="صورة 2097329"/>
          <p:cNvPicPr>
            <a:picLocks/>
          </p:cNvPicPr>
          <p:nvPr/>
        </p:nvPicPr>
        <p:blipFill>
          <a:blip r:embed="rId2"/>
          <a:stretch>
            <a:fillRect/>
          </a:stretch>
        </p:blipFill>
        <p:spPr>
          <a:xfrm>
            <a:off x="6096000" y="1306930"/>
            <a:ext cx="5907615" cy="4469716"/>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77" name="عنوان 1"/>
          <p:cNvSpPr>
            <a:spLocks noGrp="1"/>
          </p:cNvSpPr>
          <p:nvPr>
            <p:ph type="title"/>
          </p:nvPr>
        </p:nvSpPr>
        <p:spPr/>
        <p:txBody>
          <a:bodyPr/>
          <a:lstStyle/>
          <a:p>
            <a:r>
              <a:rPr lang="en-US"/>
              <a:t>Posterior cardiac vein</a:t>
            </a:r>
            <a:endParaRPr lang="ar-SA"/>
          </a:p>
        </p:txBody>
      </p:sp>
      <p:sp>
        <p:nvSpPr>
          <p:cNvPr id="1049078" name="عنصر نائب للمحتوى 2"/>
          <p:cNvSpPr>
            <a:spLocks noGrp="1"/>
          </p:cNvSpPr>
          <p:nvPr>
            <p:ph idx="1"/>
          </p:nvPr>
        </p:nvSpPr>
        <p:spPr>
          <a:xfrm>
            <a:off x="276332" y="1853247"/>
            <a:ext cx="4914394" cy="4195481"/>
          </a:xfrm>
        </p:spPr>
        <p:txBody>
          <a:bodyPr>
            <a:normAutofit/>
          </a:bodyPr>
          <a:lstStyle/>
          <a:p>
            <a:pPr marL="0" indent="0" algn="l">
              <a:buNone/>
            </a:pPr>
            <a:r>
              <a:rPr lang="en-US"/>
              <a:t>- it lies on the posterior surface of the LV just to the left of the middle cardiac vein.</a:t>
            </a:r>
            <a:endParaRPr lang="ar-SA"/>
          </a:p>
          <a:p>
            <a:pPr marL="0" indent="0" algn="l">
              <a:buNone/>
            </a:pPr>
            <a:r>
              <a:rPr lang="en-US"/>
              <a:t>- It either enters the coronary sinus directly or joins the great cardiac vein.</a:t>
            </a:r>
            <a:endParaRPr lang="ar-SA"/>
          </a:p>
        </p:txBody>
      </p:sp>
      <p:pic>
        <p:nvPicPr>
          <p:cNvPr id="2097335" name="صورة 2097334"/>
          <p:cNvPicPr>
            <a:picLocks/>
          </p:cNvPicPr>
          <p:nvPr/>
        </p:nvPicPr>
        <p:blipFill>
          <a:blip r:embed="rId2"/>
          <a:stretch>
            <a:fillRect/>
          </a:stretch>
        </p:blipFill>
        <p:spPr>
          <a:xfrm>
            <a:off x="5519453" y="1547242"/>
            <a:ext cx="6440221" cy="4807491"/>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91" name="عنوان 1"/>
          <p:cNvSpPr>
            <a:spLocks noGrp="1"/>
          </p:cNvSpPr>
          <p:nvPr>
            <p:ph type="title"/>
          </p:nvPr>
        </p:nvSpPr>
        <p:spPr/>
        <p:txBody>
          <a:bodyPr/>
          <a:lstStyle/>
          <a:p>
            <a:r>
              <a:rPr lang="en-US"/>
              <a:t>Oblique vein of Marshall</a:t>
            </a:r>
            <a:endParaRPr lang="ar-SA"/>
          </a:p>
        </p:txBody>
      </p:sp>
      <p:sp>
        <p:nvSpPr>
          <p:cNvPr id="1049092" name="عنصر نائب للمحتوى 2"/>
          <p:cNvSpPr>
            <a:spLocks noGrp="1"/>
          </p:cNvSpPr>
          <p:nvPr>
            <p:ph idx="1"/>
          </p:nvPr>
        </p:nvSpPr>
        <p:spPr>
          <a:xfrm>
            <a:off x="341053" y="2394878"/>
            <a:ext cx="11043256" cy="4195481"/>
          </a:xfrm>
        </p:spPr>
        <p:txBody>
          <a:bodyPr>
            <a:normAutofit/>
          </a:bodyPr>
          <a:lstStyle/>
          <a:p>
            <a:pPr marL="0" indent="0" algn="l">
              <a:buNone/>
            </a:pPr>
            <a:r>
              <a:rPr lang="en-US" sz="2400"/>
              <a:t>- it is a small vessel, relatively unimportant postnatally, that descends obliquely on the posterior aspect of the LA </a:t>
            </a:r>
            <a:r>
              <a:rPr lang="ar-SA" sz="2400"/>
              <a:t>to join the coronary sinus.</a:t>
            </a:r>
          </a:p>
          <a:p>
            <a:pPr marL="0" indent="0" algn="l">
              <a:buNone/>
            </a:pPr>
            <a:r>
              <a:rPr lang="en-US" sz="2400"/>
              <a:t>- i</a:t>
            </a:r>
            <a:r>
              <a:rPr lang="ar-SA" sz="2400"/>
              <a:t>ts junction with the great cardiac vein marks</a:t>
            </a:r>
            <a:r>
              <a:rPr lang="en-US" sz="2400"/>
              <a:t> </a:t>
            </a:r>
            <a:r>
              <a:rPr lang="ar-SA" sz="2400"/>
              <a:t>the start of the coronary sinus and, often, the location of the valve of</a:t>
            </a:r>
            <a:r>
              <a:rPr lang="en-US" sz="2400"/>
              <a:t> </a:t>
            </a:r>
            <a:r>
              <a:rPr lang="ar-SA" sz="2400"/>
              <a:t>Vieussens. </a:t>
            </a:r>
          </a:p>
          <a:p>
            <a:pPr marL="0" indent="0" algn="l">
              <a:buNone/>
            </a:pPr>
            <a:r>
              <a:rPr lang="en-US" sz="2400"/>
              <a:t>- The oblique vein is the remnant of the embryonic left SVC, which usually atrophies during the fetal period; it occasionally persists in adults, replacing or augmenting the right SVC.</a:t>
            </a:r>
            <a:endParaRPr lang="ar-SA" sz="24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344" name="صورة 2097343"/>
          <p:cNvPicPr>
            <a:picLocks/>
          </p:cNvPicPr>
          <p:nvPr/>
        </p:nvPicPr>
        <p:blipFill>
          <a:blip r:embed="rId2"/>
          <a:stretch>
            <a:fillRect/>
          </a:stretch>
        </p:blipFill>
        <p:spPr>
          <a:xfrm>
            <a:off x="129334" y="1543495"/>
            <a:ext cx="11933332" cy="4372999"/>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17" name="عنوان 1"/>
          <p:cNvSpPr>
            <a:spLocks noGrp="1"/>
          </p:cNvSpPr>
          <p:nvPr>
            <p:ph type="title"/>
          </p:nvPr>
        </p:nvSpPr>
        <p:spPr/>
        <p:txBody>
          <a:bodyPr/>
          <a:lstStyle/>
          <a:p>
            <a:r>
              <a:rPr lang="en-US"/>
              <a:t>Other cardiac veins</a:t>
            </a:r>
            <a:endParaRPr lang="ar-SA"/>
          </a:p>
        </p:txBody>
      </p:sp>
      <p:sp>
        <p:nvSpPr>
          <p:cNvPr id="1049118" name="عنصر نائب للمحتوى 2"/>
          <p:cNvSpPr>
            <a:spLocks noGrp="1"/>
          </p:cNvSpPr>
          <p:nvPr>
            <p:ph idx="1"/>
          </p:nvPr>
        </p:nvSpPr>
        <p:spPr>
          <a:xfrm>
            <a:off x="1103312" y="2052918"/>
            <a:ext cx="9767771" cy="4195481"/>
          </a:xfrm>
        </p:spPr>
        <p:txBody>
          <a:bodyPr>
            <a:normAutofit/>
          </a:bodyPr>
          <a:lstStyle/>
          <a:p>
            <a:pPr marL="0" indent="0" algn="l">
              <a:buNone/>
            </a:pPr>
            <a:r>
              <a:rPr lang="en-US"/>
              <a:t>- Some cardiac veins </a:t>
            </a:r>
            <a:r>
              <a:rPr lang="en-US" i="0"/>
              <a:t>do not</a:t>
            </a:r>
            <a:r>
              <a:rPr lang="en-US"/>
              <a:t> drain via the coronary sinus.</a:t>
            </a:r>
            <a:endParaRPr lang="ar-SA"/>
          </a:p>
          <a:p>
            <a:pPr marL="0" indent="0" algn="l">
              <a:buNone/>
            </a:pPr>
            <a:r>
              <a:rPr lang="en-US"/>
              <a:t>- The smallest cardiac veins (</a:t>
            </a:r>
            <a:r>
              <a:rPr lang="en-US" i="1"/>
              <a:t>venae cordis minimae</a:t>
            </a:r>
            <a:r>
              <a:rPr lang="en-US"/>
              <a:t>)  or </a:t>
            </a:r>
            <a:r>
              <a:rPr lang="en-US" i="1"/>
              <a:t>veins of Thebesius</a:t>
            </a:r>
            <a:r>
              <a:rPr lang="en-US"/>
              <a:t> are minute vessels that begin in the capillary beds of the myocardium and open directly into the chambers of the heart, chiefly the atria. </a:t>
            </a:r>
            <a:endParaRPr lang="ar-SA"/>
          </a:p>
          <a:p>
            <a:pPr marL="0" indent="0" algn="l">
              <a:buNone/>
            </a:pPr>
            <a:r>
              <a:rPr lang="en-US"/>
              <a:t>Although called veins, they are valveless communications with the capillary beds of the myocardium and may carry blood from the heart chambers to the myocardium. </a:t>
            </a:r>
            <a:endParaRPr lang="ar-SA"/>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31" name="عنوان 1"/>
          <p:cNvSpPr>
            <a:spLocks noGrp="1"/>
          </p:cNvSpPr>
          <p:nvPr>
            <p:ph type="title"/>
          </p:nvPr>
        </p:nvSpPr>
        <p:spPr>
          <a:xfrm>
            <a:off x="317733" y="421528"/>
            <a:ext cx="5443776" cy="1400530"/>
          </a:xfrm>
        </p:spPr>
        <p:txBody>
          <a:bodyPr/>
          <a:lstStyle/>
          <a:p>
            <a:r>
              <a:rPr lang="en-US"/>
              <a:t>Coronary lymphatics</a:t>
            </a:r>
            <a:br>
              <a:rPr lang="en-US"/>
            </a:br>
            <a:endParaRPr lang="ar-SA"/>
          </a:p>
        </p:txBody>
      </p:sp>
      <p:sp>
        <p:nvSpPr>
          <p:cNvPr id="1049132" name="عنصر نائب للمحتوى 2"/>
          <p:cNvSpPr>
            <a:spLocks noGrp="1"/>
          </p:cNvSpPr>
          <p:nvPr>
            <p:ph idx="1"/>
          </p:nvPr>
        </p:nvSpPr>
        <p:spPr>
          <a:xfrm>
            <a:off x="317734" y="1569479"/>
            <a:ext cx="5030737" cy="4195481"/>
          </a:xfrm>
        </p:spPr>
        <p:txBody>
          <a:bodyPr>
            <a:normAutofit/>
          </a:bodyPr>
          <a:lstStyle/>
          <a:p>
            <a:pPr marL="0" indent="0" algn="l">
              <a:buNone/>
            </a:pPr>
            <a:r>
              <a:rPr lang="en-US"/>
              <a:t>The lymphatic vessels of the heart follow the coronary arteries and drain mainly into:</a:t>
            </a:r>
            <a:endParaRPr lang="ar-SA"/>
          </a:p>
          <a:p>
            <a:pPr marL="0" indent="0" algn="l">
              <a:buNone/>
            </a:pPr>
            <a:r>
              <a:rPr lang="en-US"/>
              <a:t>■ brachiocephalic nodes, anterior to the brachiocephalic veins</a:t>
            </a:r>
            <a:endParaRPr lang="ar-SA"/>
          </a:p>
          <a:p>
            <a:pPr marL="0" indent="0" algn="l">
              <a:buNone/>
            </a:pPr>
            <a:r>
              <a:rPr lang="en-US"/>
              <a:t>■ tracheobronchial nodes, at the inferior end of the trachea</a:t>
            </a:r>
            <a:endParaRPr lang="ar-SA"/>
          </a:p>
        </p:txBody>
      </p:sp>
      <p:pic>
        <p:nvPicPr>
          <p:cNvPr id="2097353" name="صورة 2097352"/>
          <p:cNvPicPr>
            <a:picLocks/>
          </p:cNvPicPr>
          <p:nvPr/>
        </p:nvPicPr>
        <p:blipFill>
          <a:blip r:embed="rId2"/>
          <a:stretch>
            <a:fillRect/>
          </a:stretch>
        </p:blipFill>
        <p:spPr>
          <a:xfrm>
            <a:off x="5583802" y="586466"/>
            <a:ext cx="6366540" cy="5897258"/>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45" name="عنوان 1"/>
          <p:cNvSpPr>
            <a:spLocks noGrp="1"/>
          </p:cNvSpPr>
          <p:nvPr>
            <p:ph type="title"/>
          </p:nvPr>
        </p:nvSpPr>
        <p:spPr/>
        <p:txBody>
          <a:bodyPr/>
          <a:lstStyle/>
          <a:p>
            <a:r>
              <a:rPr lang="en-US"/>
              <a:t>Cardiac Innervation </a:t>
            </a:r>
            <a:endParaRPr lang="ar-SA"/>
          </a:p>
        </p:txBody>
      </p:sp>
      <p:sp>
        <p:nvSpPr>
          <p:cNvPr id="1049146" name="عنصر نائب للمحتوى 2"/>
          <p:cNvSpPr>
            <a:spLocks noGrp="1"/>
          </p:cNvSpPr>
          <p:nvPr>
            <p:ph idx="1"/>
          </p:nvPr>
        </p:nvSpPr>
        <p:spPr>
          <a:xfrm>
            <a:off x="646111" y="1853248"/>
            <a:ext cx="6293592" cy="4195481"/>
          </a:xfrm>
        </p:spPr>
        <p:txBody>
          <a:bodyPr>
            <a:normAutofit/>
          </a:bodyPr>
          <a:lstStyle/>
          <a:p>
            <a:pPr marL="0" indent="0" algn="l">
              <a:buNone/>
            </a:pPr>
            <a:r>
              <a:rPr lang="en-US"/>
              <a:t> The autonomic division of the peripheral nervous system is directly responsible for regulating:</a:t>
            </a:r>
            <a:endParaRPr lang="ar-SA"/>
          </a:p>
          <a:p>
            <a:pPr marL="0" indent="0" algn="l">
              <a:buNone/>
            </a:pPr>
            <a:r>
              <a:rPr lang="en-US"/>
              <a:t>■ heart rate</a:t>
            </a:r>
            <a:endParaRPr lang="ar-SA"/>
          </a:p>
          <a:p>
            <a:pPr marL="0" indent="0" algn="l">
              <a:buNone/>
            </a:pPr>
            <a:r>
              <a:rPr lang="en-US"/>
              <a:t>■ force of each contraction</a:t>
            </a:r>
            <a:endParaRPr lang="ar-SA"/>
          </a:p>
          <a:p>
            <a:pPr marL="0" indent="0" algn="l">
              <a:buNone/>
            </a:pPr>
            <a:r>
              <a:rPr lang="en-US"/>
              <a:t>■ cardiac output</a:t>
            </a:r>
            <a:endParaRPr lang="ar-SA"/>
          </a:p>
          <a:p>
            <a:pPr marL="0" indent="0" algn="l">
              <a:buNone/>
            </a:pPr>
            <a:r>
              <a:rPr lang="en-US"/>
              <a:t>Branches from both the parasympathetic and sympathetic systems contribute to the formation of the </a:t>
            </a:r>
            <a:r>
              <a:rPr lang="en-US" b="1" u="sng"/>
              <a:t>cardiac plexus</a:t>
            </a:r>
            <a:r>
              <a:rPr lang="en-US"/>
              <a:t>. </a:t>
            </a:r>
            <a:endParaRPr lang="ar-SA"/>
          </a:p>
          <a:p>
            <a:pPr marL="0" indent="0" algn="l">
              <a:buNone/>
            </a:pPr>
            <a:endParaRPr lang="ar-SA"/>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59" name="عنوان 1"/>
          <p:cNvSpPr>
            <a:spLocks noGrp="1"/>
          </p:cNvSpPr>
          <p:nvPr>
            <p:ph type="title"/>
          </p:nvPr>
        </p:nvSpPr>
        <p:spPr>
          <a:xfrm>
            <a:off x="777287" y="214901"/>
            <a:ext cx="9404723" cy="1400530"/>
          </a:xfrm>
        </p:spPr>
        <p:txBody>
          <a:bodyPr/>
          <a:lstStyle/>
          <a:p>
            <a:r>
              <a:rPr lang="en-US"/>
              <a:t>Cardiac Plexus </a:t>
            </a:r>
            <a:endParaRPr lang="ar-SA"/>
          </a:p>
        </p:txBody>
      </p:sp>
      <p:sp>
        <p:nvSpPr>
          <p:cNvPr id="1049160" name="عنصر نائب للمحتوى 2"/>
          <p:cNvSpPr>
            <a:spLocks noGrp="1"/>
          </p:cNvSpPr>
          <p:nvPr>
            <p:ph idx="1"/>
          </p:nvPr>
        </p:nvSpPr>
        <p:spPr>
          <a:xfrm>
            <a:off x="646111" y="1051498"/>
            <a:ext cx="10103082" cy="2013527"/>
          </a:xfrm>
        </p:spPr>
        <p:txBody>
          <a:bodyPr>
            <a:normAutofit/>
          </a:bodyPr>
          <a:lstStyle/>
          <a:p>
            <a:pPr marL="0" indent="0" algn="l">
              <a:buNone/>
            </a:pPr>
            <a:r>
              <a:rPr lang="en-US"/>
              <a:t>It consists of a : </a:t>
            </a:r>
            <a:endParaRPr lang="ar-SA"/>
          </a:p>
          <a:p>
            <a:pPr marL="0" indent="0" algn="l">
              <a:buNone/>
            </a:pPr>
            <a:r>
              <a:rPr lang="en-US"/>
              <a:t>- </a:t>
            </a:r>
            <a:r>
              <a:rPr lang="en-US" b="1" u="sng"/>
              <a:t>superficial part</a:t>
            </a:r>
            <a:r>
              <a:rPr lang="en-US"/>
              <a:t>, inferior to the aortic arch and between it and the pulmonary trunk</a:t>
            </a:r>
            <a:endParaRPr lang="ar-SA"/>
          </a:p>
          <a:p>
            <a:pPr marL="0" indent="0" algn="l">
              <a:buNone/>
            </a:pPr>
            <a:r>
              <a:rPr lang="en-US"/>
              <a:t>- </a:t>
            </a:r>
            <a:r>
              <a:rPr lang="en-US" b="1" u="sng"/>
              <a:t>deep part</a:t>
            </a:r>
            <a:r>
              <a:rPr lang="en-US"/>
              <a:t>, between the aortic arch and the tracheal bifurcation</a:t>
            </a:r>
            <a:endParaRPr lang="ar-SA"/>
          </a:p>
        </p:txBody>
      </p:sp>
      <p:pic>
        <p:nvPicPr>
          <p:cNvPr id="2097362" name="صورة 2097361"/>
          <p:cNvPicPr>
            <a:picLocks/>
          </p:cNvPicPr>
          <p:nvPr/>
        </p:nvPicPr>
        <p:blipFill>
          <a:blip r:embed="rId2"/>
          <a:stretch>
            <a:fillRect/>
          </a:stretch>
        </p:blipFill>
        <p:spPr>
          <a:xfrm>
            <a:off x="646111" y="2476873"/>
            <a:ext cx="5545654" cy="4045892"/>
          </a:xfrm>
          <a:prstGeom prst="rect">
            <a:avLst/>
          </a:prstGeom>
        </p:spPr>
      </p:pic>
      <p:pic>
        <p:nvPicPr>
          <p:cNvPr id="2097363" name="صورة 2097362"/>
          <p:cNvPicPr>
            <a:picLocks/>
          </p:cNvPicPr>
          <p:nvPr/>
        </p:nvPicPr>
        <p:blipFill>
          <a:blip r:embed="rId3"/>
          <a:stretch>
            <a:fillRect/>
          </a:stretch>
        </p:blipFill>
        <p:spPr>
          <a:xfrm>
            <a:off x="6413864" y="2502982"/>
            <a:ext cx="5389397" cy="4019783"/>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73" name="عنوان 1"/>
          <p:cNvSpPr>
            <a:spLocks noGrp="1"/>
          </p:cNvSpPr>
          <p:nvPr>
            <p:ph type="title"/>
          </p:nvPr>
        </p:nvSpPr>
        <p:spPr/>
        <p:txBody>
          <a:bodyPr/>
          <a:lstStyle/>
          <a:p>
            <a:r>
              <a:rPr lang="en-US"/>
              <a:t>Cardiac Innervation </a:t>
            </a:r>
            <a:endParaRPr lang="ar-SA"/>
          </a:p>
        </p:txBody>
      </p:sp>
      <p:sp>
        <p:nvSpPr>
          <p:cNvPr id="1049174" name="عنصر نائب للمحتوى 2"/>
          <p:cNvSpPr>
            <a:spLocks noGrp="1"/>
          </p:cNvSpPr>
          <p:nvPr>
            <p:ph idx="1"/>
          </p:nvPr>
        </p:nvSpPr>
        <p:spPr>
          <a:xfrm>
            <a:off x="646111" y="1853248"/>
            <a:ext cx="6293592" cy="4195481"/>
          </a:xfrm>
        </p:spPr>
        <p:txBody>
          <a:bodyPr>
            <a:normAutofit/>
          </a:bodyPr>
          <a:lstStyle/>
          <a:p>
            <a:pPr marL="0" indent="0" algn="l">
              <a:buNone/>
            </a:pPr>
            <a:r>
              <a:rPr lang="en-US"/>
              <a:t>From the cardiac plexus, small branches that are</a:t>
            </a:r>
            <a:endParaRPr lang="ar-SA"/>
          </a:p>
          <a:p>
            <a:pPr marL="0" indent="0" algn="l">
              <a:buNone/>
            </a:pPr>
            <a:r>
              <a:rPr lang="en-US"/>
              <a:t>mixed nerves containing both sympathetic and parasympathetic fibers supply the heart. </a:t>
            </a:r>
            <a:endParaRPr lang="ar-SA"/>
          </a:p>
          <a:p>
            <a:pPr marL="0" indent="0" algn="l">
              <a:buNone/>
            </a:pPr>
            <a:r>
              <a:rPr lang="en-US"/>
              <a:t>These branches affect nodal tissue and other components of the conduction system, coronary blood vessels, and atrial and ventricular  musculature.</a:t>
            </a:r>
            <a:endParaRPr lang="ar-SA"/>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187" name="عنوان 1"/>
          <p:cNvSpPr>
            <a:spLocks noGrp="1"/>
          </p:cNvSpPr>
          <p:nvPr>
            <p:ph type="title"/>
          </p:nvPr>
        </p:nvSpPr>
        <p:spPr/>
        <p:txBody>
          <a:bodyPr/>
          <a:lstStyle/>
          <a:p>
            <a:r>
              <a:rPr lang="en-US"/>
              <a:t> Parasympathetic innervation</a:t>
            </a:r>
            <a:br>
              <a:rPr lang="en-US"/>
            </a:br>
            <a:endParaRPr lang="ar-SA"/>
          </a:p>
        </p:txBody>
      </p:sp>
      <p:sp>
        <p:nvSpPr>
          <p:cNvPr id="1049188" name="عنصر نائب للمحتوى 2"/>
          <p:cNvSpPr>
            <a:spLocks noGrp="1"/>
          </p:cNvSpPr>
          <p:nvPr>
            <p:ph idx="1"/>
          </p:nvPr>
        </p:nvSpPr>
        <p:spPr>
          <a:xfrm>
            <a:off x="335120" y="1853248"/>
            <a:ext cx="5977840" cy="4195481"/>
          </a:xfrm>
        </p:spPr>
        <p:txBody>
          <a:bodyPr>
            <a:normAutofit/>
          </a:bodyPr>
          <a:lstStyle/>
          <a:p>
            <a:pPr marL="0" indent="0" algn="l">
              <a:buNone/>
            </a:pPr>
            <a:r>
              <a:rPr lang="en-US"/>
              <a:t>Stimulation of the parasympathetic system:</a:t>
            </a:r>
            <a:endParaRPr lang="ar-SA"/>
          </a:p>
          <a:p>
            <a:pPr marL="0" indent="0" algn="l">
              <a:buNone/>
            </a:pPr>
            <a:r>
              <a:rPr lang="en-US"/>
              <a:t>■ decreases heart rate</a:t>
            </a:r>
            <a:endParaRPr lang="ar-SA"/>
          </a:p>
          <a:p>
            <a:pPr marL="0" indent="0" algn="l">
              <a:buNone/>
            </a:pPr>
            <a:r>
              <a:rPr lang="en-US"/>
              <a:t>■ reduces force of contraction</a:t>
            </a:r>
            <a:endParaRPr lang="ar-SA"/>
          </a:p>
          <a:p>
            <a:pPr marL="0" indent="0" algn="l">
              <a:buNone/>
            </a:pPr>
            <a:r>
              <a:rPr lang="en-US"/>
              <a:t>■ constricts the coronary arteries</a:t>
            </a:r>
            <a:endParaRPr lang="ar-SA"/>
          </a:p>
          <a:p>
            <a:pPr marL="0" indent="0" algn="l">
              <a:buNone/>
            </a:pPr>
            <a:r>
              <a:rPr lang="en-US"/>
              <a:t>The preganglionic parasympathetic fibers reach the heart as cardiac branches from the right and left </a:t>
            </a:r>
            <a:r>
              <a:rPr lang="en-US" b="1" u="sng"/>
              <a:t>vagus nerves</a:t>
            </a:r>
            <a:r>
              <a:rPr lang="en-US"/>
              <a:t>. They enter the cardiac plexus and synapse in ganglia located either within the plexus or in the walls of the atria.</a:t>
            </a:r>
            <a:endParaRPr lang="ar-SA"/>
          </a:p>
        </p:txBody>
      </p:sp>
      <p:pic>
        <p:nvPicPr>
          <p:cNvPr id="2097372" name="صورة 2097371"/>
          <p:cNvPicPr>
            <a:picLocks/>
          </p:cNvPicPr>
          <p:nvPr/>
        </p:nvPicPr>
        <p:blipFill>
          <a:blip r:embed="rId2"/>
          <a:stretch>
            <a:fillRect/>
          </a:stretch>
        </p:blipFill>
        <p:spPr>
          <a:xfrm>
            <a:off x="6312960" y="1853247"/>
            <a:ext cx="5728197" cy="4179068"/>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01" name="عنوان 1"/>
          <p:cNvSpPr>
            <a:spLocks noGrp="1"/>
          </p:cNvSpPr>
          <p:nvPr>
            <p:ph type="title"/>
          </p:nvPr>
        </p:nvSpPr>
        <p:spPr/>
        <p:txBody>
          <a:bodyPr/>
          <a:lstStyle/>
          <a:p>
            <a:r>
              <a:rPr lang="en-US"/>
              <a:t>Sympathetic innervation</a:t>
            </a:r>
            <a:br>
              <a:rPr lang="en-US"/>
            </a:br>
            <a:endParaRPr lang="ar-SA"/>
          </a:p>
        </p:txBody>
      </p:sp>
      <p:sp>
        <p:nvSpPr>
          <p:cNvPr id="1049202" name="عنصر نائب للمحتوى 2"/>
          <p:cNvSpPr>
            <a:spLocks noGrp="1"/>
          </p:cNvSpPr>
          <p:nvPr>
            <p:ph idx="1"/>
          </p:nvPr>
        </p:nvSpPr>
        <p:spPr>
          <a:xfrm>
            <a:off x="1103312" y="2052918"/>
            <a:ext cx="10957743" cy="4195481"/>
          </a:xfrm>
        </p:spPr>
        <p:txBody>
          <a:bodyPr>
            <a:normAutofit/>
          </a:bodyPr>
          <a:lstStyle/>
          <a:p>
            <a:pPr marL="0" indent="0" algn="l">
              <a:lnSpc>
                <a:spcPct val="70000"/>
              </a:lnSpc>
              <a:buNone/>
            </a:pPr>
            <a:r>
              <a:rPr lang="en-US"/>
              <a:t> </a:t>
            </a:r>
            <a:r>
              <a:rPr lang="en-US" sz="2352"/>
              <a:t>Stimulation of the sympathetic system:</a:t>
            </a:r>
            <a:endParaRPr lang="ar-SA" sz="2352"/>
          </a:p>
          <a:p>
            <a:pPr marL="0" indent="0" algn="l">
              <a:lnSpc>
                <a:spcPct val="70000"/>
              </a:lnSpc>
              <a:buNone/>
            </a:pPr>
            <a:r>
              <a:rPr lang="en-US" sz="2352"/>
              <a:t>■ increases heart rate, and</a:t>
            </a:r>
            <a:endParaRPr lang="ar-SA" sz="2352"/>
          </a:p>
          <a:p>
            <a:pPr marL="0" indent="0" algn="l">
              <a:lnSpc>
                <a:spcPct val="70000"/>
              </a:lnSpc>
              <a:buNone/>
            </a:pPr>
            <a:r>
              <a:rPr lang="en-US" sz="2352"/>
              <a:t>■ increases the force of contraction.</a:t>
            </a:r>
            <a:endParaRPr lang="ar-SA" sz="2352"/>
          </a:p>
          <a:p>
            <a:pPr marL="0" indent="0" algn="l">
              <a:lnSpc>
                <a:spcPct val="70000"/>
              </a:lnSpc>
              <a:buNone/>
            </a:pPr>
            <a:endParaRPr lang="ar-SA" sz="2352"/>
          </a:p>
          <a:p>
            <a:pPr marL="0" indent="0" algn="l">
              <a:lnSpc>
                <a:spcPct val="70000"/>
              </a:lnSpc>
              <a:buNone/>
            </a:pPr>
            <a:r>
              <a:rPr lang="en-US" sz="2352"/>
              <a:t>Sympathetic fibers reach the cardiac plexus through the </a:t>
            </a:r>
            <a:r>
              <a:rPr lang="en-US" sz="2352" u="sng"/>
              <a:t>cardiac nerves</a:t>
            </a:r>
            <a:r>
              <a:rPr lang="en-US" sz="2352"/>
              <a:t> from the </a:t>
            </a:r>
            <a:r>
              <a:rPr lang="en-US" sz="2352" u="sng"/>
              <a:t>sympathetic trunk</a:t>
            </a:r>
            <a:r>
              <a:rPr lang="en-US" sz="2352"/>
              <a:t>. </a:t>
            </a:r>
            <a:endParaRPr lang="ar-SA" sz="2352"/>
          </a:p>
          <a:p>
            <a:pPr marL="0" indent="0" algn="l">
              <a:lnSpc>
                <a:spcPct val="70000"/>
              </a:lnSpc>
              <a:buNone/>
            </a:pPr>
            <a:r>
              <a:rPr lang="en-US" sz="2352"/>
              <a:t>Preganglionic sympathetic fibers from the </a:t>
            </a:r>
            <a:r>
              <a:rPr lang="en-US" sz="2352" u="sng"/>
              <a:t>upper four or five segments </a:t>
            </a:r>
            <a:r>
              <a:rPr lang="en-US" sz="2352"/>
              <a:t>of the thoracic spinal cord enter and move through the sympathetic trunk. They synapse in cervical and upper thoracic sympathetic ganglia.  </a:t>
            </a:r>
            <a:endParaRPr lang="ar-SA" sz="2352"/>
          </a:p>
          <a:p>
            <a:pPr marL="0" indent="0" algn="l">
              <a:lnSpc>
                <a:spcPct val="70000"/>
              </a:lnSpc>
              <a:buNone/>
            </a:pPr>
            <a:r>
              <a:rPr lang="en-US" sz="2352"/>
              <a:t>Postganglionic fibers (that originate in the cervicothoracic </a:t>
            </a:r>
            <a:r>
              <a:rPr lang="en-US" sz="2352" u="sng"/>
              <a:t>(stellate) ganglion</a:t>
            </a:r>
            <a:r>
              <a:rPr lang="en-US" sz="2352"/>
              <a:t>, with contributions from the cervical, vertebral and upper thoracic ganglia) proceed as bilateral branches from the sympathetic trunk to the cardiac plexus.</a:t>
            </a:r>
            <a:endParaRPr lang="ar-SA" sz="2352"/>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381" name="صورة 2097380"/>
          <p:cNvPicPr>
            <a:picLocks/>
          </p:cNvPicPr>
          <p:nvPr/>
        </p:nvPicPr>
        <p:blipFill>
          <a:blip r:embed="rId2"/>
          <a:stretch>
            <a:fillRect/>
          </a:stretch>
        </p:blipFill>
        <p:spPr>
          <a:xfrm>
            <a:off x="1818807" y="0"/>
            <a:ext cx="8554385" cy="6858000"/>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27" name="عنوان 1"/>
          <p:cNvSpPr>
            <a:spLocks noGrp="1"/>
          </p:cNvSpPr>
          <p:nvPr>
            <p:ph type="title"/>
          </p:nvPr>
        </p:nvSpPr>
        <p:spPr/>
        <p:txBody>
          <a:bodyPr/>
          <a:lstStyle/>
          <a:p>
            <a:r>
              <a:rPr lang="en-US"/>
              <a:t>Visceral Afferents from the Heart</a:t>
            </a:r>
            <a:endParaRPr lang="ar-SA"/>
          </a:p>
        </p:txBody>
      </p:sp>
      <p:sp>
        <p:nvSpPr>
          <p:cNvPr id="1049228" name="عنصر نائب للمحتوى 2"/>
          <p:cNvSpPr>
            <a:spLocks noGrp="1"/>
          </p:cNvSpPr>
          <p:nvPr>
            <p:ph idx="1"/>
          </p:nvPr>
        </p:nvSpPr>
        <p:spPr>
          <a:xfrm>
            <a:off x="1103312" y="2052918"/>
            <a:ext cx="6293592" cy="4195481"/>
          </a:xfrm>
        </p:spPr>
        <p:txBody>
          <a:bodyPr>
            <a:normAutofit/>
          </a:bodyPr>
          <a:lstStyle/>
          <a:p>
            <a:pPr marL="0" indent="0" algn="l">
              <a:buNone/>
            </a:pPr>
            <a:r>
              <a:rPr lang="en-US"/>
              <a:t>- these are also a component of the cardiac plexus. </a:t>
            </a:r>
            <a:endParaRPr lang="ar-SA"/>
          </a:p>
          <a:p>
            <a:pPr marL="0" indent="0" algn="l">
              <a:buNone/>
            </a:pPr>
            <a:r>
              <a:rPr lang="en-US"/>
              <a:t>- these fibers pass through the cardiac plexus and return to the central nervous system in the </a:t>
            </a:r>
            <a:r>
              <a:rPr lang="en-US" u="sng"/>
              <a:t>cardiac nerves</a:t>
            </a:r>
            <a:r>
              <a:rPr lang="en-US"/>
              <a:t> from the sympathetic trunk and in the </a:t>
            </a:r>
            <a:r>
              <a:rPr lang="en-US" u="sng"/>
              <a:t>vagal</a:t>
            </a:r>
            <a:endParaRPr lang="ar-SA" u="sng"/>
          </a:p>
          <a:p>
            <a:pPr marL="0" indent="0" algn="l">
              <a:buNone/>
            </a:pPr>
            <a:r>
              <a:rPr lang="en-US"/>
              <a:t>cardiac branches.</a:t>
            </a:r>
            <a:endParaRPr lang="ar-SA"/>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390" name="صورة 2097389"/>
          <p:cNvPicPr>
            <a:picLocks/>
          </p:cNvPicPr>
          <p:nvPr/>
        </p:nvPicPr>
        <p:blipFill>
          <a:blip r:embed="rId2"/>
          <a:stretch>
            <a:fillRect/>
          </a:stretch>
        </p:blipFill>
        <p:spPr>
          <a:xfrm>
            <a:off x="3307486" y="0"/>
            <a:ext cx="5577027" cy="685800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53" name="عنوان 1"/>
          <p:cNvSpPr>
            <a:spLocks noGrp="1"/>
          </p:cNvSpPr>
          <p:nvPr>
            <p:ph type="title"/>
          </p:nvPr>
        </p:nvSpPr>
        <p:spPr/>
        <p:txBody>
          <a:bodyPr/>
          <a:lstStyle/>
          <a:p>
            <a:r>
              <a:rPr lang="en-US" sz="4200"/>
              <a:t>Visceral Afferents from the Heart</a:t>
            </a:r>
            <a:endParaRPr lang="ar-SA"/>
          </a:p>
        </p:txBody>
      </p:sp>
      <p:sp>
        <p:nvSpPr>
          <p:cNvPr id="1049254" name="عنصر نائب للمحتوى 2"/>
          <p:cNvSpPr>
            <a:spLocks noGrp="1"/>
          </p:cNvSpPr>
          <p:nvPr>
            <p:ph idx="1"/>
          </p:nvPr>
        </p:nvSpPr>
        <p:spPr>
          <a:xfrm>
            <a:off x="1103312" y="2052918"/>
            <a:ext cx="6293592" cy="4195481"/>
          </a:xfrm>
        </p:spPr>
        <p:txBody>
          <a:bodyPr>
            <a:normAutofit/>
          </a:bodyPr>
          <a:lstStyle/>
          <a:p>
            <a:pPr marL="0" indent="0" algn="l">
              <a:buNone/>
            </a:pPr>
            <a:r>
              <a:rPr lang="en-US"/>
              <a:t> The afferents associated with the </a:t>
            </a:r>
            <a:r>
              <a:rPr lang="en-US" u="sng"/>
              <a:t>vagal</a:t>
            </a:r>
            <a:r>
              <a:rPr lang="en-US"/>
              <a:t> cardiac nerves return to the vagus nerve [X]. They sense alterations in blood pressure and blood chemistry and are therefore primarily concerned with </a:t>
            </a:r>
            <a:r>
              <a:rPr lang="en-US" u="sng"/>
              <a:t>cardiac reflexes.</a:t>
            </a:r>
            <a:endParaRPr lang="ar-SA" u="sng"/>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67" name="عنوان 1"/>
          <p:cNvSpPr>
            <a:spLocks noGrp="1"/>
          </p:cNvSpPr>
          <p:nvPr>
            <p:ph type="title"/>
          </p:nvPr>
        </p:nvSpPr>
        <p:spPr/>
        <p:txBody>
          <a:bodyPr/>
          <a:lstStyle/>
          <a:p>
            <a:r>
              <a:rPr lang="en-US"/>
              <a:t>Visceral Afferents from the Heart</a:t>
            </a:r>
            <a:endParaRPr lang="ar-SA"/>
          </a:p>
        </p:txBody>
      </p:sp>
      <p:sp>
        <p:nvSpPr>
          <p:cNvPr id="1049268" name="عنصر نائب للمحتوى 2"/>
          <p:cNvSpPr>
            <a:spLocks noGrp="1"/>
          </p:cNvSpPr>
          <p:nvPr>
            <p:ph idx="1"/>
          </p:nvPr>
        </p:nvSpPr>
        <p:spPr>
          <a:xfrm>
            <a:off x="357981" y="2052918"/>
            <a:ext cx="5741414" cy="4195481"/>
          </a:xfrm>
        </p:spPr>
        <p:txBody>
          <a:bodyPr>
            <a:normAutofit/>
          </a:bodyPr>
          <a:lstStyle/>
          <a:p>
            <a:pPr marL="0" indent="0" algn="l">
              <a:buNone/>
            </a:pPr>
            <a:r>
              <a:rPr lang="en-US"/>
              <a:t>The afferents associated with the </a:t>
            </a:r>
            <a:r>
              <a:rPr lang="en-US" u="sng"/>
              <a:t>cardiac nerves </a:t>
            </a:r>
            <a:r>
              <a:rPr lang="en-US"/>
              <a:t>from the </a:t>
            </a:r>
            <a:r>
              <a:rPr lang="en-US" u="sng"/>
              <a:t>sympathetic</a:t>
            </a:r>
            <a:r>
              <a:rPr lang="en-US"/>
              <a:t> trunks conduct </a:t>
            </a:r>
            <a:r>
              <a:rPr lang="en-US" u="sng"/>
              <a:t>pain sensation </a:t>
            </a:r>
            <a:r>
              <a:rPr lang="en-US"/>
              <a:t>from the heart, which is detected at the cellular level as tissue-damaging events (i.e., cardiac ischemia). </a:t>
            </a:r>
            <a:endParaRPr lang="ar-SA"/>
          </a:p>
          <a:p>
            <a:pPr marL="0" indent="0" algn="l">
              <a:buNone/>
            </a:pPr>
            <a:r>
              <a:rPr lang="en-US"/>
              <a:t>This pain is often “referred” to cutaneous regions supplied by the same spinal cord levels (</a:t>
            </a:r>
            <a:r>
              <a:rPr lang="en-US" b="1" u="sng"/>
              <a:t>referred pain</a:t>
            </a:r>
            <a:r>
              <a:rPr lang="en-US"/>
              <a:t>)  </a:t>
            </a:r>
            <a:endParaRPr lang="ar-SA"/>
          </a:p>
        </p:txBody>
      </p:sp>
      <p:pic>
        <p:nvPicPr>
          <p:cNvPr id="2097399" name="صورة 2097398"/>
          <p:cNvPicPr>
            <a:picLocks/>
          </p:cNvPicPr>
          <p:nvPr/>
        </p:nvPicPr>
        <p:blipFill>
          <a:blip r:embed="rId2"/>
          <a:stretch>
            <a:fillRect/>
          </a:stretch>
        </p:blipFill>
        <p:spPr>
          <a:xfrm>
            <a:off x="6229119" y="1348251"/>
            <a:ext cx="5962881" cy="4793883"/>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_rels/theme11.xml.rels><?xml version="1.0" encoding="UTF-8" standalone="yes"?>
<Relationships xmlns="http://schemas.openxmlformats.org/package/2006/relationships"><Relationship Id="rId1" Type="http://schemas.openxmlformats.org/officeDocument/2006/relationships/image" Target="../media/image1.jpeg"/></Relationships>
</file>

<file path=ppt/theme/_rels/theme12.xml.rels><?xml version="1.0" encoding="UTF-8" standalone="yes"?>
<Relationships xmlns="http://schemas.openxmlformats.org/package/2006/relationships"><Relationship Id="rId1" Type="http://schemas.openxmlformats.org/officeDocument/2006/relationships/image" Target="../media/image1.jpeg"/></Relationships>
</file>

<file path=ppt/theme/_rels/theme13.xml.rels><?xml version="1.0" encoding="UTF-8" standalone="yes"?>
<Relationships xmlns="http://schemas.openxmlformats.org/package/2006/relationships"><Relationship Id="rId1" Type="http://schemas.openxmlformats.org/officeDocument/2006/relationships/image" Target="../media/image1.jpeg"/></Relationships>
</file>

<file path=ppt/theme/_rels/theme14.xml.rels><?xml version="1.0" encoding="UTF-8" standalone="yes"?>
<Relationships xmlns="http://schemas.openxmlformats.org/package/2006/relationships"><Relationship Id="rId1" Type="http://schemas.openxmlformats.org/officeDocument/2006/relationships/image" Target="../media/image1.jpeg"/></Relationships>
</file>

<file path=ppt/theme/_rels/theme15.xml.rels><?xml version="1.0" encoding="UTF-8" standalone="yes"?>
<Relationships xmlns="http://schemas.openxmlformats.org/package/2006/relationships"><Relationship Id="rId1" Type="http://schemas.openxmlformats.org/officeDocument/2006/relationships/image" Target="../media/image1.jpeg"/></Relationships>
</file>

<file path=ppt/theme/_rels/theme16.xml.rels><?xml version="1.0" encoding="UTF-8" standalone="yes"?>
<Relationships xmlns="http://schemas.openxmlformats.org/package/2006/relationships"><Relationship Id="rId1" Type="http://schemas.openxmlformats.org/officeDocument/2006/relationships/image" Target="../media/image1.jpeg"/></Relationships>
</file>

<file path=ppt/theme/_rels/theme17.xml.rels><?xml version="1.0" encoding="UTF-8" standalone="yes"?>
<Relationships xmlns="http://schemas.openxmlformats.org/package/2006/relationships"><Relationship Id="rId1" Type="http://schemas.openxmlformats.org/officeDocument/2006/relationships/image" Target="../media/image1.jpeg"/></Relationships>
</file>

<file path=ppt/theme/_rels/theme18.xml.rels><?xml version="1.0" encoding="UTF-8" standalone="yes"?>
<Relationships xmlns="http://schemas.openxmlformats.org/package/2006/relationships"><Relationship Id="rId1" Type="http://schemas.openxmlformats.org/officeDocument/2006/relationships/image" Target="../media/image1.jpeg"/></Relationships>
</file>

<file path=ppt/theme/_rels/theme19.xml.rels><?xml version="1.0" encoding="UTF-8" standalone="yes"?>
<Relationships xmlns="http://schemas.openxmlformats.org/package/2006/relationships"><Relationship Id="rId1" Type="http://schemas.openxmlformats.org/officeDocument/2006/relationships/image" Target="../media/image1.jpeg"/></Relationships>
</file>

<file path=ppt/theme/_rels/theme20.xml.rels><?xml version="1.0" encoding="UTF-8" standalone="yes"?>
<Relationships xmlns="http://schemas.openxmlformats.org/package/2006/relationships"><Relationship Id="rId1" Type="http://schemas.openxmlformats.org/officeDocument/2006/relationships/image" Target="../media/image1.jpeg"/></Relationships>
</file>

<file path=ppt/theme/_rels/theme21.xml.rels><?xml version="1.0" encoding="UTF-8" standalone="yes"?>
<Relationships xmlns="http://schemas.openxmlformats.org/package/2006/relationships"><Relationship Id="rId1" Type="http://schemas.openxmlformats.org/officeDocument/2006/relationships/image" Target="../media/image1.jpeg"/></Relationships>
</file>

<file path=ppt/theme/_rels/theme22.xml.rels><?xml version="1.0" encoding="UTF-8" standalone="yes"?>
<Relationships xmlns="http://schemas.openxmlformats.org/package/2006/relationships"><Relationship Id="rId1" Type="http://schemas.openxmlformats.org/officeDocument/2006/relationships/image" Target="../media/image1.jpeg"/></Relationships>
</file>

<file path=ppt/theme/_rels/theme23.xml.rels><?xml version="1.0" encoding="UTF-8" standalone="yes"?>
<Relationships xmlns="http://schemas.openxmlformats.org/package/2006/relationships"><Relationship Id="rId1" Type="http://schemas.openxmlformats.org/officeDocument/2006/relationships/image" Target="../media/image1.jpeg"/></Relationships>
</file>

<file path=ppt/theme/_rels/theme24.xml.rels><?xml version="1.0" encoding="UTF-8" standalone="yes"?>
<Relationships xmlns="http://schemas.openxmlformats.org/package/2006/relationships"><Relationship Id="rId1" Type="http://schemas.openxmlformats.org/officeDocument/2006/relationships/image" Target="../media/image1.jpeg"/></Relationships>
</file>

<file path=ppt/theme/_rels/theme25.xml.rels><?xml version="1.0" encoding="UTF-8" standalone="yes"?>
<Relationships xmlns="http://schemas.openxmlformats.org/package/2006/relationships"><Relationship Id="rId1" Type="http://schemas.openxmlformats.org/officeDocument/2006/relationships/image" Target="../media/image1.jpeg"/></Relationships>
</file>

<file path=ppt/theme/_rels/theme26.xml.rels><?xml version="1.0" encoding="UTF-8" standalone="yes"?>
<Relationships xmlns="http://schemas.openxmlformats.org/package/2006/relationships"><Relationship Id="rId1" Type="http://schemas.openxmlformats.org/officeDocument/2006/relationships/image" Target="../media/image1.jpeg"/></Relationships>
</file>

<file path=ppt/theme/_rels/theme27.xml.rels><?xml version="1.0" encoding="UTF-8" standalone="yes"?>
<Relationships xmlns="http://schemas.openxmlformats.org/package/2006/relationships"><Relationship Id="rId1" Type="http://schemas.openxmlformats.org/officeDocument/2006/relationships/image" Target="../media/image1.jpeg"/></Relationships>
</file>

<file path=ppt/theme/_rels/theme28.xml.rels><?xml version="1.0" encoding="UTF-8" standalone="yes"?>
<Relationships xmlns="http://schemas.openxmlformats.org/package/2006/relationships"><Relationship Id="rId1" Type="http://schemas.openxmlformats.org/officeDocument/2006/relationships/image" Target="../media/image1.jpeg"/></Relationships>
</file>

<file path=ppt/theme/_rels/theme29.xml.rels><?xml version="1.0" encoding="UTF-8" standalone="yes"?>
<Relationships xmlns="http://schemas.openxmlformats.org/package/2006/relationships"><Relationship Id="rId1" Type="http://schemas.openxmlformats.org/officeDocument/2006/relationships/image" Target="../media/image1.jpeg"/></Relationships>
</file>

<file path=ppt/theme/_rels/theme30.xml.rels><?xml version="1.0" encoding="UTF-8" standalone="yes"?>
<Relationships xmlns="http://schemas.openxmlformats.org/package/2006/relationships"><Relationship Id="rId1" Type="http://schemas.openxmlformats.org/officeDocument/2006/relationships/image" Target="../media/image1.jpeg"/></Relationships>
</file>

<file path=ppt/theme/_rels/theme31.xml.rels><?xml version="1.0" encoding="UTF-8" standalone="yes"?>
<Relationships xmlns="http://schemas.openxmlformats.org/package/2006/relationships"><Relationship Id="rId1" Type="http://schemas.openxmlformats.org/officeDocument/2006/relationships/image" Target="../media/image1.jpeg"/></Relationships>
</file>

<file path=ppt/theme/_rels/theme32.xml.rels><?xml version="1.0" encoding="UTF-8" standalone="yes"?>
<Relationships xmlns="http://schemas.openxmlformats.org/package/2006/relationships"><Relationship Id="rId1" Type="http://schemas.openxmlformats.org/officeDocument/2006/relationships/image" Target="../media/image1.jpeg"/></Relationships>
</file>

<file path=ppt/theme/_rels/theme33.xml.rels><?xml version="1.0" encoding="UTF-8" standalone="yes"?>
<Relationships xmlns="http://schemas.openxmlformats.org/package/2006/relationships"><Relationship Id="rId1" Type="http://schemas.openxmlformats.org/officeDocument/2006/relationships/image" Target="../media/image1.jpeg"/></Relationships>
</file>

<file path=ppt/theme/_rels/theme34.xml.rels><?xml version="1.0" encoding="UTF-8" standalone="yes"?>
<Relationships xmlns="http://schemas.openxmlformats.org/package/2006/relationships"><Relationship Id="rId1" Type="http://schemas.openxmlformats.org/officeDocument/2006/relationships/image" Target="../media/image1.jpeg"/></Relationships>
</file>

<file path=ppt/theme/_rels/theme35.xml.rels><?xml version="1.0" encoding="UTF-8" standalone="yes"?>
<Relationships xmlns="http://schemas.openxmlformats.org/package/2006/relationships"><Relationship Id="rId1" Type="http://schemas.openxmlformats.org/officeDocument/2006/relationships/image" Target="../media/image1.jpeg"/></Relationships>
</file>

<file path=ppt/theme/_rels/theme36.xml.rels><?xml version="1.0" encoding="UTF-8" standalone="yes"?>
<Relationships xmlns="http://schemas.openxmlformats.org/package/2006/relationships"><Relationship Id="rId1" Type="http://schemas.openxmlformats.org/officeDocument/2006/relationships/image" Target="../media/image1.jpeg"/></Relationships>
</file>

<file path=ppt/theme/_rels/theme37.xml.rels><?xml version="1.0" encoding="UTF-8" standalone="yes"?>
<Relationships xmlns="http://schemas.openxmlformats.org/package/2006/relationships"><Relationship Id="rId1" Type="http://schemas.openxmlformats.org/officeDocument/2006/relationships/image" Target="../media/image1.jpeg"/></Relationships>
</file>

<file path=ppt/theme/_rels/theme38.xml.rels><?xml version="1.0" encoding="UTF-8" standalone="yes"?>
<Relationships xmlns="http://schemas.openxmlformats.org/package/2006/relationships"><Relationship Id="rId1" Type="http://schemas.openxmlformats.org/officeDocument/2006/relationships/image" Target="../media/image1.jpeg"/></Relationships>
</file>

<file path=ppt/theme/_rels/theme39.xml.rels><?xml version="1.0" encoding="UTF-8" standalone="yes"?>
<Relationships xmlns="http://schemas.openxmlformats.org/package/2006/relationships"><Relationship Id="rId1" Type="http://schemas.openxmlformats.org/officeDocument/2006/relationships/image" Target="../media/image1.jpeg"/></Relationships>
</file>

<file path=ppt/theme/_rels/theme40.xml.rels><?xml version="1.0" encoding="UTF-8" standalone="yes"?>
<Relationships xmlns="http://schemas.openxmlformats.org/package/2006/relationships"><Relationship Id="rId1" Type="http://schemas.openxmlformats.org/officeDocument/2006/relationships/image" Target="../media/image1.jpeg"/></Relationships>
</file>

<file path=ppt/theme/_rels/theme41.xml.rels><?xml version="1.0" encoding="UTF-8" standalone="yes"?>
<Relationships xmlns="http://schemas.openxmlformats.org/package/2006/relationships"><Relationship Id="rId1" Type="http://schemas.openxmlformats.org/officeDocument/2006/relationships/image" Target="../media/image1.jpeg"/></Relationships>
</file>

<file path=ppt/theme/_rels/theme42.xml.rels><?xml version="1.0" encoding="UTF-8" standalone="yes"?>
<Relationships xmlns="http://schemas.openxmlformats.org/package/2006/relationships"><Relationship Id="rId1" Type="http://schemas.openxmlformats.org/officeDocument/2006/relationships/image" Target="../media/image1.jpeg"/></Relationships>
</file>

<file path=ppt/theme/_rels/theme43.xml.rels><?xml version="1.0" encoding="UTF-8" standalone="yes"?>
<Relationships xmlns="http://schemas.openxmlformats.org/package/2006/relationships"><Relationship Id="rId1" Type="http://schemas.openxmlformats.org/officeDocument/2006/relationships/image" Target="../media/image1.jpeg"/></Relationships>
</file>

<file path=ppt/theme/_rels/theme44.xml.rels><?xml version="1.0" encoding="UTF-8" standalone="yes"?>
<Relationships xmlns="http://schemas.openxmlformats.org/package/2006/relationships"><Relationship Id="rId1" Type="http://schemas.openxmlformats.org/officeDocument/2006/relationships/image" Target="../media/image1.jpeg"/></Relationships>
</file>

<file path=ppt/theme/_rels/theme45.xml.rels><?xml version="1.0" encoding="UTF-8" standalone="yes"?>
<Relationships xmlns="http://schemas.openxmlformats.org/package/2006/relationships"><Relationship Id="rId1" Type="http://schemas.openxmlformats.org/officeDocument/2006/relationships/image" Target="../media/image1.jpeg"/></Relationships>
</file>

<file path=ppt/theme/_rels/theme46.xml.rels><?xml version="1.0" encoding="UTF-8" standalone="yes"?>
<Relationships xmlns="http://schemas.openxmlformats.org/package/2006/relationships"><Relationship Id="rId1" Type="http://schemas.openxmlformats.org/officeDocument/2006/relationships/image" Target="../media/image1.jpeg"/></Relationships>
</file>

<file path=ppt/theme/_rels/theme47.xml.rels><?xml version="1.0" encoding="UTF-8" standalone="yes"?>
<Relationships xmlns="http://schemas.openxmlformats.org/package/2006/relationships"><Relationship Id="rId1" Type="http://schemas.openxmlformats.org/officeDocument/2006/relationships/image" Target="../media/image1.jpeg"/></Relationships>
</file>

<file path=ppt/theme/_rels/theme48.xml.rels><?xml version="1.0" encoding="UTF-8" standalone="yes"?>
<Relationships xmlns="http://schemas.openxmlformats.org/package/2006/relationships"><Relationship Id="rId1" Type="http://schemas.openxmlformats.org/officeDocument/2006/relationships/image" Target="../media/image1.jpeg"/></Relationships>
</file>

<file path=ppt/theme/_rels/theme49.xml.rels><?xml version="1.0" encoding="UTF-8" standalone="yes"?>
<Relationships xmlns="http://schemas.openxmlformats.org/package/2006/relationships"><Relationship Id="rId1" Type="http://schemas.openxmlformats.org/officeDocument/2006/relationships/image" Target="../media/image1.jpeg"/></Relationships>
</file>

<file path=ppt/theme/_rels/theme50.xml.rels><?xml version="1.0" encoding="UTF-8" standalone="yes"?>
<Relationships xmlns="http://schemas.openxmlformats.org/package/2006/relationships"><Relationship Id="rId1" Type="http://schemas.openxmlformats.org/officeDocument/2006/relationships/image" Target="../media/image1.jpeg"/></Relationships>
</file>

<file path=ppt/theme/_rels/theme51.xml.rels><?xml version="1.0" encoding="UTF-8" standalone="yes"?>
<Relationships xmlns="http://schemas.openxmlformats.org/package/2006/relationships"><Relationship Id="rId1" Type="http://schemas.openxmlformats.org/officeDocument/2006/relationships/image" Target="../media/image1.jpeg"/></Relationships>
</file>

<file path=ppt/theme/_rels/theme52.xml.rels><?xml version="1.0" encoding="UTF-8" standalone="yes"?>
<Relationships xmlns="http://schemas.openxmlformats.org/package/2006/relationships"><Relationship Id="rId1" Type="http://schemas.openxmlformats.org/officeDocument/2006/relationships/image" Target="../media/image1.jpeg"/></Relationships>
</file>

<file path=ppt/theme/_rels/theme53.xml.rels><?xml version="1.0" encoding="UTF-8" standalone="yes"?>
<Relationships xmlns="http://schemas.openxmlformats.org/package/2006/relationships"><Relationship Id="rId1" Type="http://schemas.openxmlformats.org/officeDocument/2006/relationships/image" Target="../media/image1.jpeg"/></Relationships>
</file>

<file path=ppt/theme/_rels/theme54.xml.rels><?xml version="1.0" encoding="UTF-8" standalone="yes"?>
<Relationships xmlns="http://schemas.openxmlformats.org/package/2006/relationships"><Relationship Id="rId1" Type="http://schemas.openxmlformats.org/officeDocument/2006/relationships/image" Target="../media/image1.jpeg"/></Relationships>
</file>

<file path=ppt/theme/_rels/theme55.xml.rels><?xml version="1.0" encoding="UTF-8" standalone="yes"?>
<Relationships xmlns="http://schemas.openxmlformats.org/package/2006/relationships"><Relationship Id="rId1" Type="http://schemas.openxmlformats.org/officeDocument/2006/relationships/image" Target="../media/image1.jpeg"/></Relationships>
</file>

<file path=ppt/theme/_rels/theme5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2.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3.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4.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5.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6.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7.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8.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9.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10.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11.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12.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13.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14.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15.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16.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17.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18.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19.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20.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21.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22.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23.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24.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25.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26.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27.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28.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29.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30.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31.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32.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33.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34.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35.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36.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37.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38.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39.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40.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41.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42.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43.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44.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45.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46.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47.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48.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49.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50.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51.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52.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53.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54.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55.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56.xml><?xml version="1.0" encoding="utf-8"?>
<a:theme xmlns:a="http://schemas.openxmlformats.org/drawingml/2006/main" name="أيون">
  <a:themeElements>
    <a:clrScheme name="أيون">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أيون">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يون">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fillRect/>
          </a:stretch>
        </a:blipFill>
      </a:bgFillStyleLst>
    </a:fmtScheme>
  </a:themeElements>
  <a:objectDefaults/>
  <a:extraClrSchemeLst/>
</a:theme>
</file>

<file path=ppt/theme/theme5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3378</Words>
  <Application>Microsoft Office PowerPoint</Application>
  <PresentationFormat>شاشة عريضة</PresentationFormat>
  <Paragraphs>247</Paragraphs>
  <Slides>67</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56</vt:i4>
      </vt:variant>
      <vt:variant>
        <vt:lpstr>عناوين الشرائح</vt:lpstr>
      </vt:variant>
      <vt:variant>
        <vt:i4>67</vt:i4>
      </vt:variant>
    </vt:vector>
  </HeadingPairs>
  <TitlesOfParts>
    <vt:vector size="127" baseType="lpstr">
      <vt:lpstr>Arial</vt:lpstr>
      <vt:lpstr>Calibri</vt:lpstr>
      <vt:lpstr>Century Gothic</vt:lpstr>
      <vt:lpstr>Wingdings 3</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أيون</vt:lpstr>
      <vt:lpstr>Cardiovascular Anatomy Part II</vt:lpstr>
      <vt:lpstr>عرض تقديمي في PowerPoint</vt:lpstr>
      <vt:lpstr>Fibrous Skeleton of the Heart</vt:lpstr>
      <vt:lpstr>عرض تقديمي في PowerPoint</vt:lpstr>
      <vt:lpstr>Fibrous Skeleton of the Heart</vt:lpstr>
      <vt:lpstr>عرض تقديمي في PowerPoint</vt:lpstr>
      <vt:lpstr>Importance of The Cardiac Skeleton</vt:lpstr>
      <vt:lpstr>عرض تقديمي في PowerPoint</vt:lpstr>
      <vt:lpstr>Conduction System of The Heart</vt:lpstr>
      <vt:lpstr>Conduction System of The Heart</vt:lpstr>
      <vt:lpstr>عرض تقديمي في PowerPoint</vt:lpstr>
      <vt:lpstr>The sinu-atrial (SA) node [of Keith-Flack] </vt:lpstr>
      <vt:lpstr>عرض تقديمي في PowerPoint</vt:lpstr>
      <vt:lpstr>The sinu-atrial (SA) node</vt:lpstr>
      <vt:lpstr>The sinu-atrial (SA) node</vt:lpstr>
      <vt:lpstr>The Atrioventricular (AV) node  [of  Aschoff-Tawara]      </vt:lpstr>
      <vt:lpstr>The Atrioventricular (AV) node      </vt:lpstr>
      <vt:lpstr>عرض تقديمي في PowerPoint</vt:lpstr>
      <vt:lpstr>عرض تقديمي في PowerPoint</vt:lpstr>
      <vt:lpstr>Atrioventricular bundle (of His) </vt:lpstr>
      <vt:lpstr>عرض تقديمي في PowerPoint</vt:lpstr>
      <vt:lpstr>عرض تقديمي في PowerPoint</vt:lpstr>
      <vt:lpstr>Internodal Pathways</vt:lpstr>
      <vt:lpstr>عرض تقديمي في PowerPoint</vt:lpstr>
      <vt:lpstr>عرض تقديمي في PowerPoint</vt:lpstr>
      <vt:lpstr> Vasculature of The Heart </vt:lpstr>
      <vt:lpstr> Vasculature of The Heart </vt:lpstr>
      <vt:lpstr>عرض تقديمي في PowerPoint</vt:lpstr>
      <vt:lpstr> Right Coronary Artery (RCA)</vt:lpstr>
      <vt:lpstr>Branches of the RCA</vt:lpstr>
      <vt:lpstr>Branches of the RCA</vt:lpstr>
      <vt:lpstr>RCA</vt:lpstr>
      <vt:lpstr>Left Coronary Artery (LCA) </vt:lpstr>
      <vt:lpstr>LAD</vt:lpstr>
      <vt:lpstr>LCX</vt:lpstr>
      <vt:lpstr>LCA</vt:lpstr>
      <vt:lpstr>Variations in the distribution patterns of coronary arteries</vt:lpstr>
      <vt:lpstr>عرض تقديمي في PowerPoint</vt:lpstr>
      <vt:lpstr>عرض تقديمي في PowerPoint</vt:lpstr>
      <vt:lpstr>Coronary Arterial Supply to Specialized Areas of the Heart</vt:lpstr>
      <vt:lpstr>عرض تقديمي في PowerPoint</vt:lpstr>
      <vt:lpstr>Coronary Arterial Supply to Specialized Areas of the Heart</vt:lpstr>
      <vt:lpstr>Coronary Arterial Supply to Specialized Areas of the Heart</vt:lpstr>
      <vt:lpstr>Coronary Arterial Supply to Specialized Areas of the Heart</vt:lpstr>
      <vt:lpstr>coronary collateral circulation</vt:lpstr>
      <vt:lpstr>Venous Drainage of the Heart</vt:lpstr>
      <vt:lpstr>The Coronary Sinus</vt:lpstr>
      <vt:lpstr> Great Cardiac Vein </vt:lpstr>
      <vt:lpstr>عرض تقديمي في PowerPoint</vt:lpstr>
      <vt:lpstr>عرض تقديمي في PowerPoint</vt:lpstr>
      <vt:lpstr>Middle cardiac vein (Posterior IV vein)</vt:lpstr>
      <vt:lpstr>Small cardiac vein</vt:lpstr>
      <vt:lpstr>Posterior cardiac vein</vt:lpstr>
      <vt:lpstr>Oblique vein of Marshall</vt:lpstr>
      <vt:lpstr>عرض تقديمي في PowerPoint</vt:lpstr>
      <vt:lpstr>Other cardiac veins</vt:lpstr>
      <vt:lpstr>Coronary lymphatics </vt:lpstr>
      <vt:lpstr>Cardiac Innervation </vt:lpstr>
      <vt:lpstr>Cardiac Plexus </vt:lpstr>
      <vt:lpstr>Cardiac Innervation </vt:lpstr>
      <vt:lpstr> Parasympathetic innervation </vt:lpstr>
      <vt:lpstr>Sympathetic innervation </vt:lpstr>
      <vt:lpstr>عرض تقديمي في PowerPoint</vt:lpstr>
      <vt:lpstr>Visceral Afferents from the Heart</vt:lpstr>
      <vt:lpstr>عرض تقديمي في PowerPoint</vt:lpstr>
      <vt:lpstr>Visceral Afferents from the Heart</vt:lpstr>
      <vt:lpstr>Visceral Afferents from the Heart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aa</dc:title>
  <dc:creator>awadallah</dc:creator>
  <cp:lastModifiedBy>awadallah</cp:lastModifiedBy>
  <cp:revision>1</cp:revision>
  <dcterms:created xsi:type="dcterms:W3CDTF">2022-04-10T11:36:33Z</dcterms:created>
  <dcterms:modified xsi:type="dcterms:W3CDTF">2022-04-17T04:45:39Z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72a4a2ce299643ac863d5f64d783d44a</vt:lpwstr>
  </property>
</Properties>
</file>