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Masters/slideMaster3.xml" ContentType="application/vnd.openxmlformats-officedocument.presentationml.slideMaster+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notesMasters/notesMaster1.xml" ContentType="application/vnd.openxmlformats-officedocument.presentationml.notesMaster+xml"/>
  <Override PartName="/ppt/theme/theme4.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 id="2147483649" r:id="rId2"/>
    <p:sldMasterId id="2147483650" r:id="rId3"/>
  </p:sldMasterIdLst>
  <p:notesMasterIdLst>
    <p:notesMasterId r:id="rId4"/>
  </p:notesMasterIdLst>
  <p:sldIdLst>
    <p:sldId id="257" r:id="rId5"/>
    <p:sldId id="258" r:id="rId6"/>
    <p:sldId id="259" r:id="rId7"/>
    <p:sldId id="260" r:id="rId8"/>
    <p:sldId id="261"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type="screen4x3" cy="6858000" cx="9144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987" autoAdjust="0"/>
    <p:restoredTop sz="94660"/>
  </p:normalViewPr>
  <p:slideViewPr>
    <p:cSldViewPr snapToGrid="0">
      <p:cViewPr varScale="1">
        <p:scale>
          <a:sx n="69" d="100"/>
          <a:sy n="69" d="100"/>
        </p:scale>
        <p:origin x="1398" y="60"/>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50" Type="http://schemas.openxmlformats.org/officeDocument/2006/relationships/slide" Target="slides/slide46.xml"/><Relationship Id="rId51" Type="http://schemas.openxmlformats.org/officeDocument/2006/relationships/tableStyles" Target="tableStyles.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67" name=""/>
        <p:cNvGrpSpPr/>
        <p:nvPr/>
      </p:nvGrpSpPr>
      <p:grpSpPr>
        <a:xfrm>
          <a:off x="0" y="0"/>
          <a:ext cx="0" cy="0"/>
          <a:chOff x="0" y="0"/>
          <a:chExt cx="0" cy="0"/>
        </a:xfrm>
      </p:grpSpPr>
      <p:sp>
        <p:nvSpPr>
          <p:cNvPr id="1048853"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854"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855"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856"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57"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858"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6"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altLang="zh-CN" lang="en-US"/>
              <a:t>Click to edit Master title style</a:t>
            </a:r>
            <a:endParaRPr dirty="0" lang="en-US"/>
          </a:p>
        </p:txBody>
      </p:sp>
      <p:sp>
        <p:nvSpPr>
          <p:cNvPr id="1048582"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a:t>Click to edit Master subtitle style</a:t>
            </a:r>
            <a:endParaRPr dirty="0" lang="en-US"/>
          </a:p>
        </p:txBody>
      </p:sp>
      <p:sp>
        <p:nvSpPr>
          <p:cNvPr id="1048583" name="Date Placeholder 3"/>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66" name=""/>
        <p:cNvGrpSpPr/>
        <p:nvPr/>
      </p:nvGrpSpPr>
      <p:grpSpPr>
        <a:xfrm>
          <a:off x="0" y="0"/>
          <a:ext cx="0" cy="0"/>
          <a:chOff x="0" y="0"/>
          <a:chExt cx="0" cy="0"/>
        </a:xfrm>
      </p:grpSpPr>
      <p:sp>
        <p:nvSpPr>
          <p:cNvPr id="1048590" name="Title 1"/>
          <p:cNvSpPr>
            <a:spLocks noGrp="1"/>
          </p:cNvSpPr>
          <p:nvPr>
            <p:ph type="title"/>
          </p:nvPr>
        </p:nvSpPr>
        <p:spPr/>
        <p:txBody>
          <a:bodyPr/>
          <a:p>
            <a:r>
              <a:rPr altLang="zh-CN" lang="en-US"/>
              <a:t>Click to edit Master title style</a:t>
            </a:r>
            <a:endParaRPr dirty="0" lang="en-US"/>
          </a:p>
        </p:txBody>
      </p:sp>
      <p:sp>
        <p:nvSpPr>
          <p:cNvPr id="1048591" name="Content Placeholder 2"/>
          <p:cNvSpPr>
            <a:spLocks noGrp="1"/>
          </p:cNvSpPr>
          <p:nvPr>
            <p:ph idx="1"/>
          </p:nvPr>
        </p:nvSpPr>
        <p:spPr/>
        <p:txBody>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592" name="Date Placeholder 3"/>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593" name="Footer Placeholder 4"/>
          <p:cNvSpPr>
            <a:spLocks noGrp="1"/>
          </p:cNvSpPr>
          <p:nvPr>
            <p:ph type="ftr" sz="quarter" idx="11"/>
          </p:nvPr>
        </p:nvSpPr>
        <p:spPr/>
        <p:txBody>
          <a:bodyPr/>
          <a:p>
            <a:endParaRPr altLang="en-US" lang="zh-CN"/>
          </a:p>
        </p:txBody>
      </p:sp>
      <p:sp>
        <p:nvSpPr>
          <p:cNvPr id="1048594"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140" name=""/>
        <p:cNvGrpSpPr/>
        <p:nvPr/>
      </p:nvGrpSpPr>
      <p:grpSpPr>
        <a:xfrm>
          <a:off x="0" y="0"/>
          <a:ext cx="0" cy="0"/>
          <a:chOff x="0" y="0"/>
          <a:chExt cx="0" cy="0"/>
        </a:xfrm>
      </p:grpSpPr>
      <p:sp>
        <p:nvSpPr>
          <p:cNvPr id="1048765" name="Title 1"/>
          <p:cNvSpPr>
            <a:spLocks noGrp="1"/>
          </p:cNvSpPr>
          <p:nvPr>
            <p:ph type="title"/>
          </p:nvPr>
        </p:nvSpPr>
        <p:spPr>
          <a:xfrm>
            <a:off x="623888" y="1709739"/>
            <a:ext cx="7886700" cy="2852737"/>
          </a:xfrm>
        </p:spPr>
        <p:txBody>
          <a:bodyPr anchor="b"/>
          <a:lstStyle>
            <a:lvl1pPr>
              <a:defRPr sz="6000"/>
            </a:lvl1pPr>
          </a:lstStyle>
          <a:p>
            <a:r>
              <a:rPr altLang="zh-CN" lang="en-US"/>
              <a:t>Click to edit Master title style</a:t>
            </a:r>
            <a:endParaRPr dirty="0" lang="en-US"/>
          </a:p>
        </p:txBody>
      </p:sp>
      <p:sp>
        <p:nvSpPr>
          <p:cNvPr id="1048766" name="Text Placeholder 2"/>
          <p:cNvSpPr>
            <a:spLocks noGrp="1"/>
          </p:cNvSpPr>
          <p:nvPr>
            <p:ph type="body" idx="1"/>
          </p:nvPr>
        </p:nvSpPr>
        <p:spPr>
          <a:xfrm>
            <a:off x="623888" y="4589464"/>
            <a:ext cx="78867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zh-CN" lang="en-US"/>
              <a:t>Click to edit Master text styles</a:t>
            </a:r>
          </a:p>
        </p:txBody>
      </p:sp>
      <p:sp>
        <p:nvSpPr>
          <p:cNvPr id="1048767" name="Date Placeholder 3"/>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68" name="Footer Placeholder 4"/>
          <p:cNvSpPr>
            <a:spLocks noGrp="1"/>
          </p:cNvSpPr>
          <p:nvPr>
            <p:ph type="ftr" sz="quarter" idx="11"/>
          </p:nvPr>
        </p:nvSpPr>
        <p:spPr/>
        <p:txBody>
          <a:bodyPr/>
          <a:p>
            <a:endParaRPr altLang="en-US" lang="zh-CN"/>
          </a:p>
        </p:txBody>
      </p:sp>
      <p:sp>
        <p:nvSpPr>
          <p:cNvPr id="1048769"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41" name=""/>
        <p:cNvGrpSpPr/>
        <p:nvPr/>
      </p:nvGrpSpPr>
      <p:grpSpPr>
        <a:xfrm>
          <a:off x="0" y="0"/>
          <a:ext cx="0" cy="0"/>
          <a:chOff x="0" y="0"/>
          <a:chExt cx="0" cy="0"/>
        </a:xfrm>
      </p:grpSpPr>
      <p:sp>
        <p:nvSpPr>
          <p:cNvPr id="1048770" name="Title 1"/>
          <p:cNvSpPr>
            <a:spLocks noGrp="1"/>
          </p:cNvSpPr>
          <p:nvPr>
            <p:ph type="title"/>
          </p:nvPr>
        </p:nvSpPr>
        <p:spPr/>
        <p:txBody>
          <a:bodyPr/>
          <a:p>
            <a:r>
              <a:rPr altLang="zh-CN" lang="en-US"/>
              <a:t>Click to edit Master title style</a:t>
            </a:r>
            <a:endParaRPr dirty="0" lang="en-US"/>
          </a:p>
        </p:txBody>
      </p:sp>
      <p:sp>
        <p:nvSpPr>
          <p:cNvPr id="1048771" name="Content Placeholder 2"/>
          <p:cNvSpPr>
            <a:spLocks noGrp="1"/>
          </p:cNvSpPr>
          <p:nvPr>
            <p:ph sz="half" idx="1"/>
          </p:nvPr>
        </p:nvSpPr>
        <p:spPr>
          <a:xfrm>
            <a:off x="628650" y="1825625"/>
            <a:ext cx="3886200" cy="4351338"/>
          </a:xfrm>
        </p:spPr>
        <p:txBody>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772" name="Content Placeholder 3"/>
          <p:cNvSpPr>
            <a:spLocks noGrp="1"/>
          </p:cNvSpPr>
          <p:nvPr>
            <p:ph sz="half" idx="2"/>
          </p:nvPr>
        </p:nvSpPr>
        <p:spPr>
          <a:xfrm>
            <a:off x="4629150" y="1825625"/>
            <a:ext cx="3886200" cy="4351338"/>
          </a:xfrm>
        </p:spPr>
        <p:txBody>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773" name="Date Placeholder 4"/>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74" name="Footer Placeholder 5"/>
          <p:cNvSpPr>
            <a:spLocks noGrp="1"/>
          </p:cNvSpPr>
          <p:nvPr>
            <p:ph type="ftr" sz="quarter" idx="11"/>
          </p:nvPr>
        </p:nvSpPr>
        <p:spPr/>
        <p:txBody>
          <a:bodyPr/>
          <a:p>
            <a:endParaRPr altLang="en-US" lang="zh-CN"/>
          </a:p>
        </p:txBody>
      </p:sp>
      <p:sp>
        <p:nvSpPr>
          <p:cNvPr id="1048775"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42" name=""/>
        <p:cNvGrpSpPr/>
        <p:nvPr/>
      </p:nvGrpSpPr>
      <p:grpSpPr>
        <a:xfrm>
          <a:off x="0" y="0"/>
          <a:ext cx="0" cy="0"/>
          <a:chOff x="0" y="0"/>
          <a:chExt cx="0" cy="0"/>
        </a:xfrm>
      </p:grpSpPr>
      <p:sp>
        <p:nvSpPr>
          <p:cNvPr id="1048776" name="Title 1"/>
          <p:cNvSpPr>
            <a:spLocks noGrp="1"/>
          </p:cNvSpPr>
          <p:nvPr>
            <p:ph type="title"/>
          </p:nvPr>
        </p:nvSpPr>
        <p:spPr>
          <a:xfrm>
            <a:off x="629841" y="365126"/>
            <a:ext cx="7886700" cy="1325563"/>
          </a:xfrm>
        </p:spPr>
        <p:txBody>
          <a:bodyPr/>
          <a:p>
            <a:r>
              <a:rPr altLang="zh-CN" lang="en-US"/>
              <a:t>Click to edit Master title style</a:t>
            </a:r>
            <a:endParaRPr dirty="0" lang="en-US"/>
          </a:p>
        </p:txBody>
      </p:sp>
      <p:sp>
        <p:nvSpPr>
          <p:cNvPr id="1048777" name="Text Placeholder 2"/>
          <p:cNvSpPr>
            <a:spLocks noGrp="1"/>
          </p:cNvSpPr>
          <p:nvPr>
            <p:ph type="body" idx="1"/>
          </p:nvPr>
        </p:nvSpPr>
        <p:spPr>
          <a:xfrm>
            <a:off x="629842"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a:t>Click to edit Master text styles</a:t>
            </a:r>
          </a:p>
        </p:txBody>
      </p:sp>
      <p:sp>
        <p:nvSpPr>
          <p:cNvPr id="1048778" name="Content Placeholder 3"/>
          <p:cNvSpPr>
            <a:spLocks noGrp="1"/>
          </p:cNvSpPr>
          <p:nvPr>
            <p:ph sz="half" idx="2"/>
          </p:nvPr>
        </p:nvSpPr>
        <p:spPr>
          <a:xfrm>
            <a:off x="629842" y="2505075"/>
            <a:ext cx="3868340" cy="3684588"/>
          </a:xfrm>
        </p:spPr>
        <p:txBody>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779"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a:t>Click to edit Master text styles</a:t>
            </a:r>
          </a:p>
        </p:txBody>
      </p:sp>
      <p:sp>
        <p:nvSpPr>
          <p:cNvPr id="1048780" name="Content Placeholder 5"/>
          <p:cNvSpPr>
            <a:spLocks noGrp="1"/>
          </p:cNvSpPr>
          <p:nvPr>
            <p:ph sz="quarter" idx="4"/>
          </p:nvPr>
        </p:nvSpPr>
        <p:spPr>
          <a:xfrm>
            <a:off x="4629150" y="2505075"/>
            <a:ext cx="3887391" cy="3684588"/>
          </a:xfrm>
        </p:spPr>
        <p:txBody>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781" name="Date Placeholder 6"/>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82" name="Footer Placeholder 7"/>
          <p:cNvSpPr>
            <a:spLocks noGrp="1"/>
          </p:cNvSpPr>
          <p:nvPr>
            <p:ph type="ftr" sz="quarter" idx="11"/>
          </p:nvPr>
        </p:nvSpPr>
        <p:spPr/>
        <p:txBody>
          <a:bodyPr/>
          <a:p>
            <a:endParaRPr altLang="en-US" lang="zh-CN"/>
          </a:p>
        </p:txBody>
      </p:sp>
      <p:sp>
        <p:nvSpPr>
          <p:cNvPr id="1048783" name="Slide Number Placeholder 8"/>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36" name=""/>
        <p:cNvGrpSpPr/>
        <p:nvPr/>
      </p:nvGrpSpPr>
      <p:grpSpPr>
        <a:xfrm>
          <a:off x="0" y="0"/>
          <a:ext cx="0" cy="0"/>
          <a:chOff x="0" y="0"/>
          <a:chExt cx="0" cy="0"/>
        </a:xfrm>
      </p:grpSpPr>
      <p:sp>
        <p:nvSpPr>
          <p:cNvPr id="1048745" name="Title 1"/>
          <p:cNvSpPr>
            <a:spLocks noGrp="1"/>
          </p:cNvSpPr>
          <p:nvPr>
            <p:ph type="title"/>
          </p:nvPr>
        </p:nvSpPr>
        <p:spPr/>
        <p:txBody>
          <a:bodyPr/>
          <a:p>
            <a:r>
              <a:rPr altLang="zh-CN" lang="en-US"/>
              <a:t>Click to edit Master title style</a:t>
            </a:r>
            <a:endParaRPr dirty="0" lang="en-US"/>
          </a:p>
        </p:txBody>
      </p:sp>
      <p:sp>
        <p:nvSpPr>
          <p:cNvPr id="1048746" name="Date Placeholder 2"/>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47" name="Footer Placeholder 3"/>
          <p:cNvSpPr>
            <a:spLocks noGrp="1"/>
          </p:cNvSpPr>
          <p:nvPr>
            <p:ph type="ftr" sz="quarter" idx="11"/>
          </p:nvPr>
        </p:nvSpPr>
        <p:spPr/>
        <p:txBody>
          <a:bodyPr/>
          <a:p>
            <a:endParaRPr altLang="en-US" lang="zh-CN"/>
          </a:p>
        </p:txBody>
      </p:sp>
      <p:sp>
        <p:nvSpPr>
          <p:cNvPr id="1048748" name="Slide Number Placeholder 4"/>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80" name=""/>
        <p:cNvGrpSpPr/>
        <p:nvPr/>
      </p:nvGrpSpPr>
      <p:grpSpPr>
        <a:xfrm>
          <a:off x="0" y="0"/>
          <a:ext cx="0" cy="0"/>
          <a:chOff x="0" y="0"/>
          <a:chExt cx="0" cy="0"/>
        </a:xfrm>
      </p:grpSpPr>
      <p:sp>
        <p:nvSpPr>
          <p:cNvPr id="1048621" name="Date Placeholder 1"/>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622" name="Footer Placeholder 2"/>
          <p:cNvSpPr>
            <a:spLocks noGrp="1"/>
          </p:cNvSpPr>
          <p:nvPr>
            <p:ph type="ftr" sz="quarter" idx="11"/>
          </p:nvPr>
        </p:nvSpPr>
        <p:spPr/>
        <p:txBody>
          <a:bodyPr/>
          <a:p>
            <a:endParaRPr altLang="en-US" lang="zh-CN"/>
          </a:p>
        </p:txBody>
      </p:sp>
      <p:sp>
        <p:nvSpPr>
          <p:cNvPr id="1048623" name="Slide Number Placeholder 3"/>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43" name=""/>
        <p:cNvGrpSpPr/>
        <p:nvPr/>
      </p:nvGrpSpPr>
      <p:grpSpPr>
        <a:xfrm>
          <a:off x="0" y="0"/>
          <a:ext cx="0" cy="0"/>
          <a:chOff x="0" y="0"/>
          <a:chExt cx="0" cy="0"/>
        </a:xfrm>
      </p:grpSpPr>
      <p:sp>
        <p:nvSpPr>
          <p:cNvPr id="1048784" name="Title 1"/>
          <p:cNvSpPr>
            <a:spLocks noGrp="1"/>
          </p:cNvSpPr>
          <p:nvPr>
            <p:ph type="title"/>
          </p:nvPr>
        </p:nvSpPr>
        <p:spPr>
          <a:xfrm>
            <a:off x="629841" y="457200"/>
            <a:ext cx="2949178" cy="1600200"/>
          </a:xfrm>
        </p:spPr>
        <p:txBody>
          <a:bodyPr anchor="b"/>
          <a:lstStyle>
            <a:lvl1pPr>
              <a:defRPr sz="3200"/>
            </a:lvl1pPr>
          </a:lstStyle>
          <a:p>
            <a:r>
              <a:rPr altLang="zh-CN" lang="en-US"/>
              <a:t>Click to edit Master title style</a:t>
            </a:r>
            <a:endParaRPr dirty="0" lang="en-US"/>
          </a:p>
        </p:txBody>
      </p:sp>
      <p:sp>
        <p:nvSpPr>
          <p:cNvPr id="1048785"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786"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a:t>Click to edit Master text styles</a:t>
            </a:r>
          </a:p>
        </p:txBody>
      </p:sp>
      <p:sp>
        <p:nvSpPr>
          <p:cNvPr id="1048787" name="Date Placeholder 4"/>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88" name="Footer Placeholder 5"/>
          <p:cNvSpPr>
            <a:spLocks noGrp="1"/>
          </p:cNvSpPr>
          <p:nvPr>
            <p:ph type="ftr" sz="quarter" idx="11"/>
          </p:nvPr>
        </p:nvSpPr>
        <p:spPr/>
        <p:txBody>
          <a:bodyPr/>
          <a:p>
            <a:endParaRPr altLang="en-US" lang="zh-CN"/>
          </a:p>
        </p:txBody>
      </p:sp>
      <p:sp>
        <p:nvSpPr>
          <p:cNvPr id="1048789"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38" name=""/>
        <p:cNvGrpSpPr/>
        <p:nvPr/>
      </p:nvGrpSpPr>
      <p:grpSpPr>
        <a:xfrm>
          <a:off x="0" y="0"/>
          <a:ext cx="0" cy="0"/>
          <a:chOff x="0" y="0"/>
          <a:chExt cx="0" cy="0"/>
        </a:xfrm>
      </p:grpSpPr>
      <p:sp>
        <p:nvSpPr>
          <p:cNvPr id="1048754" name="Title 1"/>
          <p:cNvSpPr>
            <a:spLocks noGrp="1"/>
          </p:cNvSpPr>
          <p:nvPr>
            <p:ph type="title"/>
          </p:nvPr>
        </p:nvSpPr>
        <p:spPr>
          <a:xfrm>
            <a:off x="629841" y="457200"/>
            <a:ext cx="2949178" cy="1600200"/>
          </a:xfrm>
        </p:spPr>
        <p:txBody>
          <a:bodyPr anchor="b"/>
          <a:lstStyle>
            <a:lvl1pPr>
              <a:defRPr sz="3200"/>
            </a:lvl1pPr>
          </a:lstStyle>
          <a:p>
            <a:r>
              <a:rPr altLang="zh-CN" lang="en-US"/>
              <a:t>Click to edit Master title style</a:t>
            </a:r>
            <a:endParaRPr dirty="0" lang="en-US"/>
          </a:p>
        </p:txBody>
      </p:sp>
      <p:sp>
        <p:nvSpPr>
          <p:cNvPr id="1048755" name="Picture Placeholder 2"/>
          <p:cNvSpPr>
            <a:spLocks noChangeAspect="1" noGrp="1"/>
          </p:cNvSpPr>
          <p:nvPr>
            <p:ph type="pic" idx="1"/>
          </p:nvPr>
        </p:nvSpPr>
        <p:spPr>
          <a:xfrm>
            <a:off x="3887391" y="987426"/>
            <a:ext cx="462915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zh-CN" lang="en-US"/>
              <a:t>Click icon to add picture</a:t>
            </a:r>
            <a:endParaRPr dirty="0" lang="en-US"/>
          </a:p>
        </p:txBody>
      </p:sp>
      <p:sp>
        <p:nvSpPr>
          <p:cNvPr id="1048756"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a:t>Click to edit Master text styles</a:t>
            </a:r>
          </a:p>
        </p:txBody>
      </p:sp>
      <p:sp>
        <p:nvSpPr>
          <p:cNvPr id="1048757" name="Date Placeholder 4"/>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58" name="Footer Placeholder 5"/>
          <p:cNvSpPr>
            <a:spLocks noGrp="1"/>
          </p:cNvSpPr>
          <p:nvPr>
            <p:ph type="ftr" sz="quarter" idx="11"/>
          </p:nvPr>
        </p:nvSpPr>
        <p:spPr/>
        <p:txBody>
          <a:bodyPr/>
          <a:p>
            <a:endParaRPr altLang="en-US" lang="zh-CN"/>
          </a:p>
        </p:txBody>
      </p:sp>
      <p:sp>
        <p:nvSpPr>
          <p:cNvPr id="1048759"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39" name=""/>
        <p:cNvGrpSpPr/>
        <p:nvPr/>
      </p:nvGrpSpPr>
      <p:grpSpPr>
        <a:xfrm>
          <a:off x="0" y="0"/>
          <a:ext cx="0" cy="0"/>
          <a:chOff x="0" y="0"/>
          <a:chExt cx="0" cy="0"/>
        </a:xfrm>
      </p:grpSpPr>
      <p:sp>
        <p:nvSpPr>
          <p:cNvPr id="1048760" name="Title 1"/>
          <p:cNvSpPr>
            <a:spLocks noGrp="1"/>
          </p:cNvSpPr>
          <p:nvPr>
            <p:ph type="title"/>
          </p:nvPr>
        </p:nvSpPr>
        <p:spPr/>
        <p:txBody>
          <a:bodyPr/>
          <a:p>
            <a:r>
              <a:rPr altLang="zh-CN" lang="en-US"/>
              <a:t>Click to edit Master title style</a:t>
            </a:r>
            <a:endParaRPr dirty="0" lang="en-US"/>
          </a:p>
        </p:txBody>
      </p:sp>
      <p:sp>
        <p:nvSpPr>
          <p:cNvPr id="1048761" name="Vertical Text Placeholder 2"/>
          <p:cNvSpPr>
            <a:spLocks noGrp="1"/>
          </p:cNvSpPr>
          <p:nvPr>
            <p:ph type="body" orient="vert" idx="1"/>
          </p:nvPr>
        </p:nvSpPr>
        <p:spPr/>
        <p:txBody>
          <a:bodyPr vert="eaVert"/>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762" name="Date Placeholder 3"/>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63" name="Footer Placeholder 4"/>
          <p:cNvSpPr>
            <a:spLocks noGrp="1"/>
          </p:cNvSpPr>
          <p:nvPr>
            <p:ph type="ftr" sz="quarter" idx="11"/>
          </p:nvPr>
        </p:nvSpPr>
        <p:spPr/>
        <p:txBody>
          <a:bodyPr/>
          <a:p>
            <a:endParaRPr altLang="en-US" lang="zh-CN"/>
          </a:p>
        </p:txBody>
      </p:sp>
      <p:sp>
        <p:nvSpPr>
          <p:cNvPr id="1048764"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37" name=""/>
        <p:cNvGrpSpPr/>
        <p:nvPr/>
      </p:nvGrpSpPr>
      <p:grpSpPr>
        <a:xfrm>
          <a:off x="0" y="0"/>
          <a:ext cx="0" cy="0"/>
          <a:chOff x="0" y="0"/>
          <a:chExt cx="0" cy="0"/>
        </a:xfrm>
      </p:grpSpPr>
      <p:sp>
        <p:nvSpPr>
          <p:cNvPr id="1048749" name="Vertical Title 1"/>
          <p:cNvSpPr>
            <a:spLocks noGrp="1"/>
          </p:cNvSpPr>
          <p:nvPr>
            <p:ph type="title" orient="vert"/>
          </p:nvPr>
        </p:nvSpPr>
        <p:spPr>
          <a:xfrm>
            <a:off x="6543675" y="365125"/>
            <a:ext cx="1971675" cy="5811838"/>
          </a:xfrm>
        </p:spPr>
        <p:txBody>
          <a:bodyPr vert="eaVert"/>
          <a:p>
            <a:r>
              <a:rPr altLang="zh-CN" lang="en-US"/>
              <a:t>Click to edit Master title style</a:t>
            </a:r>
            <a:endParaRPr dirty="0" lang="en-US"/>
          </a:p>
        </p:txBody>
      </p:sp>
      <p:sp>
        <p:nvSpPr>
          <p:cNvPr id="1048750" name="Vertical Text Placeholder 2"/>
          <p:cNvSpPr>
            <a:spLocks noGrp="1"/>
          </p:cNvSpPr>
          <p:nvPr>
            <p:ph type="body" orient="vert" idx="1"/>
          </p:nvPr>
        </p:nvSpPr>
        <p:spPr>
          <a:xfrm>
            <a:off x="628650" y="365125"/>
            <a:ext cx="5800725" cy="5811838"/>
          </a:xfrm>
        </p:spPr>
        <p:txBody>
          <a:bodyPr vert="eaVert"/>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751" name="Date Placeholder 3"/>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52" name="Footer Placeholder 4"/>
          <p:cNvSpPr>
            <a:spLocks noGrp="1"/>
          </p:cNvSpPr>
          <p:nvPr>
            <p:ph type="ftr" sz="quarter" idx="11"/>
          </p:nvPr>
        </p:nvSpPr>
        <p:spPr/>
        <p:txBody>
          <a:bodyPr/>
          <a:p>
            <a:endParaRPr altLang="en-US" lang="zh-CN"/>
          </a:p>
        </p:txBody>
      </p:sp>
      <p:sp>
        <p:nvSpPr>
          <p:cNvPr id="1048753"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27" name=""/>
        <p:cNvGrpSpPr/>
        <p:nvPr/>
      </p:nvGrpSpPr>
      <p:grpSpPr>
        <a:xfrm>
          <a:off x="0" y="0"/>
          <a:ext cx="0" cy="0"/>
          <a:chOff x="0" y="0"/>
          <a:chExt cx="0" cy="0"/>
        </a:xfrm>
      </p:grpSpPr>
      <p:sp>
        <p:nvSpPr>
          <p:cNvPr id="1048695" name="Title 1"/>
          <p:cNvSpPr>
            <a:spLocks noGrp="1"/>
          </p:cNvSpPr>
          <p:nvPr>
            <p:ph type="ctrTitle"/>
          </p:nvPr>
        </p:nvSpPr>
        <p:spPr>
          <a:xfrm>
            <a:off x="685800" y="1122363"/>
            <a:ext cx="7772400" cy="2387600"/>
          </a:xfrm>
        </p:spPr>
        <p:txBody>
          <a:bodyPr anchor="b"/>
          <a:lstStyle>
            <a:lvl1pPr algn="ctr">
              <a:defRPr sz="6000"/>
            </a:lvl1pPr>
          </a:lstStyle>
          <a:p>
            <a:r>
              <a:rPr altLang="zh-CN" lang="en-US"/>
              <a:t>Click to edit Master title style</a:t>
            </a:r>
            <a:endParaRPr dirty="0" lang="en-US"/>
          </a:p>
        </p:txBody>
      </p:sp>
      <p:sp>
        <p:nvSpPr>
          <p:cNvPr id="1048696"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a:t>Click to edit Master subtitle style</a:t>
            </a:r>
            <a:endParaRPr dirty="0" lang="en-US"/>
          </a:p>
        </p:txBody>
      </p:sp>
      <p:sp>
        <p:nvSpPr>
          <p:cNvPr id="1048697" name="Date Placeholder 3"/>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698" name="Footer Placeholder 4"/>
          <p:cNvSpPr>
            <a:spLocks noGrp="1"/>
          </p:cNvSpPr>
          <p:nvPr>
            <p:ph type="ftr" sz="quarter" idx="11"/>
          </p:nvPr>
        </p:nvSpPr>
        <p:spPr/>
        <p:txBody>
          <a:bodyPr/>
          <a:p>
            <a:endParaRPr altLang="en-US" lang="zh-CN"/>
          </a:p>
        </p:txBody>
      </p:sp>
      <p:sp>
        <p:nvSpPr>
          <p:cNvPr id="1048699"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26" name=""/>
        <p:cNvGrpSpPr/>
        <p:nvPr/>
      </p:nvGrpSpPr>
      <p:grpSpPr>
        <a:xfrm>
          <a:off x="0" y="0"/>
          <a:ext cx="0" cy="0"/>
          <a:chOff x="0" y="0"/>
          <a:chExt cx="0" cy="0"/>
        </a:xfrm>
      </p:grpSpPr>
      <p:sp>
        <p:nvSpPr>
          <p:cNvPr id="1048690" name="Title 1"/>
          <p:cNvSpPr>
            <a:spLocks noGrp="1"/>
          </p:cNvSpPr>
          <p:nvPr>
            <p:ph type="title"/>
          </p:nvPr>
        </p:nvSpPr>
        <p:spPr/>
        <p:txBody>
          <a:bodyPr/>
          <a:p>
            <a:r>
              <a:rPr altLang="zh-CN" lang="en-US"/>
              <a:t>Click to edit Master title style</a:t>
            </a:r>
            <a:endParaRPr dirty="0" lang="en-US"/>
          </a:p>
        </p:txBody>
      </p:sp>
      <p:sp>
        <p:nvSpPr>
          <p:cNvPr id="1048691" name="Content Placeholder 2"/>
          <p:cNvSpPr>
            <a:spLocks noGrp="1"/>
          </p:cNvSpPr>
          <p:nvPr>
            <p:ph idx="1"/>
          </p:nvPr>
        </p:nvSpPr>
        <p:spPr/>
        <p:txBody>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692" name="Date Placeholder 3"/>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693" name="Footer Placeholder 4"/>
          <p:cNvSpPr>
            <a:spLocks noGrp="1"/>
          </p:cNvSpPr>
          <p:nvPr>
            <p:ph type="ftr" sz="quarter" idx="11"/>
          </p:nvPr>
        </p:nvSpPr>
        <p:spPr/>
        <p:txBody>
          <a:bodyPr/>
          <a:p>
            <a:endParaRPr altLang="en-US" lang="zh-CN"/>
          </a:p>
        </p:txBody>
      </p:sp>
      <p:sp>
        <p:nvSpPr>
          <p:cNvPr id="1048694"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132" name=""/>
        <p:cNvGrpSpPr/>
        <p:nvPr/>
      </p:nvGrpSpPr>
      <p:grpSpPr>
        <a:xfrm>
          <a:off x="0" y="0"/>
          <a:ext cx="0" cy="0"/>
          <a:chOff x="0" y="0"/>
          <a:chExt cx="0" cy="0"/>
        </a:xfrm>
      </p:grpSpPr>
      <p:sp>
        <p:nvSpPr>
          <p:cNvPr id="1048722" name="Title 1"/>
          <p:cNvSpPr>
            <a:spLocks noGrp="1"/>
          </p:cNvSpPr>
          <p:nvPr>
            <p:ph type="title"/>
          </p:nvPr>
        </p:nvSpPr>
        <p:spPr>
          <a:xfrm>
            <a:off x="623888" y="1709739"/>
            <a:ext cx="7886700" cy="2852737"/>
          </a:xfrm>
        </p:spPr>
        <p:txBody>
          <a:bodyPr anchor="b"/>
          <a:lstStyle>
            <a:lvl1pPr>
              <a:defRPr sz="6000"/>
            </a:lvl1pPr>
          </a:lstStyle>
          <a:p>
            <a:r>
              <a:rPr altLang="zh-CN" lang="en-US"/>
              <a:t>Click to edit Master title style</a:t>
            </a:r>
            <a:endParaRPr dirty="0" lang="en-US"/>
          </a:p>
        </p:txBody>
      </p:sp>
      <p:sp>
        <p:nvSpPr>
          <p:cNvPr id="1048723" name="Text Placeholder 2"/>
          <p:cNvSpPr>
            <a:spLocks noGrp="1"/>
          </p:cNvSpPr>
          <p:nvPr>
            <p:ph type="body" idx="1"/>
          </p:nvPr>
        </p:nvSpPr>
        <p:spPr>
          <a:xfrm>
            <a:off x="623888" y="4589464"/>
            <a:ext cx="78867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zh-CN" lang="en-US"/>
              <a:t>Click to edit Master text styles</a:t>
            </a:r>
          </a:p>
        </p:txBody>
      </p:sp>
      <p:sp>
        <p:nvSpPr>
          <p:cNvPr id="1048724" name="Date Placeholder 3"/>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25" name="Footer Placeholder 4"/>
          <p:cNvSpPr>
            <a:spLocks noGrp="1"/>
          </p:cNvSpPr>
          <p:nvPr>
            <p:ph type="ftr" sz="quarter" idx="11"/>
          </p:nvPr>
        </p:nvSpPr>
        <p:spPr/>
        <p:txBody>
          <a:bodyPr/>
          <a:p>
            <a:endParaRPr altLang="en-US" lang="zh-CN"/>
          </a:p>
        </p:txBody>
      </p:sp>
      <p:sp>
        <p:nvSpPr>
          <p:cNvPr id="1048726"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31" name=""/>
        <p:cNvGrpSpPr/>
        <p:nvPr/>
      </p:nvGrpSpPr>
      <p:grpSpPr>
        <a:xfrm>
          <a:off x="0" y="0"/>
          <a:ext cx="0" cy="0"/>
          <a:chOff x="0" y="0"/>
          <a:chExt cx="0" cy="0"/>
        </a:xfrm>
      </p:grpSpPr>
      <p:sp>
        <p:nvSpPr>
          <p:cNvPr id="1048716" name="Title 1"/>
          <p:cNvSpPr>
            <a:spLocks noGrp="1"/>
          </p:cNvSpPr>
          <p:nvPr>
            <p:ph type="title"/>
          </p:nvPr>
        </p:nvSpPr>
        <p:spPr/>
        <p:txBody>
          <a:bodyPr/>
          <a:p>
            <a:r>
              <a:rPr altLang="zh-CN" lang="en-US"/>
              <a:t>Click to edit Master title style</a:t>
            </a:r>
            <a:endParaRPr dirty="0" lang="en-US"/>
          </a:p>
        </p:txBody>
      </p:sp>
      <p:sp>
        <p:nvSpPr>
          <p:cNvPr id="1048717" name="Content Placeholder 2"/>
          <p:cNvSpPr>
            <a:spLocks noGrp="1"/>
          </p:cNvSpPr>
          <p:nvPr>
            <p:ph sz="half" idx="1"/>
          </p:nvPr>
        </p:nvSpPr>
        <p:spPr>
          <a:xfrm>
            <a:off x="628650" y="1825625"/>
            <a:ext cx="3886200" cy="4351338"/>
          </a:xfrm>
        </p:spPr>
        <p:txBody>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718" name="Content Placeholder 3"/>
          <p:cNvSpPr>
            <a:spLocks noGrp="1"/>
          </p:cNvSpPr>
          <p:nvPr>
            <p:ph sz="half" idx="2"/>
          </p:nvPr>
        </p:nvSpPr>
        <p:spPr>
          <a:xfrm>
            <a:off x="4629150" y="1825625"/>
            <a:ext cx="3886200" cy="4351338"/>
          </a:xfrm>
        </p:spPr>
        <p:txBody>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719" name="Date Placeholder 4"/>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20" name="Footer Placeholder 5"/>
          <p:cNvSpPr>
            <a:spLocks noGrp="1"/>
          </p:cNvSpPr>
          <p:nvPr>
            <p:ph type="ftr" sz="quarter" idx="11"/>
          </p:nvPr>
        </p:nvSpPr>
        <p:spPr/>
        <p:txBody>
          <a:bodyPr/>
          <a:p>
            <a:endParaRPr altLang="en-US" lang="zh-CN"/>
          </a:p>
        </p:txBody>
      </p:sp>
      <p:sp>
        <p:nvSpPr>
          <p:cNvPr id="1048721"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35" name=""/>
        <p:cNvGrpSpPr/>
        <p:nvPr/>
      </p:nvGrpSpPr>
      <p:grpSpPr>
        <a:xfrm>
          <a:off x="0" y="0"/>
          <a:ext cx="0" cy="0"/>
          <a:chOff x="0" y="0"/>
          <a:chExt cx="0" cy="0"/>
        </a:xfrm>
      </p:grpSpPr>
      <p:sp>
        <p:nvSpPr>
          <p:cNvPr id="1048737" name="Title 1"/>
          <p:cNvSpPr>
            <a:spLocks noGrp="1"/>
          </p:cNvSpPr>
          <p:nvPr>
            <p:ph type="title"/>
          </p:nvPr>
        </p:nvSpPr>
        <p:spPr>
          <a:xfrm>
            <a:off x="629841" y="365126"/>
            <a:ext cx="7886700" cy="1325563"/>
          </a:xfrm>
        </p:spPr>
        <p:txBody>
          <a:bodyPr/>
          <a:p>
            <a:r>
              <a:rPr altLang="zh-CN" lang="en-US"/>
              <a:t>Click to edit Master title style</a:t>
            </a:r>
            <a:endParaRPr dirty="0" lang="en-US"/>
          </a:p>
        </p:txBody>
      </p:sp>
      <p:sp>
        <p:nvSpPr>
          <p:cNvPr id="1048738" name="Text Placeholder 2"/>
          <p:cNvSpPr>
            <a:spLocks noGrp="1"/>
          </p:cNvSpPr>
          <p:nvPr>
            <p:ph type="body" idx="1"/>
          </p:nvPr>
        </p:nvSpPr>
        <p:spPr>
          <a:xfrm>
            <a:off x="629842"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a:t>Click to edit Master text styles</a:t>
            </a:r>
          </a:p>
        </p:txBody>
      </p:sp>
      <p:sp>
        <p:nvSpPr>
          <p:cNvPr id="1048739" name="Content Placeholder 3"/>
          <p:cNvSpPr>
            <a:spLocks noGrp="1"/>
          </p:cNvSpPr>
          <p:nvPr>
            <p:ph sz="half" idx="2"/>
          </p:nvPr>
        </p:nvSpPr>
        <p:spPr>
          <a:xfrm>
            <a:off x="629842" y="2505075"/>
            <a:ext cx="3868340" cy="3684588"/>
          </a:xfrm>
        </p:spPr>
        <p:txBody>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740"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a:t>Click to edit Master text styles</a:t>
            </a:r>
          </a:p>
        </p:txBody>
      </p:sp>
      <p:sp>
        <p:nvSpPr>
          <p:cNvPr id="1048741" name="Content Placeholder 5"/>
          <p:cNvSpPr>
            <a:spLocks noGrp="1"/>
          </p:cNvSpPr>
          <p:nvPr>
            <p:ph sz="quarter" idx="4"/>
          </p:nvPr>
        </p:nvSpPr>
        <p:spPr>
          <a:xfrm>
            <a:off x="4629150" y="2505075"/>
            <a:ext cx="3887391" cy="3684588"/>
          </a:xfrm>
        </p:spPr>
        <p:txBody>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742" name="Date Placeholder 6"/>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43" name="Footer Placeholder 7"/>
          <p:cNvSpPr>
            <a:spLocks noGrp="1"/>
          </p:cNvSpPr>
          <p:nvPr>
            <p:ph type="ftr" sz="quarter" idx="11"/>
          </p:nvPr>
        </p:nvSpPr>
        <p:spPr/>
        <p:txBody>
          <a:bodyPr/>
          <a:p>
            <a:endParaRPr altLang="en-US" lang="zh-CN"/>
          </a:p>
        </p:txBody>
      </p:sp>
      <p:sp>
        <p:nvSpPr>
          <p:cNvPr id="1048744" name="Slide Number Placeholder 8"/>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34" name=""/>
        <p:cNvGrpSpPr/>
        <p:nvPr/>
      </p:nvGrpSpPr>
      <p:grpSpPr>
        <a:xfrm>
          <a:off x="0" y="0"/>
          <a:ext cx="0" cy="0"/>
          <a:chOff x="0" y="0"/>
          <a:chExt cx="0" cy="0"/>
        </a:xfrm>
      </p:grpSpPr>
      <p:sp>
        <p:nvSpPr>
          <p:cNvPr id="1048733" name="Title 1"/>
          <p:cNvSpPr>
            <a:spLocks noGrp="1"/>
          </p:cNvSpPr>
          <p:nvPr>
            <p:ph type="title"/>
          </p:nvPr>
        </p:nvSpPr>
        <p:spPr/>
        <p:txBody>
          <a:bodyPr/>
          <a:p>
            <a:r>
              <a:rPr altLang="zh-CN" lang="en-US"/>
              <a:t>Click to edit Master title style</a:t>
            </a:r>
            <a:endParaRPr dirty="0" lang="en-US"/>
          </a:p>
        </p:txBody>
      </p:sp>
      <p:sp>
        <p:nvSpPr>
          <p:cNvPr id="1048734" name="Date Placeholder 2"/>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35" name="Footer Placeholder 3"/>
          <p:cNvSpPr>
            <a:spLocks noGrp="1"/>
          </p:cNvSpPr>
          <p:nvPr>
            <p:ph type="ftr" sz="quarter" idx="11"/>
          </p:nvPr>
        </p:nvSpPr>
        <p:spPr/>
        <p:txBody>
          <a:bodyPr/>
          <a:p>
            <a:endParaRPr altLang="en-US" lang="zh-CN"/>
          </a:p>
        </p:txBody>
      </p:sp>
      <p:sp>
        <p:nvSpPr>
          <p:cNvPr id="1048736" name="Slide Number Placeholder 4"/>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125" name=""/>
        <p:cNvGrpSpPr/>
        <p:nvPr/>
      </p:nvGrpSpPr>
      <p:grpSpPr>
        <a:xfrm>
          <a:off x="0" y="0"/>
          <a:ext cx="0" cy="0"/>
          <a:chOff x="0" y="0"/>
          <a:chExt cx="0" cy="0"/>
        </a:xfrm>
      </p:grpSpPr>
      <p:sp>
        <p:nvSpPr>
          <p:cNvPr id="1048687" name="Date Placeholder 1"/>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688" name="Footer Placeholder 2"/>
          <p:cNvSpPr>
            <a:spLocks noGrp="1"/>
          </p:cNvSpPr>
          <p:nvPr>
            <p:ph type="ftr" sz="quarter" idx="11"/>
          </p:nvPr>
        </p:nvSpPr>
        <p:spPr/>
        <p:txBody>
          <a:bodyPr/>
          <a:p>
            <a:endParaRPr altLang="en-US" lang="zh-CN"/>
          </a:p>
        </p:txBody>
      </p:sp>
      <p:sp>
        <p:nvSpPr>
          <p:cNvPr id="1048689" name="Slide Number Placeholder 3"/>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33" name=""/>
        <p:cNvGrpSpPr/>
        <p:nvPr/>
      </p:nvGrpSpPr>
      <p:grpSpPr>
        <a:xfrm>
          <a:off x="0" y="0"/>
          <a:ext cx="0" cy="0"/>
          <a:chOff x="0" y="0"/>
          <a:chExt cx="0" cy="0"/>
        </a:xfrm>
      </p:grpSpPr>
      <p:sp>
        <p:nvSpPr>
          <p:cNvPr id="1048727" name="Title 1"/>
          <p:cNvSpPr>
            <a:spLocks noGrp="1"/>
          </p:cNvSpPr>
          <p:nvPr>
            <p:ph type="title"/>
          </p:nvPr>
        </p:nvSpPr>
        <p:spPr>
          <a:xfrm>
            <a:off x="629841" y="457200"/>
            <a:ext cx="2949178" cy="1600200"/>
          </a:xfrm>
        </p:spPr>
        <p:txBody>
          <a:bodyPr anchor="b"/>
          <a:lstStyle>
            <a:lvl1pPr>
              <a:defRPr sz="3200"/>
            </a:lvl1pPr>
          </a:lstStyle>
          <a:p>
            <a:r>
              <a:rPr altLang="zh-CN" lang="en-US"/>
              <a:t>Click to edit Master title style</a:t>
            </a:r>
            <a:endParaRPr dirty="0" lang="en-US"/>
          </a:p>
        </p:txBody>
      </p:sp>
      <p:sp>
        <p:nvSpPr>
          <p:cNvPr id="1048728"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729"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a:t>Click to edit Master text styles</a:t>
            </a:r>
          </a:p>
        </p:txBody>
      </p:sp>
      <p:sp>
        <p:nvSpPr>
          <p:cNvPr id="1048730" name="Date Placeholder 4"/>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31" name="Footer Placeholder 5"/>
          <p:cNvSpPr>
            <a:spLocks noGrp="1"/>
          </p:cNvSpPr>
          <p:nvPr>
            <p:ph type="ftr" sz="quarter" idx="11"/>
          </p:nvPr>
        </p:nvSpPr>
        <p:spPr/>
        <p:txBody>
          <a:bodyPr/>
          <a:p>
            <a:endParaRPr altLang="en-US" lang="zh-CN"/>
          </a:p>
        </p:txBody>
      </p:sp>
      <p:sp>
        <p:nvSpPr>
          <p:cNvPr id="1048732"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28" name=""/>
        <p:cNvGrpSpPr/>
        <p:nvPr/>
      </p:nvGrpSpPr>
      <p:grpSpPr>
        <a:xfrm>
          <a:off x="0" y="0"/>
          <a:ext cx="0" cy="0"/>
          <a:chOff x="0" y="0"/>
          <a:chExt cx="0" cy="0"/>
        </a:xfrm>
      </p:grpSpPr>
      <p:sp>
        <p:nvSpPr>
          <p:cNvPr id="1048700" name="Title 1"/>
          <p:cNvSpPr>
            <a:spLocks noGrp="1"/>
          </p:cNvSpPr>
          <p:nvPr>
            <p:ph type="title"/>
          </p:nvPr>
        </p:nvSpPr>
        <p:spPr>
          <a:xfrm>
            <a:off x="629841" y="457200"/>
            <a:ext cx="2949178" cy="1600200"/>
          </a:xfrm>
        </p:spPr>
        <p:txBody>
          <a:bodyPr anchor="b"/>
          <a:lstStyle>
            <a:lvl1pPr>
              <a:defRPr sz="3200"/>
            </a:lvl1pPr>
          </a:lstStyle>
          <a:p>
            <a:r>
              <a:rPr altLang="zh-CN" lang="en-US"/>
              <a:t>Click to edit Master title style</a:t>
            </a:r>
            <a:endParaRPr dirty="0" lang="en-US"/>
          </a:p>
        </p:txBody>
      </p:sp>
      <p:sp>
        <p:nvSpPr>
          <p:cNvPr id="1048701" name="Picture Placeholder 2"/>
          <p:cNvSpPr>
            <a:spLocks noChangeAspect="1" noGrp="1"/>
          </p:cNvSpPr>
          <p:nvPr>
            <p:ph type="pic" idx="1"/>
          </p:nvPr>
        </p:nvSpPr>
        <p:spPr>
          <a:xfrm>
            <a:off x="3887391" y="987426"/>
            <a:ext cx="462915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zh-CN" lang="en-US"/>
              <a:t>Click icon to add picture</a:t>
            </a:r>
            <a:endParaRPr dirty="0" lang="en-US"/>
          </a:p>
        </p:txBody>
      </p:sp>
      <p:sp>
        <p:nvSpPr>
          <p:cNvPr id="1048702"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a:t>Click to edit Master text styles</a:t>
            </a:r>
          </a:p>
        </p:txBody>
      </p:sp>
      <p:sp>
        <p:nvSpPr>
          <p:cNvPr id="1048703" name="Date Placeholder 4"/>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04" name="Footer Placeholder 5"/>
          <p:cNvSpPr>
            <a:spLocks noGrp="1"/>
          </p:cNvSpPr>
          <p:nvPr>
            <p:ph type="ftr" sz="quarter" idx="11"/>
          </p:nvPr>
        </p:nvSpPr>
        <p:spPr/>
        <p:txBody>
          <a:bodyPr/>
          <a:p>
            <a:endParaRPr altLang="en-US" lang="zh-CN"/>
          </a:p>
        </p:txBody>
      </p:sp>
      <p:sp>
        <p:nvSpPr>
          <p:cNvPr id="1048705"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29" name=""/>
        <p:cNvGrpSpPr/>
        <p:nvPr/>
      </p:nvGrpSpPr>
      <p:grpSpPr>
        <a:xfrm>
          <a:off x="0" y="0"/>
          <a:ext cx="0" cy="0"/>
          <a:chOff x="0" y="0"/>
          <a:chExt cx="0" cy="0"/>
        </a:xfrm>
      </p:grpSpPr>
      <p:sp>
        <p:nvSpPr>
          <p:cNvPr id="1048706" name="Title 1"/>
          <p:cNvSpPr>
            <a:spLocks noGrp="1"/>
          </p:cNvSpPr>
          <p:nvPr>
            <p:ph type="title"/>
          </p:nvPr>
        </p:nvSpPr>
        <p:spPr/>
        <p:txBody>
          <a:bodyPr/>
          <a:p>
            <a:r>
              <a:rPr altLang="zh-CN" lang="en-US"/>
              <a:t>Click to edit Master title style</a:t>
            </a:r>
            <a:endParaRPr dirty="0" lang="en-US"/>
          </a:p>
        </p:txBody>
      </p:sp>
      <p:sp>
        <p:nvSpPr>
          <p:cNvPr id="1048707" name="Vertical Text Placeholder 2"/>
          <p:cNvSpPr>
            <a:spLocks noGrp="1"/>
          </p:cNvSpPr>
          <p:nvPr>
            <p:ph type="body" orient="vert" idx="1"/>
          </p:nvPr>
        </p:nvSpPr>
        <p:spPr/>
        <p:txBody>
          <a:bodyPr vert="eaVert"/>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708" name="Date Placeholder 3"/>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09" name="Footer Placeholder 4"/>
          <p:cNvSpPr>
            <a:spLocks noGrp="1"/>
          </p:cNvSpPr>
          <p:nvPr>
            <p:ph type="ftr" sz="quarter" idx="11"/>
          </p:nvPr>
        </p:nvSpPr>
        <p:spPr/>
        <p:txBody>
          <a:bodyPr/>
          <a:p>
            <a:endParaRPr altLang="en-US" lang="zh-CN"/>
          </a:p>
        </p:txBody>
      </p:sp>
      <p:sp>
        <p:nvSpPr>
          <p:cNvPr id="1048710"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30" name=""/>
        <p:cNvGrpSpPr/>
        <p:nvPr/>
      </p:nvGrpSpPr>
      <p:grpSpPr>
        <a:xfrm>
          <a:off x="0" y="0"/>
          <a:ext cx="0" cy="0"/>
          <a:chOff x="0" y="0"/>
          <a:chExt cx="0" cy="0"/>
        </a:xfrm>
      </p:grpSpPr>
      <p:sp>
        <p:nvSpPr>
          <p:cNvPr id="1048711" name="Vertical Title 1"/>
          <p:cNvSpPr>
            <a:spLocks noGrp="1"/>
          </p:cNvSpPr>
          <p:nvPr>
            <p:ph type="title" orient="vert"/>
          </p:nvPr>
        </p:nvSpPr>
        <p:spPr>
          <a:xfrm>
            <a:off x="6543675" y="365125"/>
            <a:ext cx="1971675" cy="5811838"/>
          </a:xfrm>
        </p:spPr>
        <p:txBody>
          <a:bodyPr vert="eaVert"/>
          <a:p>
            <a:r>
              <a:rPr altLang="zh-CN" lang="en-US"/>
              <a:t>Click to edit Master title style</a:t>
            </a:r>
            <a:endParaRPr dirty="0" lang="en-US"/>
          </a:p>
        </p:txBody>
      </p:sp>
      <p:sp>
        <p:nvSpPr>
          <p:cNvPr id="1048712" name="Vertical Text Placeholder 2"/>
          <p:cNvSpPr>
            <a:spLocks noGrp="1"/>
          </p:cNvSpPr>
          <p:nvPr>
            <p:ph type="body" orient="vert" idx="1"/>
          </p:nvPr>
        </p:nvSpPr>
        <p:spPr>
          <a:xfrm>
            <a:off x="628650" y="365125"/>
            <a:ext cx="5800725" cy="5811838"/>
          </a:xfrm>
        </p:spPr>
        <p:txBody>
          <a:bodyPr vert="eaVert"/>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713" name="Date Placeholder 3"/>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14" name="Footer Placeholder 4"/>
          <p:cNvSpPr>
            <a:spLocks noGrp="1"/>
          </p:cNvSpPr>
          <p:nvPr>
            <p:ph type="ftr" sz="quarter" idx="11"/>
          </p:nvPr>
        </p:nvSpPr>
        <p:spPr/>
        <p:txBody>
          <a:bodyPr/>
          <a:p>
            <a:endParaRPr altLang="en-US" lang="zh-CN"/>
          </a:p>
        </p:txBody>
      </p:sp>
      <p:sp>
        <p:nvSpPr>
          <p:cNvPr id="104871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60" name=""/>
        <p:cNvGrpSpPr/>
        <p:nvPr/>
      </p:nvGrpSpPr>
      <p:grpSpPr>
        <a:xfrm>
          <a:off x="0" y="0"/>
          <a:ext cx="0" cy="0"/>
          <a:chOff x="0" y="0"/>
          <a:chExt cx="0" cy="0"/>
        </a:xfrm>
      </p:grpSpPr>
      <p:sp>
        <p:nvSpPr>
          <p:cNvPr id="1048816" name="Title 1"/>
          <p:cNvSpPr>
            <a:spLocks noGrp="1"/>
          </p:cNvSpPr>
          <p:nvPr>
            <p:ph type="ctrTitle"/>
          </p:nvPr>
        </p:nvSpPr>
        <p:spPr>
          <a:xfrm>
            <a:off x="685800" y="1122363"/>
            <a:ext cx="7772400" cy="2387600"/>
          </a:xfrm>
        </p:spPr>
        <p:txBody>
          <a:bodyPr anchor="b"/>
          <a:lstStyle>
            <a:lvl1pPr algn="ctr">
              <a:defRPr sz="6000"/>
            </a:lvl1pPr>
          </a:lstStyle>
          <a:p>
            <a:r>
              <a:rPr altLang="zh-CN" lang="en-US"/>
              <a:t>Click to edit Master title style</a:t>
            </a:r>
            <a:endParaRPr dirty="0" lang="en-US"/>
          </a:p>
        </p:txBody>
      </p:sp>
      <p:sp>
        <p:nvSpPr>
          <p:cNvPr id="1048817"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a:t>Click to edit Master subtitle style</a:t>
            </a:r>
            <a:endParaRPr dirty="0" lang="en-US"/>
          </a:p>
        </p:txBody>
      </p:sp>
      <p:sp>
        <p:nvSpPr>
          <p:cNvPr id="1048818" name="Date Placeholder 3"/>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819" name="Footer Placeholder 4"/>
          <p:cNvSpPr>
            <a:spLocks noGrp="1"/>
          </p:cNvSpPr>
          <p:nvPr>
            <p:ph type="ftr" sz="quarter" idx="11"/>
          </p:nvPr>
        </p:nvSpPr>
        <p:spPr/>
        <p:txBody>
          <a:bodyPr/>
          <a:p>
            <a:r>
              <a:t/>
            </a:r>
            <a:endParaRPr altLang="en-US" lang="zh-CN"/>
          </a:p>
        </p:txBody>
      </p:sp>
      <p:sp>
        <p:nvSpPr>
          <p:cNvPr id="1048820"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57" name=""/>
        <p:cNvGrpSpPr/>
        <p:nvPr/>
      </p:nvGrpSpPr>
      <p:grpSpPr>
        <a:xfrm>
          <a:off x="0" y="0"/>
          <a:ext cx="0" cy="0"/>
          <a:chOff x="0" y="0"/>
          <a:chExt cx="0" cy="0"/>
        </a:xfrm>
      </p:grpSpPr>
      <p:sp>
        <p:nvSpPr>
          <p:cNvPr id="1048801" name="Title 1"/>
          <p:cNvSpPr>
            <a:spLocks noGrp="1"/>
          </p:cNvSpPr>
          <p:nvPr>
            <p:ph type="title"/>
          </p:nvPr>
        </p:nvSpPr>
        <p:spPr/>
        <p:txBody>
          <a:bodyPr/>
          <a:p>
            <a:r>
              <a:rPr altLang="zh-CN" lang="en-US"/>
              <a:t>Click to edit Master title style</a:t>
            </a:r>
            <a:endParaRPr dirty="0" lang="en-US"/>
          </a:p>
        </p:txBody>
      </p:sp>
      <p:sp>
        <p:nvSpPr>
          <p:cNvPr id="1048802" name="Content Placeholder 2"/>
          <p:cNvSpPr>
            <a:spLocks noGrp="1"/>
          </p:cNvSpPr>
          <p:nvPr>
            <p:ph idx="1"/>
          </p:nvPr>
        </p:nvSpPr>
        <p:spPr/>
        <p:txBody>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803" name="Date Placeholder 3"/>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804" name="Footer Placeholder 4"/>
          <p:cNvSpPr>
            <a:spLocks noGrp="1"/>
          </p:cNvSpPr>
          <p:nvPr>
            <p:ph type="ftr" sz="quarter" idx="11"/>
          </p:nvPr>
        </p:nvSpPr>
        <p:spPr/>
        <p:txBody>
          <a:bodyPr/>
          <a:p>
            <a:r>
              <a:t/>
            </a:r>
            <a:endParaRPr altLang="en-US" lang="zh-CN"/>
          </a:p>
        </p:txBody>
      </p:sp>
      <p:sp>
        <p:nvSpPr>
          <p:cNvPr id="104880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158" name=""/>
        <p:cNvGrpSpPr/>
        <p:nvPr/>
      </p:nvGrpSpPr>
      <p:grpSpPr>
        <a:xfrm>
          <a:off x="0" y="0"/>
          <a:ext cx="0" cy="0"/>
          <a:chOff x="0" y="0"/>
          <a:chExt cx="0" cy="0"/>
        </a:xfrm>
      </p:grpSpPr>
      <p:sp>
        <p:nvSpPr>
          <p:cNvPr id="1048806" name="Title 1"/>
          <p:cNvSpPr>
            <a:spLocks noGrp="1"/>
          </p:cNvSpPr>
          <p:nvPr>
            <p:ph type="title"/>
          </p:nvPr>
        </p:nvSpPr>
        <p:spPr>
          <a:xfrm>
            <a:off x="623888" y="1709739"/>
            <a:ext cx="7886700" cy="2852737"/>
          </a:xfrm>
        </p:spPr>
        <p:txBody>
          <a:bodyPr anchor="b"/>
          <a:lstStyle>
            <a:lvl1pPr>
              <a:defRPr sz="6000"/>
            </a:lvl1pPr>
          </a:lstStyle>
          <a:p>
            <a:r>
              <a:rPr altLang="zh-CN" lang="en-US"/>
              <a:t>Click to edit Master title style</a:t>
            </a:r>
            <a:endParaRPr dirty="0" lang="en-US"/>
          </a:p>
        </p:txBody>
      </p:sp>
      <p:sp>
        <p:nvSpPr>
          <p:cNvPr id="1048807" name="Text Placeholder 2"/>
          <p:cNvSpPr>
            <a:spLocks noGrp="1"/>
          </p:cNvSpPr>
          <p:nvPr>
            <p:ph type="body" idx="1"/>
          </p:nvPr>
        </p:nvSpPr>
        <p:spPr>
          <a:xfrm>
            <a:off x="623888" y="4589464"/>
            <a:ext cx="78867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zh-CN" lang="en-US"/>
              <a:t>Click to edit Master text styles</a:t>
            </a:r>
          </a:p>
        </p:txBody>
      </p:sp>
      <p:sp>
        <p:nvSpPr>
          <p:cNvPr id="1048808" name="Date Placeholder 3"/>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809" name="Footer Placeholder 4"/>
          <p:cNvSpPr>
            <a:spLocks noGrp="1"/>
          </p:cNvSpPr>
          <p:nvPr>
            <p:ph type="ftr" sz="quarter" idx="11"/>
          </p:nvPr>
        </p:nvSpPr>
        <p:spPr/>
        <p:txBody>
          <a:bodyPr/>
          <a:p>
            <a:r>
              <a:t/>
            </a:r>
            <a:endParaRPr altLang="en-US" lang="zh-CN"/>
          </a:p>
        </p:txBody>
      </p:sp>
      <p:sp>
        <p:nvSpPr>
          <p:cNvPr id="1048810"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63" name=""/>
        <p:cNvGrpSpPr/>
        <p:nvPr/>
      </p:nvGrpSpPr>
      <p:grpSpPr>
        <a:xfrm>
          <a:off x="0" y="0"/>
          <a:ext cx="0" cy="0"/>
          <a:chOff x="0" y="0"/>
          <a:chExt cx="0" cy="0"/>
        </a:xfrm>
      </p:grpSpPr>
      <p:sp>
        <p:nvSpPr>
          <p:cNvPr id="1048834" name="Title 1"/>
          <p:cNvSpPr>
            <a:spLocks noGrp="1"/>
          </p:cNvSpPr>
          <p:nvPr>
            <p:ph type="title"/>
          </p:nvPr>
        </p:nvSpPr>
        <p:spPr/>
        <p:txBody>
          <a:bodyPr/>
          <a:p>
            <a:r>
              <a:rPr altLang="zh-CN" lang="en-US"/>
              <a:t>Click to edit Master title style</a:t>
            </a:r>
            <a:endParaRPr dirty="0" lang="en-US"/>
          </a:p>
        </p:txBody>
      </p:sp>
      <p:sp>
        <p:nvSpPr>
          <p:cNvPr id="1048835" name="Content Placeholder 2"/>
          <p:cNvSpPr>
            <a:spLocks noGrp="1"/>
          </p:cNvSpPr>
          <p:nvPr>
            <p:ph sz="half" idx="1"/>
          </p:nvPr>
        </p:nvSpPr>
        <p:spPr>
          <a:xfrm>
            <a:off x="628650" y="1825625"/>
            <a:ext cx="3886200" cy="4351338"/>
          </a:xfrm>
        </p:spPr>
        <p:txBody>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836" name="Content Placeholder 3"/>
          <p:cNvSpPr>
            <a:spLocks noGrp="1"/>
          </p:cNvSpPr>
          <p:nvPr>
            <p:ph sz="half" idx="2"/>
          </p:nvPr>
        </p:nvSpPr>
        <p:spPr>
          <a:xfrm>
            <a:off x="4629150" y="1825625"/>
            <a:ext cx="3886200" cy="4351338"/>
          </a:xfrm>
        </p:spPr>
        <p:txBody>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837" name="Date Placeholder 4"/>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838" name="Footer Placeholder 5"/>
          <p:cNvSpPr>
            <a:spLocks noGrp="1"/>
          </p:cNvSpPr>
          <p:nvPr>
            <p:ph type="ftr" sz="quarter" idx="11"/>
          </p:nvPr>
        </p:nvSpPr>
        <p:spPr/>
        <p:txBody>
          <a:bodyPr/>
          <a:p>
            <a:r>
              <a:t/>
            </a:r>
            <a:endParaRPr altLang="en-US" lang="zh-CN"/>
          </a:p>
        </p:txBody>
      </p:sp>
      <p:sp>
        <p:nvSpPr>
          <p:cNvPr id="1048839"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61" name=""/>
        <p:cNvGrpSpPr/>
        <p:nvPr/>
      </p:nvGrpSpPr>
      <p:grpSpPr>
        <a:xfrm>
          <a:off x="0" y="0"/>
          <a:ext cx="0" cy="0"/>
          <a:chOff x="0" y="0"/>
          <a:chExt cx="0" cy="0"/>
        </a:xfrm>
      </p:grpSpPr>
      <p:sp>
        <p:nvSpPr>
          <p:cNvPr id="1048821" name="Title 1"/>
          <p:cNvSpPr>
            <a:spLocks noGrp="1"/>
          </p:cNvSpPr>
          <p:nvPr>
            <p:ph type="title"/>
          </p:nvPr>
        </p:nvSpPr>
        <p:spPr>
          <a:xfrm>
            <a:off x="629841" y="365126"/>
            <a:ext cx="7886700" cy="1325563"/>
          </a:xfrm>
        </p:spPr>
        <p:txBody>
          <a:bodyPr/>
          <a:p>
            <a:r>
              <a:rPr altLang="zh-CN" lang="en-US"/>
              <a:t>Click to edit Master title style</a:t>
            </a:r>
            <a:endParaRPr dirty="0" lang="en-US"/>
          </a:p>
        </p:txBody>
      </p:sp>
      <p:sp>
        <p:nvSpPr>
          <p:cNvPr id="1048822" name="Text Placeholder 2"/>
          <p:cNvSpPr>
            <a:spLocks noGrp="1"/>
          </p:cNvSpPr>
          <p:nvPr>
            <p:ph type="body" idx="1"/>
          </p:nvPr>
        </p:nvSpPr>
        <p:spPr>
          <a:xfrm>
            <a:off x="629842"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a:t>Click to edit Master text styles</a:t>
            </a:r>
          </a:p>
        </p:txBody>
      </p:sp>
      <p:sp>
        <p:nvSpPr>
          <p:cNvPr id="1048823" name="Content Placeholder 3"/>
          <p:cNvSpPr>
            <a:spLocks noGrp="1"/>
          </p:cNvSpPr>
          <p:nvPr>
            <p:ph sz="half" idx="2"/>
          </p:nvPr>
        </p:nvSpPr>
        <p:spPr>
          <a:xfrm>
            <a:off x="629842" y="2505075"/>
            <a:ext cx="3868340" cy="3684588"/>
          </a:xfrm>
        </p:spPr>
        <p:txBody>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824"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a:t>Click to edit Master text styles</a:t>
            </a:r>
          </a:p>
        </p:txBody>
      </p:sp>
      <p:sp>
        <p:nvSpPr>
          <p:cNvPr id="1048825" name="Content Placeholder 5"/>
          <p:cNvSpPr>
            <a:spLocks noGrp="1"/>
          </p:cNvSpPr>
          <p:nvPr>
            <p:ph sz="quarter" idx="4"/>
          </p:nvPr>
        </p:nvSpPr>
        <p:spPr>
          <a:xfrm>
            <a:off x="4629150" y="2505075"/>
            <a:ext cx="3887391" cy="3684588"/>
          </a:xfrm>
        </p:spPr>
        <p:txBody>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826" name="Date Placeholder 6"/>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827" name="Footer Placeholder 7"/>
          <p:cNvSpPr>
            <a:spLocks noGrp="1"/>
          </p:cNvSpPr>
          <p:nvPr>
            <p:ph type="ftr" sz="quarter" idx="11"/>
          </p:nvPr>
        </p:nvSpPr>
        <p:spPr/>
        <p:txBody>
          <a:bodyPr/>
          <a:p>
            <a:r>
              <a:t/>
            </a:r>
            <a:endParaRPr altLang="en-US" lang="zh-CN"/>
          </a:p>
        </p:txBody>
      </p:sp>
      <p:sp>
        <p:nvSpPr>
          <p:cNvPr id="1048828" name="Slide Number Placeholder 8"/>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64" name=""/>
        <p:cNvGrpSpPr/>
        <p:nvPr/>
      </p:nvGrpSpPr>
      <p:grpSpPr>
        <a:xfrm>
          <a:off x="0" y="0"/>
          <a:ext cx="0" cy="0"/>
          <a:chOff x="0" y="0"/>
          <a:chExt cx="0" cy="0"/>
        </a:xfrm>
      </p:grpSpPr>
      <p:sp>
        <p:nvSpPr>
          <p:cNvPr id="1048840" name="Title 1"/>
          <p:cNvSpPr>
            <a:spLocks noGrp="1"/>
          </p:cNvSpPr>
          <p:nvPr>
            <p:ph type="title"/>
          </p:nvPr>
        </p:nvSpPr>
        <p:spPr/>
        <p:txBody>
          <a:bodyPr/>
          <a:p>
            <a:r>
              <a:rPr altLang="zh-CN" lang="en-US"/>
              <a:t>Click to edit Master title style</a:t>
            </a:r>
            <a:endParaRPr dirty="0" lang="en-US"/>
          </a:p>
        </p:txBody>
      </p:sp>
      <p:sp>
        <p:nvSpPr>
          <p:cNvPr id="1048841" name="Date Placeholder 2"/>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842" name="Footer Placeholder 3"/>
          <p:cNvSpPr>
            <a:spLocks noGrp="1"/>
          </p:cNvSpPr>
          <p:nvPr>
            <p:ph type="ftr" sz="quarter" idx="11"/>
          </p:nvPr>
        </p:nvSpPr>
        <p:spPr/>
        <p:txBody>
          <a:bodyPr/>
          <a:p>
            <a:r>
              <a:t/>
            </a:r>
            <a:endParaRPr altLang="en-US" lang="zh-CN"/>
          </a:p>
        </p:txBody>
      </p:sp>
      <p:sp>
        <p:nvSpPr>
          <p:cNvPr id="1048843" name="Slide Number Placeholder 4"/>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165" name=""/>
        <p:cNvGrpSpPr/>
        <p:nvPr/>
      </p:nvGrpSpPr>
      <p:grpSpPr>
        <a:xfrm>
          <a:off x="0" y="0"/>
          <a:ext cx="0" cy="0"/>
          <a:chOff x="0" y="0"/>
          <a:chExt cx="0" cy="0"/>
        </a:xfrm>
      </p:grpSpPr>
      <p:sp>
        <p:nvSpPr>
          <p:cNvPr id="1048844" name="Date Placeholder 1"/>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845" name="Footer Placeholder 2"/>
          <p:cNvSpPr>
            <a:spLocks noGrp="1"/>
          </p:cNvSpPr>
          <p:nvPr>
            <p:ph type="ftr" sz="quarter" idx="11"/>
          </p:nvPr>
        </p:nvSpPr>
        <p:spPr/>
        <p:txBody>
          <a:bodyPr/>
          <a:p>
            <a:r>
              <a:t/>
            </a:r>
            <a:endParaRPr altLang="en-US" lang="zh-CN"/>
          </a:p>
        </p:txBody>
      </p:sp>
      <p:sp>
        <p:nvSpPr>
          <p:cNvPr id="1048846" name="Slide Number Placeholder 3"/>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66" name=""/>
        <p:cNvGrpSpPr/>
        <p:nvPr/>
      </p:nvGrpSpPr>
      <p:grpSpPr>
        <a:xfrm>
          <a:off x="0" y="0"/>
          <a:ext cx="0" cy="0"/>
          <a:chOff x="0" y="0"/>
          <a:chExt cx="0" cy="0"/>
        </a:xfrm>
      </p:grpSpPr>
      <p:sp>
        <p:nvSpPr>
          <p:cNvPr id="1048847" name="Title 1"/>
          <p:cNvSpPr>
            <a:spLocks noGrp="1"/>
          </p:cNvSpPr>
          <p:nvPr>
            <p:ph type="title"/>
          </p:nvPr>
        </p:nvSpPr>
        <p:spPr>
          <a:xfrm>
            <a:off x="629841" y="457200"/>
            <a:ext cx="2949178" cy="1600200"/>
          </a:xfrm>
        </p:spPr>
        <p:txBody>
          <a:bodyPr anchor="b"/>
          <a:lstStyle>
            <a:lvl1pPr>
              <a:defRPr sz="3200"/>
            </a:lvl1pPr>
          </a:lstStyle>
          <a:p>
            <a:r>
              <a:rPr altLang="zh-CN" lang="en-US"/>
              <a:t>Click to edit Master title style</a:t>
            </a:r>
            <a:endParaRPr dirty="0" lang="en-US"/>
          </a:p>
        </p:txBody>
      </p:sp>
      <p:sp>
        <p:nvSpPr>
          <p:cNvPr id="1048848"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849"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a:t>Click to edit Master text styles</a:t>
            </a:r>
          </a:p>
        </p:txBody>
      </p:sp>
      <p:sp>
        <p:nvSpPr>
          <p:cNvPr id="1048850" name="Date Placeholder 4"/>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851" name="Footer Placeholder 5"/>
          <p:cNvSpPr>
            <a:spLocks noGrp="1"/>
          </p:cNvSpPr>
          <p:nvPr>
            <p:ph type="ftr" sz="quarter" idx="11"/>
          </p:nvPr>
        </p:nvSpPr>
        <p:spPr/>
        <p:txBody>
          <a:bodyPr/>
          <a:p>
            <a:r>
              <a:t/>
            </a:r>
            <a:endParaRPr altLang="en-US" lang="zh-CN"/>
          </a:p>
        </p:txBody>
      </p:sp>
      <p:sp>
        <p:nvSpPr>
          <p:cNvPr id="1048852"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56" name=""/>
        <p:cNvGrpSpPr/>
        <p:nvPr/>
      </p:nvGrpSpPr>
      <p:grpSpPr>
        <a:xfrm>
          <a:off x="0" y="0"/>
          <a:ext cx="0" cy="0"/>
          <a:chOff x="0" y="0"/>
          <a:chExt cx="0" cy="0"/>
        </a:xfrm>
      </p:grpSpPr>
      <p:sp>
        <p:nvSpPr>
          <p:cNvPr id="1048795" name="Title 1"/>
          <p:cNvSpPr>
            <a:spLocks noGrp="1"/>
          </p:cNvSpPr>
          <p:nvPr>
            <p:ph type="title"/>
          </p:nvPr>
        </p:nvSpPr>
        <p:spPr>
          <a:xfrm>
            <a:off x="629841" y="457200"/>
            <a:ext cx="2949178" cy="1600200"/>
          </a:xfrm>
        </p:spPr>
        <p:txBody>
          <a:bodyPr anchor="b"/>
          <a:lstStyle>
            <a:lvl1pPr>
              <a:defRPr sz="3200"/>
            </a:lvl1pPr>
          </a:lstStyle>
          <a:p>
            <a:r>
              <a:rPr altLang="zh-CN" lang="en-US"/>
              <a:t>Click to edit Master title style</a:t>
            </a:r>
            <a:endParaRPr dirty="0" lang="en-US"/>
          </a:p>
        </p:txBody>
      </p:sp>
      <p:sp>
        <p:nvSpPr>
          <p:cNvPr id="1048796" name="Picture Placeholder 2"/>
          <p:cNvSpPr>
            <a:spLocks noChangeAspect="1" noGrp="1"/>
          </p:cNvSpPr>
          <p:nvPr>
            <p:ph type="pic" idx="1"/>
          </p:nvPr>
        </p:nvSpPr>
        <p:spPr>
          <a:xfrm>
            <a:off x="3887391" y="987426"/>
            <a:ext cx="462915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zh-CN" lang="en-US"/>
              <a:t>Click icon to add picture</a:t>
            </a:r>
            <a:endParaRPr dirty="0" lang="en-US"/>
          </a:p>
        </p:txBody>
      </p:sp>
      <p:sp>
        <p:nvSpPr>
          <p:cNvPr id="1048797"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a:t>Click to edit Master text styles</a:t>
            </a:r>
          </a:p>
        </p:txBody>
      </p:sp>
      <p:sp>
        <p:nvSpPr>
          <p:cNvPr id="1048798" name="Date Placeholder 4"/>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799" name="Footer Placeholder 5"/>
          <p:cNvSpPr>
            <a:spLocks noGrp="1"/>
          </p:cNvSpPr>
          <p:nvPr>
            <p:ph type="ftr" sz="quarter" idx="11"/>
          </p:nvPr>
        </p:nvSpPr>
        <p:spPr/>
        <p:txBody>
          <a:bodyPr/>
          <a:p>
            <a:r>
              <a:t/>
            </a:r>
            <a:endParaRPr altLang="en-US" lang="zh-CN"/>
          </a:p>
        </p:txBody>
      </p:sp>
      <p:sp>
        <p:nvSpPr>
          <p:cNvPr id="1048800"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59" name=""/>
        <p:cNvGrpSpPr/>
        <p:nvPr/>
      </p:nvGrpSpPr>
      <p:grpSpPr>
        <a:xfrm>
          <a:off x="0" y="0"/>
          <a:ext cx="0" cy="0"/>
          <a:chOff x="0" y="0"/>
          <a:chExt cx="0" cy="0"/>
        </a:xfrm>
      </p:grpSpPr>
      <p:sp>
        <p:nvSpPr>
          <p:cNvPr id="1048811" name="Title 1"/>
          <p:cNvSpPr>
            <a:spLocks noGrp="1"/>
          </p:cNvSpPr>
          <p:nvPr>
            <p:ph type="title"/>
          </p:nvPr>
        </p:nvSpPr>
        <p:spPr/>
        <p:txBody>
          <a:bodyPr/>
          <a:p>
            <a:r>
              <a:rPr altLang="zh-CN" lang="en-US"/>
              <a:t>Click to edit Master title style</a:t>
            </a:r>
            <a:endParaRPr dirty="0" lang="en-US"/>
          </a:p>
        </p:txBody>
      </p:sp>
      <p:sp>
        <p:nvSpPr>
          <p:cNvPr id="1048812" name="Vertical Text Placeholder 2"/>
          <p:cNvSpPr>
            <a:spLocks noGrp="1"/>
          </p:cNvSpPr>
          <p:nvPr>
            <p:ph type="body" orient="vert" idx="1"/>
          </p:nvPr>
        </p:nvSpPr>
        <p:spPr/>
        <p:txBody>
          <a:bodyPr vert="eaVert"/>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813" name="Date Placeholder 3"/>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814" name="Footer Placeholder 4"/>
          <p:cNvSpPr>
            <a:spLocks noGrp="1"/>
          </p:cNvSpPr>
          <p:nvPr>
            <p:ph type="ftr" sz="quarter" idx="11"/>
          </p:nvPr>
        </p:nvSpPr>
        <p:spPr/>
        <p:txBody>
          <a:bodyPr/>
          <a:p>
            <a:r>
              <a:t/>
            </a:r>
            <a:endParaRPr altLang="en-US" lang="zh-CN"/>
          </a:p>
        </p:txBody>
      </p:sp>
      <p:sp>
        <p:nvSpPr>
          <p:cNvPr id="104881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62" name=""/>
        <p:cNvGrpSpPr/>
        <p:nvPr/>
      </p:nvGrpSpPr>
      <p:grpSpPr>
        <a:xfrm>
          <a:off x="0" y="0"/>
          <a:ext cx="0" cy="0"/>
          <a:chOff x="0" y="0"/>
          <a:chExt cx="0" cy="0"/>
        </a:xfrm>
      </p:grpSpPr>
      <p:sp>
        <p:nvSpPr>
          <p:cNvPr id="1048829" name="Vertical Title 1"/>
          <p:cNvSpPr>
            <a:spLocks noGrp="1"/>
          </p:cNvSpPr>
          <p:nvPr>
            <p:ph type="title" orient="vert"/>
          </p:nvPr>
        </p:nvSpPr>
        <p:spPr>
          <a:xfrm>
            <a:off x="6543675" y="365125"/>
            <a:ext cx="1971675" cy="5811838"/>
          </a:xfrm>
        </p:spPr>
        <p:txBody>
          <a:bodyPr vert="eaVert"/>
          <a:p>
            <a:r>
              <a:rPr altLang="zh-CN" lang="en-US"/>
              <a:t>Click to edit Master title style</a:t>
            </a:r>
            <a:endParaRPr dirty="0" lang="en-US"/>
          </a:p>
        </p:txBody>
      </p:sp>
      <p:sp>
        <p:nvSpPr>
          <p:cNvPr id="1048830" name="Vertical Text Placeholder 2"/>
          <p:cNvSpPr>
            <a:spLocks noGrp="1"/>
          </p:cNvSpPr>
          <p:nvPr>
            <p:ph type="body" orient="vert" idx="1"/>
          </p:nvPr>
        </p:nvSpPr>
        <p:spPr>
          <a:xfrm>
            <a:off x="628650" y="365125"/>
            <a:ext cx="5800725" cy="5811838"/>
          </a:xfrm>
        </p:spPr>
        <p:txBody>
          <a:bodyPr vert="eaVert"/>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831" name="Date Placeholder 3"/>
          <p:cNvSpPr>
            <a:spLocks noGrp="1"/>
          </p:cNvSpPr>
          <p:nvPr>
            <p:ph type="dt" sz="half" idx="10"/>
          </p:nvPr>
        </p:nvSpPr>
        <p:spPr/>
        <p:txBody>
          <a:bodyPr/>
          <a:p>
            <a:fld id="{70BC1078-46ED-40F9-8930-935BAD7C2B02}" type="datetimeFigureOut">
              <a:rPr altLang="en-US" lang="zh-CN" smtClean="0"/>
              <a:t>2022/5/7</a:t>
            </a:fld>
            <a:endParaRPr altLang="en-US" lang="zh-CN"/>
          </a:p>
        </p:txBody>
      </p:sp>
      <p:sp>
        <p:nvSpPr>
          <p:cNvPr id="1048832" name="Footer Placeholder 4"/>
          <p:cNvSpPr>
            <a:spLocks noGrp="1"/>
          </p:cNvSpPr>
          <p:nvPr>
            <p:ph type="ftr" sz="quarter" idx="11"/>
          </p:nvPr>
        </p:nvSpPr>
        <p:spPr/>
        <p:txBody>
          <a:bodyPr/>
          <a:p>
            <a:r>
              <a:t/>
            </a:r>
            <a:endParaRPr altLang="en-US" lang="zh-CN"/>
          </a:p>
        </p:txBody>
      </p:sp>
      <p:sp>
        <p:nvSpPr>
          <p:cNvPr id="1048833"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4"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p:spPr>
        <p:txBody>
          <a:bodyPr anchor="ctr" bIns="45720" lIns="91440" rIns="91440" rtlCol="0" tIns="45720" vert="horz">
            <a:normAutofit/>
          </a:bodyPr>
          <a:p>
            <a:r>
              <a:rPr altLang="zh-CN" lang="en-US"/>
              <a:t>Click to edit Master title style</a:t>
            </a:r>
            <a:endParaRPr dirty="0" lang="en-US"/>
          </a:p>
        </p:txBody>
      </p:sp>
      <p:sp>
        <p:nvSpPr>
          <p:cNvPr id="1048577" name="Text Placeholder 2"/>
          <p:cNvSpPr>
            <a:spLocks noGrp="1"/>
          </p:cNvSpPr>
          <p:nvPr>
            <p:ph type="body" idx="1"/>
          </p:nvPr>
        </p:nvSpPr>
        <p:spPr>
          <a:xfrm>
            <a:off x="628650" y="1825625"/>
            <a:ext cx="7886700" cy="4351338"/>
          </a:xfrm>
          <a:prstGeom prst="rect"/>
        </p:spPr>
        <p:txBody>
          <a:bodyPr bIns="45720" lIns="91440" rIns="91440" rtlCol="0" tIns="45720" vert="horz">
            <a:normAutofit/>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578" name="Date Placeholder 3"/>
          <p:cNvSpPr>
            <a:spLocks noGrp="1"/>
          </p:cNvSpPr>
          <p:nvPr>
            <p:ph type="dt" sz="half" idx="2"/>
          </p:nvPr>
        </p:nvSpPr>
        <p:spPr>
          <a:xfrm>
            <a:off x="628650" y="6356351"/>
            <a:ext cx="2057400" cy="365125"/>
          </a:xfrm>
          <a:prstGeom prst="rect"/>
        </p:spPr>
        <p:txBody>
          <a:bodyPr anchor="ctr" bIns="45720" lIns="91440" rIns="91440" rtlCol="0" tIns="45720" vert="horz"/>
          <a:lstStyle>
            <a:lvl1pPr algn="l">
              <a:defRPr sz="1200">
                <a:solidFill>
                  <a:schemeClr val="tx1">
                    <a:tint val="75000"/>
                  </a:schemeClr>
                </a:solidFill>
              </a:defRPr>
            </a:lvl1pPr>
          </a:lstStyle>
          <a:p>
            <a:fld id="{70BC1078-46ED-40F9-8930-935BAD7C2B02}" type="datetimeFigureOut">
              <a:rPr altLang="en-US" lang="zh-CN" smtClean="0"/>
              <a:t>2022/5/7</a:t>
            </a:fld>
            <a:endParaRPr altLang="en-US" lang="zh-CN"/>
          </a:p>
        </p:txBody>
      </p:sp>
      <p:sp>
        <p:nvSpPr>
          <p:cNvPr id="1048579" name="Footer Placeholder 4"/>
          <p:cNvSpPr>
            <a:spLocks noGrp="1"/>
          </p:cNvSpPr>
          <p:nvPr>
            <p:ph type="ftr" sz="quarter" idx="3"/>
          </p:nvPr>
        </p:nvSpPr>
        <p:spPr>
          <a:xfrm>
            <a:off x="3028950" y="6356351"/>
            <a:ext cx="30861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6457950" y="6356351"/>
            <a:ext cx="2057400" cy="365125"/>
          </a:xfrm>
          <a:prstGeom prst="rect"/>
        </p:spPr>
        <p:txBody>
          <a:bodyPr anchor="ctr" bIns="45720" lIns="91440" rIns="91440" rtlCol="0" tIns="45720" vert="horz"/>
          <a:lstStyle>
            <a:lvl1pPr algn="r">
              <a:defRPr sz="1200">
                <a:solidFill>
                  <a:schemeClr val="tx1">
                    <a:tint val="75000"/>
                  </a:schemeClr>
                </a:solidFill>
              </a:defRPr>
            </a:lvl1pPr>
          </a:lstStyle>
          <a:p>
            <a:fld id="{D5B52ADC-5BFA-4FBD-BEE2-16096B7F4166}" type="slidenum">
              <a:rPr altLang="en-US" lang="zh-CN" smtClean="0"/>
              <a:t>‹#›</a:t>
            </a:fld>
            <a:endParaRPr altLang="en-US" lang="zh-CN"/>
          </a:p>
        </p:txBody>
      </p:sp>
    </p:spTree>
  </p:cSld>
  <p:clrMap accent1="accent1" accent2="accent2" accent3="accent3" accent4="accent4" accent5="accent5" accent6="accent6" bg1="lt1" bg2="lt2" tx1="dk1" tx2="dk2"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13" name=""/>
        <p:cNvGrpSpPr/>
        <p:nvPr/>
      </p:nvGrpSpPr>
      <p:grpSpPr>
        <a:xfrm>
          <a:off x="0" y="0"/>
          <a:ext cx="0" cy="0"/>
          <a:chOff x="0" y="0"/>
          <a:chExt cx="0" cy="0"/>
        </a:xfrm>
      </p:grpSpPr>
      <p:sp>
        <p:nvSpPr>
          <p:cNvPr id="1048682" name="Title Placeholder 1"/>
          <p:cNvSpPr>
            <a:spLocks noGrp="1"/>
          </p:cNvSpPr>
          <p:nvPr>
            <p:ph type="title"/>
          </p:nvPr>
        </p:nvSpPr>
        <p:spPr>
          <a:xfrm>
            <a:off x="628650" y="365126"/>
            <a:ext cx="7886700" cy="1325563"/>
          </a:xfrm>
          <a:prstGeom prst="rect"/>
        </p:spPr>
        <p:txBody>
          <a:bodyPr anchor="ctr" bIns="45720" lIns="91440" rIns="91440" rtlCol="0" tIns="45720" vert="horz">
            <a:normAutofit/>
          </a:bodyPr>
          <a:p>
            <a:r>
              <a:rPr altLang="zh-CN" lang="en-US"/>
              <a:t>Click to edit Master title style</a:t>
            </a:r>
            <a:endParaRPr dirty="0" lang="en-US"/>
          </a:p>
        </p:txBody>
      </p:sp>
      <p:sp>
        <p:nvSpPr>
          <p:cNvPr id="1048683" name="Text Placeholder 2"/>
          <p:cNvSpPr>
            <a:spLocks noGrp="1"/>
          </p:cNvSpPr>
          <p:nvPr>
            <p:ph type="body" idx="1"/>
          </p:nvPr>
        </p:nvSpPr>
        <p:spPr>
          <a:xfrm>
            <a:off x="628650" y="1825625"/>
            <a:ext cx="7886700" cy="4351338"/>
          </a:xfrm>
          <a:prstGeom prst="rect"/>
        </p:spPr>
        <p:txBody>
          <a:bodyPr bIns="45720" lIns="91440" rIns="91440" rtlCol="0" tIns="45720" vert="horz">
            <a:normAutofit/>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684" name="Date Placeholder 3"/>
          <p:cNvSpPr>
            <a:spLocks noGrp="1"/>
          </p:cNvSpPr>
          <p:nvPr>
            <p:ph type="dt" sz="half" idx="2"/>
          </p:nvPr>
        </p:nvSpPr>
        <p:spPr>
          <a:xfrm>
            <a:off x="628650" y="6356351"/>
            <a:ext cx="2057400" cy="365125"/>
          </a:xfrm>
          <a:prstGeom prst="rect"/>
        </p:spPr>
        <p:txBody>
          <a:bodyPr anchor="ctr" bIns="45720" lIns="91440" rIns="91440" rtlCol="0" tIns="45720" vert="horz"/>
          <a:lstStyle>
            <a:lvl1pPr algn="l">
              <a:defRPr sz="1200">
                <a:solidFill>
                  <a:schemeClr val="tx1">
                    <a:tint val="75000"/>
                  </a:schemeClr>
                </a:solidFill>
              </a:defRPr>
            </a:lvl1pPr>
          </a:lstStyle>
          <a:p>
            <a:fld id="{70BC1078-46ED-40F9-8930-935BAD7C2B02}" type="datetimeFigureOut">
              <a:rPr altLang="en-US" lang="zh-CN" smtClean="0"/>
              <a:t>2022/5/7</a:t>
            </a:fld>
            <a:endParaRPr altLang="en-US" lang="zh-CN"/>
          </a:p>
        </p:txBody>
      </p:sp>
      <p:sp>
        <p:nvSpPr>
          <p:cNvPr id="1048685" name="Footer Placeholder 4"/>
          <p:cNvSpPr>
            <a:spLocks noGrp="1"/>
          </p:cNvSpPr>
          <p:nvPr>
            <p:ph type="ftr" sz="quarter" idx="3"/>
          </p:nvPr>
        </p:nvSpPr>
        <p:spPr>
          <a:xfrm>
            <a:off x="3028950" y="6356351"/>
            <a:ext cx="30861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686" name="Slide Number Placeholder 5"/>
          <p:cNvSpPr>
            <a:spLocks noGrp="1"/>
          </p:cNvSpPr>
          <p:nvPr>
            <p:ph type="sldNum" sz="quarter" idx="4"/>
          </p:nvPr>
        </p:nvSpPr>
        <p:spPr>
          <a:xfrm>
            <a:off x="6457950" y="6356351"/>
            <a:ext cx="2057400" cy="365125"/>
          </a:xfrm>
          <a:prstGeom prst="rect"/>
        </p:spPr>
        <p:txBody>
          <a:bodyPr anchor="ctr" bIns="45720" lIns="91440" rIns="91440" rtlCol="0" tIns="45720" vert="horz"/>
          <a:lstStyle>
            <a:lvl1pPr algn="r">
              <a:defRPr sz="1200">
                <a:solidFill>
                  <a:schemeClr val="tx1">
                    <a:tint val="75000"/>
                  </a:schemeClr>
                </a:solidFill>
              </a:defRPr>
            </a:lvl1pPr>
          </a:lstStyle>
          <a:p>
            <a:fld id="{D5B52ADC-5BFA-4FBD-BEE2-16096B7F4166}" type="slidenum">
              <a:rPr altLang="en-US" lang="zh-CN" smtClean="0"/>
              <a:t>‹#›</a:t>
            </a:fld>
            <a:endParaRPr altLang="en-US" lang="zh-CN"/>
          </a:p>
        </p:txBody>
      </p:sp>
    </p:spTree>
  </p:cSld>
  <p:clrMap accent1="accent1" accent2="accent2" accent3="accent3" accent4="accent4" accent5="accent5" accent6="accent6" bg1="lt1" bg2="lt2" tx1="dk1" tx2="dk2"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44" name=""/>
        <p:cNvGrpSpPr/>
        <p:nvPr/>
      </p:nvGrpSpPr>
      <p:grpSpPr>
        <a:xfrm>
          <a:off x="0" y="0"/>
          <a:ext cx="0" cy="0"/>
          <a:chOff x="0" y="0"/>
          <a:chExt cx="0" cy="0"/>
        </a:xfrm>
      </p:grpSpPr>
      <p:sp>
        <p:nvSpPr>
          <p:cNvPr id="1048790" name="Title Placeholder 1"/>
          <p:cNvSpPr>
            <a:spLocks noGrp="1"/>
          </p:cNvSpPr>
          <p:nvPr>
            <p:ph type="title"/>
          </p:nvPr>
        </p:nvSpPr>
        <p:spPr>
          <a:xfrm>
            <a:off x="628650" y="365126"/>
            <a:ext cx="7886700" cy="1325563"/>
          </a:xfrm>
          <a:prstGeom prst="rect"/>
        </p:spPr>
        <p:txBody>
          <a:bodyPr anchor="ctr" bIns="45720" lIns="91440" rIns="91440" rtlCol="0" tIns="45720" vert="horz">
            <a:normAutofit/>
          </a:bodyPr>
          <a:p>
            <a:r>
              <a:rPr altLang="zh-CN" lang="en-US"/>
              <a:t>Click to edit Master title style</a:t>
            </a:r>
            <a:endParaRPr dirty="0" lang="en-US"/>
          </a:p>
        </p:txBody>
      </p:sp>
      <p:sp>
        <p:nvSpPr>
          <p:cNvPr id="1048791" name="Text Placeholder 2"/>
          <p:cNvSpPr>
            <a:spLocks noGrp="1"/>
          </p:cNvSpPr>
          <p:nvPr>
            <p:ph type="body" idx="1"/>
          </p:nvPr>
        </p:nvSpPr>
        <p:spPr>
          <a:xfrm>
            <a:off x="628650" y="1825625"/>
            <a:ext cx="7886700" cy="4351338"/>
          </a:xfrm>
          <a:prstGeom prst="rect"/>
        </p:spPr>
        <p:txBody>
          <a:bodyPr bIns="45720" lIns="91440" rIns="91440" rtlCol="0" tIns="45720" vert="horz">
            <a:normAutofit/>
          </a:bodyPr>
          <a:p>
            <a:pPr lvl="0"/>
            <a:r>
              <a:rPr altLang="zh-CN" lang="en-US"/>
              <a:t>Click to edit Master text styles</a:t>
            </a:r>
          </a:p>
          <a:p>
            <a:pPr lvl="1"/>
            <a:r>
              <a:rPr altLang="zh-CN" lang="en-US"/>
              <a:t>Second level</a:t>
            </a:r>
          </a:p>
          <a:p>
            <a:pPr lvl="2"/>
            <a:r>
              <a:rPr altLang="zh-CN" lang="en-US"/>
              <a:t>Third level</a:t>
            </a:r>
          </a:p>
          <a:p>
            <a:pPr lvl="3"/>
            <a:r>
              <a:rPr altLang="zh-CN" lang="en-US"/>
              <a:t>Fourth level</a:t>
            </a:r>
          </a:p>
          <a:p>
            <a:pPr lvl="4"/>
            <a:r>
              <a:rPr altLang="zh-CN" lang="en-US"/>
              <a:t>Fifth level</a:t>
            </a:r>
            <a:endParaRPr dirty="0" lang="en-US"/>
          </a:p>
        </p:txBody>
      </p:sp>
      <p:sp>
        <p:nvSpPr>
          <p:cNvPr id="1048792" name="Date Placeholder 3"/>
          <p:cNvSpPr>
            <a:spLocks noGrp="1"/>
          </p:cNvSpPr>
          <p:nvPr>
            <p:ph type="dt" sz="half" idx="2"/>
          </p:nvPr>
        </p:nvSpPr>
        <p:spPr>
          <a:xfrm>
            <a:off x="628650" y="6356351"/>
            <a:ext cx="2057400" cy="365125"/>
          </a:xfrm>
          <a:prstGeom prst="rect"/>
        </p:spPr>
        <p:txBody>
          <a:bodyPr anchor="ctr" bIns="45720" lIns="91440" rIns="91440" rtlCol="0" tIns="45720" vert="horz"/>
          <a:lstStyle>
            <a:lvl1pPr algn="l">
              <a:defRPr sz="1200">
                <a:solidFill>
                  <a:schemeClr val="tx1">
                    <a:tint val="75000"/>
                  </a:schemeClr>
                </a:solidFill>
              </a:defRPr>
            </a:lvl1pPr>
          </a:lstStyle>
          <a:p>
            <a:fld id="{70BC1078-46ED-40F9-8930-935BAD7C2B02}" type="datetimeFigureOut">
              <a:rPr altLang="en-US" lang="zh-CN" smtClean="0"/>
              <a:t>2022/5/7</a:t>
            </a:fld>
            <a:endParaRPr altLang="en-US" lang="zh-CN"/>
          </a:p>
        </p:txBody>
      </p:sp>
      <p:sp>
        <p:nvSpPr>
          <p:cNvPr id="1048793" name="Footer Placeholder 4"/>
          <p:cNvSpPr>
            <a:spLocks noGrp="1"/>
          </p:cNvSpPr>
          <p:nvPr>
            <p:ph type="ftr" sz="quarter" idx="3"/>
          </p:nvPr>
        </p:nvSpPr>
        <p:spPr>
          <a:xfrm>
            <a:off x="3028950" y="6356351"/>
            <a:ext cx="3086100" cy="365125"/>
          </a:xfrm>
          <a:prstGeom prst="rect"/>
        </p:spPr>
        <p:txBody>
          <a:bodyPr anchor="ctr" bIns="45720" lIns="91440" rIns="91440" rtlCol="0" tIns="45720" vert="horz"/>
          <a:lstStyle>
            <a:lvl1pPr algn="ctr">
              <a:defRPr sz="1200">
                <a:solidFill>
                  <a:schemeClr val="tx1">
                    <a:tint val="75000"/>
                  </a:schemeClr>
                </a:solidFill>
              </a:defRPr>
            </a:lvl1pPr>
          </a:lstStyle>
          <a:p>
            <a:r>
              <a:t/>
            </a:r>
            <a:endParaRPr altLang="en-US" lang="zh-CN"/>
          </a:p>
        </p:txBody>
      </p:sp>
      <p:sp>
        <p:nvSpPr>
          <p:cNvPr id="1048794" name="Slide Number Placeholder 5"/>
          <p:cNvSpPr>
            <a:spLocks noGrp="1"/>
          </p:cNvSpPr>
          <p:nvPr>
            <p:ph type="sldNum" sz="quarter" idx="4"/>
          </p:nvPr>
        </p:nvSpPr>
        <p:spPr>
          <a:xfrm>
            <a:off x="6457950" y="6356351"/>
            <a:ext cx="2057400" cy="365125"/>
          </a:xfrm>
          <a:prstGeom prst="rect"/>
        </p:spPr>
        <p:txBody>
          <a:bodyPr anchor="ctr" bIns="45720" lIns="91440" rIns="91440" rtlCol="0" tIns="45720" vert="horz"/>
          <a:lstStyle>
            <a:lvl1pPr algn="r">
              <a:defRPr sz="1200">
                <a:solidFill>
                  <a:schemeClr val="tx1">
                    <a:tint val="75000"/>
                  </a:schemeClr>
                </a:solidFill>
              </a:defRPr>
            </a:lvl1pPr>
          </a:lstStyle>
          <a:p>
            <a:fld id="{D5B52ADC-5BFA-4FBD-BEE2-16096B7F4166}" type="slidenum">
              <a:rPr altLang="en-US" lang="zh-CN" smtClean="0"/>
              <a:t>‹#›</a:t>
            </a:fld>
            <a:endParaRPr altLang="en-US" lang="zh-CN"/>
          </a:p>
        </p:txBody>
      </p:sp>
    </p:spTree>
  </p:cSld>
  <p:clrMap accent1="accent1" accent2="accent2" accent3="accent3" accent4="accent4" accent5="accent5" accent6="accent6" bg1="lt1" bg2="lt2" tx1="dk1" tx2="dk2"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jpeg"/><Relationship Id="rId3" Type="http://schemas.openxmlformats.org/officeDocument/2006/relationships/image" Target="../media/image12.jpe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jpeg"/><Relationship Id="rId3" Type="http://schemas.openxmlformats.org/officeDocument/2006/relationships/image" Target="../media/image17.jpe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image" Target="../media/image18.jpeg"/><Relationship Id="rId2" Type="http://schemas.openxmlformats.org/officeDocument/2006/relationships/image" Target="../media/image19.jpeg"/><Relationship Id="rId3" Type="http://schemas.openxmlformats.org/officeDocument/2006/relationships/image" Target="../media/image20.jpe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image" Target="../media/image23.jpeg"/><Relationship Id="rId2" Type="http://schemas.openxmlformats.org/officeDocument/2006/relationships/image" Target="../media/image24.jpeg"/><Relationship Id="rId3"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image" Target="../media/image27.jpeg"/><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image" Target="../media/image30.jpeg"/><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image" Target="../media/image32.jpeg"/><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image" Target="../media/image34.jpeg"/><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jpeg"/><Relationship Id="rId3"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image" Target="../media/image37.jpeg"/><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image" Target="../media/image39.jpeg"/><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image" Target="../media/image40.jpeg"/><Relationship Id="rId2"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jpeg"/><Relationship Id="rId3"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image" Target="../media/image44.jpeg"/><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image" Target="../media/image45.jpeg"/><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image" Target="../media/image46.jpeg"/><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image" Target="../media/image47.jpeg"/><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image" Target="../media/image48.jpeg"/><Relationship Id="rId2"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image" Target="../media/image49.jpeg"/><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image" Target="../media/image50.jpeg"/><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86" name="Title 1"/>
          <p:cNvSpPr>
            <a:spLocks noGrp="1"/>
          </p:cNvSpPr>
          <p:nvPr>
            <p:ph type="ctrTitle"/>
          </p:nvPr>
        </p:nvSpPr>
        <p:spPr>
          <a:xfrm>
            <a:off x="265696" y="3428999"/>
            <a:ext cx="5305324" cy="1197453"/>
          </a:xfrm>
        </p:spPr>
        <p:txBody>
          <a:bodyPr>
            <a:normAutofit fontScale="90000"/>
          </a:bodyPr>
          <a:p>
            <a:r>
              <a:rPr altLang="zh-CN" sz="4000" lang="en-US"/>
              <a:t>Cardiovascular Anatomy</a:t>
            </a:r>
            <a:br>
              <a:rPr altLang="zh-CN" sz="4000" lang="en-US"/>
            </a:br>
            <a:br>
              <a:rPr altLang="zh-CN" sz="4000" lang="en-US"/>
            </a:br>
            <a:r>
              <a:rPr altLang="zh-CN" sz="4000" lang="en-US"/>
              <a:t>Part </a:t>
            </a:r>
            <a:r>
              <a:rPr altLang="zh-CN" sz="4000" lang="en-US"/>
              <a:t>5</a:t>
            </a:r>
            <a:endParaRPr altLang="en-US" lang="zh-CN"/>
          </a:p>
        </p:txBody>
      </p:sp>
      <p:sp>
        <p:nvSpPr>
          <p:cNvPr id="1048587" name="Subtitle 2"/>
          <p:cNvSpPr>
            <a:spLocks noGrp="1"/>
          </p:cNvSpPr>
          <p:nvPr>
            <p:ph type="subTitle" idx="1"/>
          </p:nvPr>
        </p:nvSpPr>
        <p:spPr>
          <a:xfrm>
            <a:off x="265695" y="5294376"/>
            <a:ext cx="5208664" cy="913707"/>
          </a:xfrm>
        </p:spPr>
        <p:txBody>
          <a:bodyPr>
            <a:normAutofit fontScale="66667" lnSpcReduction="20000"/>
          </a:bodyPr>
          <a:p>
            <a:pPr algn="l"/>
            <a:r>
              <a:rPr altLang="zh-CN" lang="en-US"/>
              <a:t>Dr. SAHER ABUGHALI</a:t>
            </a:r>
          </a:p>
          <a:p>
            <a:pPr algn="l"/>
            <a:r>
              <a:rPr altLang="zh-CN" lang="en-US"/>
              <a:t>Director of Cardiac Surgery Department,</a:t>
            </a:r>
          </a:p>
          <a:p>
            <a:pPr algn="l"/>
            <a:r>
              <a:rPr altLang="zh-CN" lang="en-US"/>
              <a:t>Al Shifa Hospital.</a:t>
            </a:r>
          </a:p>
          <a:p>
            <a:pPr algn="l"/>
            <a:endParaRPr altLang="zh-CN" lang="en-US"/>
          </a:p>
        </p:txBody>
      </p:sp>
      <p:pic>
        <p:nvPicPr>
          <p:cNvPr id="2097152" name="صورة 2097152"/>
          <p:cNvPicPr>
            <a:picLocks/>
          </p:cNvPicPr>
          <p:nvPr/>
        </p:nvPicPr>
        <p:blipFill>
          <a:blip xmlns:r="http://schemas.openxmlformats.org/officeDocument/2006/relationships" r:embed="rId1"/>
          <a:stretch>
            <a:fillRect/>
          </a:stretch>
        </p:blipFill>
        <p:spPr>
          <a:xfrm>
            <a:off x="1938748" y="889707"/>
            <a:ext cx="1959223" cy="1959721"/>
          </a:xfrm>
          <a:prstGeom prst="rect"/>
        </p:spPr>
      </p:pic>
      <p:sp>
        <p:nvSpPr>
          <p:cNvPr id="1048588" name="مربع نص 1048602"/>
          <p:cNvSpPr txBox="1"/>
          <p:nvPr/>
        </p:nvSpPr>
        <p:spPr>
          <a:xfrm>
            <a:off x="1383965" y="215421"/>
            <a:ext cx="3260566" cy="510540"/>
          </a:xfrm>
          <a:prstGeom prst="rect"/>
        </p:spPr>
        <p:txBody>
          <a:bodyPr rtlCol="0" wrap="square">
            <a:spAutoFit/>
          </a:bodyPr>
          <a:p>
            <a:r>
              <a:rPr altLang="en-US" sz="2800" lang="it-IT">
                <a:solidFill>
                  <a:srgbClr val="000000"/>
                </a:solidFill>
              </a:rPr>
              <a:t>بسم</a:t>
            </a:r>
            <a:r>
              <a:rPr altLang="en-US" sz="2800" lang="en-US">
                <a:solidFill>
                  <a:srgbClr val="000000"/>
                </a:solidFill>
              </a:rPr>
              <a:t> </a:t>
            </a:r>
            <a:r>
              <a:rPr altLang="en-US" sz="2800" lang="it-IT">
                <a:solidFill>
                  <a:srgbClr val="000000"/>
                </a:solidFill>
              </a:rPr>
              <a:t>الله</a:t>
            </a:r>
            <a:r>
              <a:rPr altLang="en-US" sz="2800" lang="en-US">
                <a:solidFill>
                  <a:srgbClr val="000000"/>
                </a:solidFill>
              </a:rPr>
              <a:t> </a:t>
            </a:r>
            <a:r>
              <a:rPr altLang="en-US" sz="2800" lang="it-IT">
                <a:solidFill>
                  <a:srgbClr val="000000"/>
                </a:solidFill>
              </a:rPr>
              <a:t>الرحمن</a:t>
            </a:r>
            <a:r>
              <a:rPr altLang="en-US" sz="2800" lang="en-US">
                <a:solidFill>
                  <a:srgbClr val="000000"/>
                </a:solidFill>
              </a:rPr>
              <a:t> </a:t>
            </a:r>
            <a:r>
              <a:rPr altLang="en-US" sz="2800" lang="it-IT">
                <a:solidFill>
                  <a:srgbClr val="000000"/>
                </a:solidFill>
              </a:rPr>
              <a:t>الرحيم </a:t>
            </a:r>
            <a:endParaRPr sz="2800" lang="it-IT">
              <a:solidFill>
                <a:srgbClr val="000000"/>
              </a:solidFill>
            </a:endParaRPr>
          </a:p>
        </p:txBody>
      </p:sp>
      <p:pic>
        <p:nvPicPr>
          <p:cNvPr id="2097153" name=""/>
          <p:cNvPicPr>
            <a:picLocks/>
          </p:cNvPicPr>
          <p:nvPr/>
        </p:nvPicPr>
        <p:blipFill>
          <a:blip xmlns:r="http://schemas.openxmlformats.org/officeDocument/2006/relationships" r:embed="rId2"/>
          <a:stretch>
            <a:fillRect/>
          </a:stretch>
        </p:blipFill>
        <p:spPr>
          <a:xfrm rot="0">
            <a:off x="5896243" y="1869566"/>
            <a:ext cx="2814752" cy="4152103"/>
          </a:xfrm>
          <a:prstGeom prst="rec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589" name=""/>
          <p:cNvSpPr>
            <a:spLocks noGrp="1"/>
          </p:cNvSpPr>
          <p:nvPr>
            <p:ph type="ctrTitle"/>
          </p:nvPr>
        </p:nvSpPr>
        <p:spPr/>
        <p:txBody>
          <a:bodyPr/>
          <a:p>
            <a:r>
              <a:rPr lang="en-US"/>
              <a:t>C</a:t>
            </a:r>
            <a:r>
              <a:rPr lang="en-US"/>
              <a:t>a</a:t>
            </a:r>
            <a:r>
              <a:rPr lang="en-US"/>
              <a:t>r</a:t>
            </a:r>
            <a:r>
              <a:rPr lang="en-US"/>
              <a:t>d</a:t>
            </a:r>
            <a:r>
              <a:rPr lang="en-US"/>
              <a:t>i</a:t>
            </a:r>
            <a:r>
              <a:rPr lang="en-US"/>
              <a:t>o</a:t>
            </a:r>
            <a:r>
              <a:rPr lang="en-US"/>
              <a:t>v</a:t>
            </a:r>
            <a:r>
              <a:rPr lang="en-US"/>
              <a:t>a</a:t>
            </a:r>
            <a:r>
              <a:rPr lang="en-US"/>
              <a:t>s</a:t>
            </a:r>
            <a:r>
              <a:rPr lang="en-US"/>
              <a:t>c</a:t>
            </a:r>
            <a:r>
              <a:rPr lang="en-US"/>
              <a:t>u</a:t>
            </a:r>
            <a:r>
              <a:rPr lang="en-US"/>
              <a:t>l</a:t>
            </a:r>
            <a:r>
              <a:rPr lang="en-US"/>
              <a:t>a</a:t>
            </a:r>
            <a:r>
              <a:rPr lang="en-US"/>
              <a:t>r</a:t>
            </a:r>
            <a:r>
              <a:rPr lang="en-US"/>
              <a:t> </a:t>
            </a:r>
            <a:r>
              <a:rPr lang="en-US"/>
              <a:t>E</a:t>
            </a:r>
            <a:r>
              <a:rPr lang="en-US"/>
              <a:t>m</a:t>
            </a:r>
            <a:r>
              <a:rPr lang="en-US"/>
              <a:t>b</a:t>
            </a:r>
            <a:r>
              <a:rPr lang="en-US"/>
              <a:t>r</a:t>
            </a:r>
            <a:r>
              <a:rPr lang="en-US"/>
              <a:t>y</a:t>
            </a:r>
            <a:r>
              <a:rPr lang="en-US"/>
              <a:t>o</a:t>
            </a:r>
            <a:r>
              <a:rPr lang="en-US"/>
              <a:t>l</a:t>
            </a:r>
            <a:r>
              <a:rPr lang="en-US"/>
              <a:t>o</a:t>
            </a:r>
            <a:r>
              <a:rPr lang="en-US"/>
              <a:t>g</a:t>
            </a:r>
            <a:r>
              <a:rPr lang="en-US"/>
              <a:t>y</a:t>
            </a:r>
            <a:endParaRPr lang="it-I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595" name=""/>
          <p:cNvSpPr>
            <a:spLocks noGrp="1"/>
          </p:cNvSpPr>
          <p:nvPr>
            <p:ph type="title"/>
          </p:nvPr>
        </p:nvSpPr>
        <p:spPr/>
        <p:txBody>
          <a:bodyPr>
            <a:normAutofit/>
          </a:bodyPr>
          <a:p>
            <a:r>
              <a:rPr lang="en-US"/>
              <a:t>D</a:t>
            </a:r>
            <a:r>
              <a:rPr lang="en-US"/>
              <a:t>e</a:t>
            </a:r>
            <a:r>
              <a:rPr lang="en-US"/>
              <a:t>v</a:t>
            </a:r>
            <a:r>
              <a:rPr lang="en-US"/>
              <a:t>e</a:t>
            </a:r>
            <a:r>
              <a:rPr lang="en-US"/>
              <a:t>l</a:t>
            </a:r>
            <a:r>
              <a:rPr lang="en-US"/>
              <a:t>o</a:t>
            </a:r>
            <a:r>
              <a:rPr lang="en-US"/>
              <a:t>p</a:t>
            </a:r>
            <a:r>
              <a:rPr lang="en-US"/>
              <a:t>m</a:t>
            </a:r>
            <a:r>
              <a:rPr lang="en-US"/>
              <a:t>e</a:t>
            </a:r>
            <a:r>
              <a:rPr lang="en-US"/>
              <a:t>n</a:t>
            </a:r>
            <a:r>
              <a:rPr lang="en-US"/>
              <a:t>t</a:t>
            </a:r>
            <a:r>
              <a:rPr lang="en-US"/>
              <a:t> </a:t>
            </a:r>
            <a:r>
              <a:rPr lang="en-US"/>
              <a:t>o</a:t>
            </a:r>
            <a:r>
              <a:rPr lang="en-US"/>
              <a:t>f</a:t>
            </a:r>
            <a:r>
              <a:rPr lang="en-US"/>
              <a:t> </a:t>
            </a:r>
            <a:r>
              <a:rPr lang="en-US"/>
              <a:t>t</a:t>
            </a:r>
            <a:r>
              <a:rPr lang="en-US"/>
              <a:t>h</a:t>
            </a:r>
            <a:r>
              <a:rPr lang="en-US"/>
              <a:t>e</a:t>
            </a:r>
            <a:r>
              <a:rPr lang="en-US"/>
              <a:t> </a:t>
            </a:r>
            <a:r>
              <a:rPr lang="en-US"/>
              <a:t>C</a:t>
            </a:r>
            <a:r>
              <a:rPr lang="en-US"/>
              <a:t>V</a:t>
            </a:r>
            <a:r>
              <a:rPr lang="en-US"/>
              <a:t>S</a:t>
            </a:r>
            <a:endParaRPr lang="it-IT"/>
          </a:p>
        </p:txBody>
      </p:sp>
      <p:sp>
        <p:nvSpPr>
          <p:cNvPr id="1048596" name=""/>
          <p:cNvSpPr>
            <a:spLocks noGrp="1"/>
          </p:cNvSpPr>
          <p:nvPr>
            <p:ph idx="1"/>
          </p:nvPr>
        </p:nvSpPr>
        <p:spPr/>
        <p:txBody>
          <a:bodyPr>
            <a:normAutofit fontScale="85714" lnSpcReduction="20000"/>
          </a:bodyPr>
          <a:p>
            <a:r>
              <a:rPr lang="en-US"/>
              <a:t>T</a:t>
            </a:r>
            <a:r>
              <a:rPr lang="en-US"/>
              <a:t>he cardiovascular system</a:t>
            </a:r>
            <a:r>
              <a:rPr lang="en-US"/>
              <a:t> </a:t>
            </a:r>
            <a:r>
              <a:rPr lang="en-US"/>
              <a:t>(</a:t>
            </a:r>
            <a:r>
              <a:rPr lang="en-US"/>
              <a:t>C</a:t>
            </a:r>
            <a:r>
              <a:rPr lang="en-US"/>
              <a:t>V</a:t>
            </a:r>
            <a:r>
              <a:rPr lang="en-US"/>
              <a:t>S</a:t>
            </a:r>
            <a:r>
              <a:rPr lang="en-US"/>
              <a:t>)</a:t>
            </a:r>
            <a:r>
              <a:rPr lang="en-US"/>
              <a:t> is the </a:t>
            </a:r>
            <a:r>
              <a:rPr lang="en-US" u="sng"/>
              <a:t>first</a:t>
            </a:r>
            <a:r>
              <a:rPr lang="en-US"/>
              <a:t> major system to function in the embryo. </a:t>
            </a:r>
            <a:endParaRPr lang="it-IT"/>
          </a:p>
          <a:p>
            <a:r>
              <a:rPr lang="en-US"/>
              <a:t>The primordial heart and vascular system appear in the </a:t>
            </a:r>
            <a:r>
              <a:rPr lang="en-US" u="sng"/>
              <a:t>middle of the </a:t>
            </a:r>
            <a:r>
              <a:rPr lang="en-US" u="sng"/>
              <a:t>3</a:t>
            </a:r>
            <a:r>
              <a:rPr lang="en-US" u="sng"/>
              <a:t>r</a:t>
            </a:r>
            <a:r>
              <a:rPr lang="en-US" u="sng"/>
              <a:t>d</a:t>
            </a:r>
            <a:r>
              <a:rPr lang="en-US" u="sng"/>
              <a:t> </a:t>
            </a:r>
            <a:r>
              <a:rPr lang="en-US" u="sng"/>
              <a:t>week</a:t>
            </a:r>
            <a:r>
              <a:rPr lang="en-US"/>
              <a:t>.</a:t>
            </a:r>
            <a:endParaRPr lang="it-IT"/>
          </a:p>
          <a:p>
            <a:r>
              <a:rPr lang="en-US"/>
              <a:t>This</a:t>
            </a:r>
            <a:r>
              <a:rPr lang="en-US"/>
              <a:t> </a:t>
            </a:r>
            <a:r>
              <a:rPr lang="en-US"/>
              <a:t>precocious cardiac development occurs because the </a:t>
            </a:r>
            <a:r>
              <a:rPr lang="en-US" u="sng"/>
              <a:t>rapidly growing embryo</a:t>
            </a:r>
            <a:r>
              <a:rPr lang="en-US"/>
              <a:t> can no longer</a:t>
            </a:r>
            <a:r>
              <a:rPr lang="en-US"/>
              <a:t> </a:t>
            </a:r>
            <a:r>
              <a:rPr lang="en-US"/>
              <a:t>satisfy its nutritional and oxygen requirements by diffusion alone. </a:t>
            </a:r>
            <a:endParaRPr lang="it-IT"/>
          </a:p>
          <a:p>
            <a:r>
              <a:rPr lang="en-US"/>
              <a:t>Consequently, there is a</a:t>
            </a:r>
            <a:r>
              <a:rPr lang="en-US"/>
              <a:t> </a:t>
            </a:r>
            <a:r>
              <a:rPr lang="en-US"/>
              <a:t>need for an efficient method of acquiring oxygen and nutrients from the maternal blood and</a:t>
            </a:r>
            <a:r>
              <a:rPr lang="en-US"/>
              <a:t> </a:t>
            </a:r>
            <a:r>
              <a:rPr lang="en-US"/>
              <a:t>disposing of carbon dioxide and waste products.</a:t>
            </a:r>
            <a:endParaRPr lang="it-IT"/>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597" name=""/>
          <p:cNvSpPr>
            <a:spLocks noGrp="1"/>
          </p:cNvSpPr>
          <p:nvPr>
            <p:ph type="title"/>
          </p:nvPr>
        </p:nvSpPr>
        <p:spPr/>
        <p:txBody>
          <a:bodyPr/>
          <a:p>
            <a:r>
              <a:rPr lang="en-US"/>
              <a:t>Development of the Cardiovascular System</a:t>
            </a:r>
            <a:endParaRPr lang="it-IT"/>
          </a:p>
        </p:txBody>
      </p:sp>
      <p:sp>
        <p:nvSpPr>
          <p:cNvPr id="1048598" name=""/>
          <p:cNvSpPr>
            <a:spLocks noGrp="1"/>
          </p:cNvSpPr>
          <p:nvPr>
            <p:ph idx="1"/>
          </p:nvPr>
        </p:nvSpPr>
        <p:spPr>
          <a:xfrm>
            <a:off x="628650" y="2392885"/>
            <a:ext cx="4328663" cy="2602143"/>
          </a:xfrm>
        </p:spPr>
        <p:txBody>
          <a:bodyPr/>
          <a:p>
            <a:r>
              <a:rPr lang="en-US"/>
              <a:t>Fetal Development</a:t>
            </a:r>
            <a:endParaRPr lang="it-IT"/>
          </a:p>
          <a:p>
            <a:r>
              <a:rPr lang="en-US"/>
              <a:t>Cardiogenesis</a:t>
            </a:r>
            <a:endParaRPr lang="it-IT"/>
          </a:p>
          <a:p>
            <a:r>
              <a:rPr lang="en-US"/>
              <a:t>Arch Formation</a:t>
            </a:r>
            <a:endParaRPr lang="it-IT"/>
          </a:p>
          <a:p>
            <a:r>
              <a:rPr lang="en-US"/>
              <a:t>Fetal Circulation</a:t>
            </a:r>
            <a:endParaRPr lang="it-IT"/>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599" name=""/>
          <p:cNvSpPr>
            <a:spLocks noGrp="1"/>
          </p:cNvSpPr>
          <p:nvPr>
            <p:ph type="title"/>
          </p:nvPr>
        </p:nvSpPr>
        <p:spPr/>
        <p:txBody>
          <a:bodyPr/>
          <a:p>
            <a:endParaRPr lang="it-IT"/>
          </a:p>
        </p:txBody>
      </p:sp>
      <p:sp>
        <p:nvSpPr>
          <p:cNvPr id="1048600" name=""/>
          <p:cNvSpPr>
            <a:spLocks noGrp="1"/>
          </p:cNvSpPr>
          <p:nvPr>
            <p:ph idx="1"/>
          </p:nvPr>
        </p:nvSpPr>
        <p:spPr/>
        <p:txBody>
          <a:bodyPr/>
          <a:p>
            <a:endParaRPr lang="it-IT"/>
          </a:p>
        </p:txBody>
      </p:sp>
      <p:pic>
        <p:nvPicPr>
          <p:cNvPr id="2097154" name=""/>
          <p:cNvPicPr>
            <a:picLocks/>
          </p:cNvPicPr>
          <p:nvPr/>
        </p:nvPicPr>
        <p:blipFill>
          <a:blip xmlns:r="http://schemas.openxmlformats.org/officeDocument/2006/relationships" r:embed="rId1"/>
          <a:stretch>
            <a:fillRect/>
          </a:stretch>
        </p:blipFill>
        <p:spPr>
          <a:xfrm rot="0">
            <a:off x="40926" y="51761"/>
            <a:ext cx="9062148" cy="6754477"/>
          </a:xfrm>
          <a:prstGeom prst="rect"/>
        </p:spPr>
      </p:pic>
      <p:sp>
        <p:nvSpPr>
          <p:cNvPr id="1048601" name=""/>
          <p:cNvSpPr txBox="1"/>
          <p:nvPr/>
        </p:nvSpPr>
        <p:spPr>
          <a:xfrm>
            <a:off x="1886900" y="2310344"/>
            <a:ext cx="5370199" cy="2479040"/>
          </a:xfrm>
          <a:prstGeom prst="rect"/>
        </p:spPr>
        <p:txBody>
          <a:bodyPr rtlCol="0" wrap="square">
            <a:spAutoFit/>
          </a:bodyPr>
          <a:p>
            <a:pPr indent="-457200" marL="457200">
              <a:buFont typeface="Arial"/>
              <a:buChar char="•"/>
            </a:pPr>
            <a:r>
              <a:rPr sz="4000" i="1" lang="en-US" u="sng">
                <a:solidFill>
                  <a:srgbClr val="FFFF00"/>
                </a:solidFill>
              </a:rPr>
              <a:t>F</a:t>
            </a:r>
            <a:r>
              <a:rPr sz="4000" i="1" lang="en-US" u="sng">
                <a:solidFill>
                  <a:srgbClr val="FFFF00"/>
                </a:solidFill>
              </a:rPr>
              <a:t>e</a:t>
            </a:r>
            <a:r>
              <a:rPr sz="4000" i="1" lang="en-US" u="sng">
                <a:solidFill>
                  <a:srgbClr val="FFFF00"/>
                </a:solidFill>
              </a:rPr>
              <a:t>t</a:t>
            </a:r>
            <a:r>
              <a:rPr sz="4000" i="1" lang="en-US" u="sng">
                <a:solidFill>
                  <a:srgbClr val="FFFF00"/>
                </a:solidFill>
              </a:rPr>
              <a:t>a</a:t>
            </a:r>
            <a:r>
              <a:rPr sz="4000" i="1" lang="en-US" u="sng">
                <a:solidFill>
                  <a:srgbClr val="FFFF00"/>
                </a:solidFill>
              </a:rPr>
              <a:t>l</a:t>
            </a:r>
            <a:r>
              <a:rPr sz="4000" i="1" lang="en-US" u="sng">
                <a:solidFill>
                  <a:srgbClr val="FFFF00"/>
                </a:solidFill>
              </a:rPr>
              <a:t> </a:t>
            </a:r>
            <a:r>
              <a:rPr sz="4000" i="1" lang="en-US" u="sng">
                <a:solidFill>
                  <a:srgbClr val="FFFF00"/>
                </a:solidFill>
              </a:rPr>
              <a:t>D</a:t>
            </a:r>
            <a:r>
              <a:rPr sz="4000" i="1" lang="en-US" u="sng">
                <a:solidFill>
                  <a:srgbClr val="FFFF00"/>
                </a:solidFill>
              </a:rPr>
              <a:t>e</a:t>
            </a:r>
            <a:r>
              <a:rPr sz="4000" i="1" lang="en-US" u="sng">
                <a:solidFill>
                  <a:srgbClr val="FFFF00"/>
                </a:solidFill>
              </a:rPr>
              <a:t>v</a:t>
            </a:r>
            <a:r>
              <a:rPr sz="4000" i="1" lang="en-US" u="sng">
                <a:solidFill>
                  <a:srgbClr val="FFFF00"/>
                </a:solidFill>
              </a:rPr>
              <a:t>e</a:t>
            </a:r>
            <a:r>
              <a:rPr sz="4000" i="1" lang="en-US" u="sng">
                <a:solidFill>
                  <a:srgbClr val="FFFF00"/>
                </a:solidFill>
              </a:rPr>
              <a:t>l</a:t>
            </a:r>
            <a:r>
              <a:rPr sz="4000" i="1" lang="en-US" u="sng">
                <a:solidFill>
                  <a:srgbClr val="FFFF00"/>
                </a:solidFill>
              </a:rPr>
              <a:t>o</a:t>
            </a:r>
            <a:r>
              <a:rPr sz="4000" i="1" lang="en-US" u="sng">
                <a:solidFill>
                  <a:srgbClr val="FFFF00"/>
                </a:solidFill>
              </a:rPr>
              <a:t>p</a:t>
            </a:r>
            <a:r>
              <a:rPr sz="4000" i="1" lang="en-US" u="sng">
                <a:solidFill>
                  <a:srgbClr val="FFFF00"/>
                </a:solidFill>
              </a:rPr>
              <a:t>m</a:t>
            </a:r>
            <a:r>
              <a:rPr sz="4000" i="1" lang="en-US" u="sng">
                <a:solidFill>
                  <a:srgbClr val="FFFF00"/>
                </a:solidFill>
              </a:rPr>
              <a:t>e</a:t>
            </a:r>
            <a:r>
              <a:rPr sz="4000" i="1" lang="en-US" u="sng">
                <a:solidFill>
                  <a:srgbClr val="FFFF00"/>
                </a:solidFill>
              </a:rPr>
              <a:t>n</a:t>
            </a:r>
            <a:r>
              <a:rPr sz="4000" i="1" lang="en-US" u="sng">
                <a:solidFill>
                  <a:srgbClr val="FFFF00"/>
                </a:solidFill>
              </a:rPr>
              <a:t>t</a:t>
            </a:r>
            <a:endParaRPr sz="4000" i="1" lang="it-IT" u="sng">
              <a:solidFill>
                <a:srgbClr val="FFFF00"/>
              </a:solidFill>
            </a:endParaRPr>
          </a:p>
          <a:p>
            <a:pPr indent="-457200" marL="457200">
              <a:buFont typeface="Arial"/>
              <a:buChar char="•"/>
            </a:pPr>
            <a:r>
              <a:rPr sz="4000" lang="en-US">
                <a:solidFill>
                  <a:srgbClr val="FFFFFF"/>
                </a:solidFill>
              </a:rPr>
              <a:t>C</a:t>
            </a:r>
            <a:r>
              <a:rPr sz="4000" lang="en-US">
                <a:solidFill>
                  <a:srgbClr val="FFFFFF"/>
                </a:solidFill>
              </a:rPr>
              <a:t>a</a:t>
            </a:r>
            <a:r>
              <a:rPr sz="4000" lang="en-US">
                <a:solidFill>
                  <a:srgbClr val="FFFFFF"/>
                </a:solidFill>
              </a:rPr>
              <a:t>r</a:t>
            </a:r>
            <a:r>
              <a:rPr sz="4000" lang="en-US">
                <a:solidFill>
                  <a:srgbClr val="FFFFFF"/>
                </a:solidFill>
              </a:rPr>
              <a:t>d</a:t>
            </a:r>
            <a:r>
              <a:rPr sz="4000" lang="en-US">
                <a:solidFill>
                  <a:srgbClr val="FFFFFF"/>
                </a:solidFill>
              </a:rPr>
              <a:t>i</a:t>
            </a:r>
            <a:r>
              <a:rPr sz="4000" lang="en-US">
                <a:solidFill>
                  <a:srgbClr val="FFFFFF"/>
                </a:solidFill>
              </a:rPr>
              <a:t>o</a:t>
            </a:r>
            <a:r>
              <a:rPr sz="4000" lang="en-US">
                <a:solidFill>
                  <a:srgbClr val="FFFFFF"/>
                </a:solidFill>
              </a:rPr>
              <a:t>g</a:t>
            </a:r>
            <a:r>
              <a:rPr sz="4000" lang="en-US">
                <a:solidFill>
                  <a:srgbClr val="FFFFFF"/>
                </a:solidFill>
              </a:rPr>
              <a:t>e</a:t>
            </a:r>
            <a:r>
              <a:rPr sz="4000" lang="en-US">
                <a:solidFill>
                  <a:srgbClr val="FFFFFF"/>
                </a:solidFill>
              </a:rPr>
              <a:t>n</a:t>
            </a:r>
            <a:r>
              <a:rPr sz="4000" lang="en-US">
                <a:solidFill>
                  <a:srgbClr val="FFFFFF"/>
                </a:solidFill>
              </a:rPr>
              <a:t>e</a:t>
            </a:r>
            <a:r>
              <a:rPr sz="4000" lang="en-US">
                <a:solidFill>
                  <a:srgbClr val="FFFFFF"/>
                </a:solidFill>
              </a:rPr>
              <a:t>s</a:t>
            </a:r>
            <a:r>
              <a:rPr sz="4000" lang="en-US">
                <a:solidFill>
                  <a:srgbClr val="FFFFFF"/>
                </a:solidFill>
              </a:rPr>
              <a:t>i</a:t>
            </a:r>
            <a:r>
              <a:rPr sz="4000" lang="en-US">
                <a:solidFill>
                  <a:srgbClr val="FFFFFF"/>
                </a:solidFill>
              </a:rPr>
              <a:t>s</a:t>
            </a:r>
            <a:endParaRPr sz="4000" lang="it-IT">
              <a:solidFill>
                <a:srgbClr val="FFFFFF"/>
              </a:solidFill>
            </a:endParaRPr>
          </a:p>
          <a:p>
            <a:pPr indent="-457200" marL="457200">
              <a:buFont typeface="Arial"/>
              <a:buChar char="•"/>
            </a:pPr>
            <a:r>
              <a:rPr sz="4000" lang="en-US">
                <a:solidFill>
                  <a:srgbClr val="FFFFFF"/>
                </a:solidFill>
              </a:rPr>
              <a:t>A</a:t>
            </a:r>
            <a:r>
              <a:rPr sz="4000" lang="en-US">
                <a:solidFill>
                  <a:srgbClr val="FFFFFF"/>
                </a:solidFill>
              </a:rPr>
              <a:t>r</a:t>
            </a:r>
            <a:r>
              <a:rPr sz="4000" lang="en-US">
                <a:solidFill>
                  <a:srgbClr val="FFFFFF"/>
                </a:solidFill>
              </a:rPr>
              <a:t>c</a:t>
            </a:r>
            <a:r>
              <a:rPr sz="4000" lang="en-US">
                <a:solidFill>
                  <a:srgbClr val="FFFFFF"/>
                </a:solidFill>
              </a:rPr>
              <a:t>h</a:t>
            </a:r>
            <a:r>
              <a:rPr sz="4000" lang="en-US">
                <a:solidFill>
                  <a:srgbClr val="FFFFFF"/>
                </a:solidFill>
              </a:rPr>
              <a:t> </a:t>
            </a:r>
            <a:r>
              <a:rPr sz="4000" lang="en-US">
                <a:solidFill>
                  <a:srgbClr val="FFFFFF"/>
                </a:solidFill>
              </a:rPr>
              <a:t>F</a:t>
            </a:r>
            <a:r>
              <a:rPr sz="4000" lang="en-US">
                <a:solidFill>
                  <a:srgbClr val="FFFFFF"/>
                </a:solidFill>
              </a:rPr>
              <a:t>o</a:t>
            </a:r>
            <a:r>
              <a:rPr sz="4000" lang="en-US">
                <a:solidFill>
                  <a:srgbClr val="FFFFFF"/>
                </a:solidFill>
              </a:rPr>
              <a:t>r</a:t>
            </a:r>
            <a:r>
              <a:rPr sz="4000" lang="en-US">
                <a:solidFill>
                  <a:srgbClr val="FFFFFF"/>
                </a:solidFill>
              </a:rPr>
              <a:t>m</a:t>
            </a:r>
            <a:r>
              <a:rPr sz="4000" lang="en-US">
                <a:solidFill>
                  <a:srgbClr val="FFFFFF"/>
                </a:solidFill>
              </a:rPr>
              <a:t>a</a:t>
            </a:r>
            <a:r>
              <a:rPr sz="4000" lang="en-US">
                <a:solidFill>
                  <a:srgbClr val="FFFFFF"/>
                </a:solidFill>
              </a:rPr>
              <a:t>t</a:t>
            </a:r>
            <a:r>
              <a:rPr sz="4000" lang="en-US">
                <a:solidFill>
                  <a:srgbClr val="FFFFFF"/>
                </a:solidFill>
              </a:rPr>
              <a:t>i</a:t>
            </a:r>
            <a:r>
              <a:rPr sz="4000" lang="en-US">
                <a:solidFill>
                  <a:srgbClr val="FFFFFF"/>
                </a:solidFill>
              </a:rPr>
              <a:t>o</a:t>
            </a:r>
            <a:r>
              <a:rPr sz="4000" lang="en-US">
                <a:solidFill>
                  <a:srgbClr val="FFFFFF"/>
                </a:solidFill>
              </a:rPr>
              <a:t>n</a:t>
            </a:r>
            <a:endParaRPr sz="4000" lang="it-IT">
              <a:solidFill>
                <a:srgbClr val="FFFFFF"/>
              </a:solidFill>
            </a:endParaRPr>
          </a:p>
          <a:p>
            <a:pPr indent="-457200" marL="457200">
              <a:buFont typeface="Arial"/>
              <a:buChar char="•"/>
            </a:pPr>
            <a:r>
              <a:rPr sz="4000" lang="en-US">
                <a:solidFill>
                  <a:srgbClr val="FFFFFF"/>
                </a:solidFill>
              </a:rPr>
              <a:t>F</a:t>
            </a:r>
            <a:r>
              <a:rPr sz="4000" lang="en-US">
                <a:solidFill>
                  <a:srgbClr val="FFFFFF"/>
                </a:solidFill>
              </a:rPr>
              <a:t>e</a:t>
            </a:r>
            <a:r>
              <a:rPr sz="4000" lang="en-US">
                <a:solidFill>
                  <a:srgbClr val="FFFFFF"/>
                </a:solidFill>
              </a:rPr>
              <a:t>t</a:t>
            </a:r>
            <a:r>
              <a:rPr sz="4000" lang="en-US">
                <a:solidFill>
                  <a:srgbClr val="FFFFFF"/>
                </a:solidFill>
              </a:rPr>
              <a:t>a</a:t>
            </a:r>
            <a:r>
              <a:rPr sz="4000" lang="en-US">
                <a:solidFill>
                  <a:srgbClr val="FFFFFF"/>
                </a:solidFill>
              </a:rPr>
              <a:t>l</a:t>
            </a:r>
            <a:r>
              <a:rPr sz="4000" lang="en-US">
                <a:solidFill>
                  <a:srgbClr val="FFFFFF"/>
                </a:solidFill>
              </a:rPr>
              <a:t> </a:t>
            </a:r>
            <a:r>
              <a:rPr sz="4000" lang="en-US">
                <a:solidFill>
                  <a:srgbClr val="FFFFFF"/>
                </a:solidFill>
              </a:rPr>
              <a:t>Circulati</a:t>
            </a:r>
            <a:r>
              <a:rPr sz="4000" lang="en-US">
                <a:solidFill>
                  <a:srgbClr val="FFFFFF"/>
                </a:solidFill>
              </a:rPr>
              <a:t>o</a:t>
            </a:r>
            <a:r>
              <a:rPr sz="4000" lang="en-US">
                <a:solidFill>
                  <a:srgbClr val="FFFFFF"/>
                </a:solidFill>
              </a:rPr>
              <a:t>n</a:t>
            </a:r>
            <a:r>
              <a:rPr sz="4000" lang="en-US">
                <a:solidFill>
                  <a:srgbClr val="FFFFFF"/>
                </a:solidFill>
              </a:rPr>
              <a:t> </a:t>
            </a:r>
            <a:endParaRPr sz="2800" lang="it-IT">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604" name=""/>
          <p:cNvSpPr>
            <a:spLocks noGrp="1"/>
          </p:cNvSpPr>
          <p:nvPr>
            <p:ph type="title"/>
          </p:nvPr>
        </p:nvSpPr>
        <p:spPr/>
        <p:txBody>
          <a:bodyPr/>
          <a:p>
            <a:r>
              <a:rPr lang="en-US"/>
              <a:t>F</a:t>
            </a:r>
            <a:r>
              <a:rPr lang="en-US"/>
              <a:t>e</a:t>
            </a:r>
            <a:r>
              <a:rPr lang="en-US"/>
              <a:t>t</a:t>
            </a:r>
            <a:r>
              <a:rPr lang="en-US"/>
              <a:t>a</a:t>
            </a:r>
            <a:r>
              <a:rPr lang="en-US"/>
              <a:t>l</a:t>
            </a:r>
            <a:r>
              <a:rPr lang="en-US"/>
              <a:t> </a:t>
            </a:r>
            <a:r>
              <a:rPr lang="en-US"/>
              <a:t>D</a:t>
            </a:r>
            <a:r>
              <a:rPr lang="en-US"/>
              <a:t>e</a:t>
            </a:r>
            <a:r>
              <a:rPr lang="en-US"/>
              <a:t>v</a:t>
            </a:r>
            <a:r>
              <a:rPr lang="en-US"/>
              <a:t>e</a:t>
            </a:r>
            <a:r>
              <a:rPr lang="en-US"/>
              <a:t>l</a:t>
            </a:r>
            <a:r>
              <a:rPr lang="en-US"/>
              <a:t>o</a:t>
            </a:r>
            <a:r>
              <a:rPr lang="en-US"/>
              <a:t>p</a:t>
            </a:r>
            <a:r>
              <a:rPr lang="en-US"/>
              <a:t>m</a:t>
            </a:r>
            <a:r>
              <a:rPr lang="en-US"/>
              <a:t>e</a:t>
            </a:r>
            <a:r>
              <a:rPr lang="en-US"/>
              <a:t>n</a:t>
            </a:r>
            <a:r>
              <a:rPr lang="en-US"/>
              <a:t>t</a:t>
            </a:r>
            <a:r>
              <a:rPr lang="en-US"/>
              <a:t>:</a:t>
            </a:r>
            <a:r>
              <a:rPr lang="en-US"/>
              <a:t> </a:t>
            </a:r>
            <a:r>
              <a:rPr lang="en-US"/>
              <a:t>1</a:t>
            </a:r>
            <a:r>
              <a:rPr lang="en-US"/>
              <a:t>s</a:t>
            </a:r>
            <a:r>
              <a:rPr lang="en-US"/>
              <a:t>t</a:t>
            </a:r>
            <a:r>
              <a:rPr lang="en-US"/>
              <a:t> </a:t>
            </a:r>
            <a:r>
              <a:rPr lang="en-US"/>
              <a:t>w</a:t>
            </a:r>
            <a:r>
              <a:rPr lang="en-US"/>
              <a:t>e</a:t>
            </a:r>
            <a:r>
              <a:rPr lang="en-US"/>
              <a:t>e</a:t>
            </a:r>
            <a:r>
              <a:rPr lang="en-US"/>
              <a:t>k</a:t>
            </a:r>
            <a:endParaRPr lang="it-IT"/>
          </a:p>
        </p:txBody>
      </p:sp>
      <p:sp>
        <p:nvSpPr>
          <p:cNvPr id="1048605" name=""/>
          <p:cNvSpPr>
            <a:spLocks noGrp="1"/>
          </p:cNvSpPr>
          <p:nvPr>
            <p:ph idx="1"/>
          </p:nvPr>
        </p:nvSpPr>
        <p:spPr>
          <a:xfrm>
            <a:off x="628648" y="1380741"/>
            <a:ext cx="7896992" cy="1246029"/>
          </a:xfrm>
        </p:spPr>
        <p:txBody>
          <a:bodyPr>
            <a:normAutofit/>
          </a:bodyPr>
          <a:p>
            <a:pPr indent="0" marL="0">
              <a:buNone/>
            </a:pPr>
            <a:r>
              <a:rPr lang="en-US"/>
              <a:t>During the first week of fetal life</a:t>
            </a:r>
            <a:r>
              <a:rPr lang="en-US"/>
              <a:t>,</a:t>
            </a:r>
            <a:r>
              <a:rPr lang="en-US"/>
              <a:t> the fertilized egg develops into a </a:t>
            </a:r>
            <a:r>
              <a:rPr lang="en-US" u="sng"/>
              <a:t>blastocyte</a:t>
            </a:r>
            <a:r>
              <a:rPr lang="en-US"/>
              <a:t> and in plants in the mother's </a:t>
            </a:r>
            <a:r>
              <a:rPr lang="en-US" u="sng"/>
              <a:t>uterus</a:t>
            </a:r>
            <a:r>
              <a:rPr lang="en-US"/>
              <a:t>. </a:t>
            </a:r>
            <a:endParaRPr lang="it-IT"/>
          </a:p>
        </p:txBody>
      </p:sp>
      <p:pic>
        <p:nvPicPr>
          <p:cNvPr id="2097156" name=""/>
          <p:cNvPicPr>
            <a:picLocks/>
          </p:cNvPicPr>
          <p:nvPr/>
        </p:nvPicPr>
        <p:blipFill>
          <a:blip xmlns:r="http://schemas.openxmlformats.org/officeDocument/2006/relationships" r:embed="rId1"/>
          <a:stretch>
            <a:fillRect/>
          </a:stretch>
        </p:blipFill>
        <p:spPr>
          <a:xfrm rot="0">
            <a:off x="1133853" y="2869881"/>
            <a:ext cx="6959299" cy="3892497"/>
          </a:xfrm>
          <a:prstGeom prst="rec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06" name=""/>
          <p:cNvSpPr>
            <a:spLocks noGrp="1"/>
          </p:cNvSpPr>
          <p:nvPr>
            <p:ph type="title"/>
          </p:nvPr>
        </p:nvSpPr>
        <p:spPr/>
        <p:txBody>
          <a:bodyPr/>
          <a:p>
            <a:r>
              <a:rPr lang="en-US"/>
              <a:t>F</a:t>
            </a:r>
            <a:r>
              <a:rPr lang="en-US"/>
              <a:t>e</a:t>
            </a:r>
            <a:r>
              <a:rPr lang="en-US"/>
              <a:t>t</a:t>
            </a:r>
            <a:r>
              <a:rPr lang="en-US"/>
              <a:t>a</a:t>
            </a:r>
            <a:r>
              <a:rPr lang="en-US"/>
              <a:t>l</a:t>
            </a:r>
            <a:r>
              <a:rPr lang="en-US"/>
              <a:t> </a:t>
            </a:r>
            <a:r>
              <a:rPr lang="en-US"/>
              <a:t>D</a:t>
            </a:r>
            <a:r>
              <a:rPr lang="en-US"/>
              <a:t>e</a:t>
            </a:r>
            <a:r>
              <a:rPr lang="en-US"/>
              <a:t>v</a:t>
            </a:r>
            <a:r>
              <a:rPr lang="en-US"/>
              <a:t>e</a:t>
            </a:r>
            <a:r>
              <a:rPr lang="en-US"/>
              <a:t>l</a:t>
            </a:r>
            <a:r>
              <a:rPr lang="en-US"/>
              <a:t>o</a:t>
            </a:r>
            <a:r>
              <a:rPr lang="en-US"/>
              <a:t>p</a:t>
            </a:r>
            <a:r>
              <a:rPr lang="en-US"/>
              <a:t>m</a:t>
            </a:r>
            <a:r>
              <a:rPr lang="en-US"/>
              <a:t>e</a:t>
            </a:r>
            <a:r>
              <a:rPr lang="en-US"/>
              <a:t>n</a:t>
            </a:r>
            <a:r>
              <a:rPr lang="en-US"/>
              <a:t>t</a:t>
            </a:r>
            <a:r>
              <a:rPr lang="en-US"/>
              <a:t>:</a:t>
            </a:r>
            <a:r>
              <a:rPr lang="en-US"/>
              <a:t> </a:t>
            </a:r>
            <a:r>
              <a:rPr lang="en-US"/>
              <a:t>2</a:t>
            </a:r>
            <a:r>
              <a:rPr lang="en-US"/>
              <a:t>n</a:t>
            </a:r>
            <a:r>
              <a:rPr lang="en-US"/>
              <a:t>d</a:t>
            </a:r>
            <a:r>
              <a:rPr lang="en-US"/>
              <a:t> </a:t>
            </a:r>
            <a:r>
              <a:rPr lang="en-US"/>
              <a:t>w</a:t>
            </a:r>
            <a:r>
              <a:rPr lang="en-US"/>
              <a:t>e</a:t>
            </a:r>
            <a:r>
              <a:rPr lang="en-US"/>
              <a:t>e</a:t>
            </a:r>
            <a:r>
              <a:rPr lang="en-US"/>
              <a:t>k</a:t>
            </a:r>
            <a:endParaRPr lang="it-IT"/>
          </a:p>
        </p:txBody>
      </p:sp>
      <p:sp>
        <p:nvSpPr>
          <p:cNvPr id="1048607" name=""/>
          <p:cNvSpPr>
            <a:spLocks noGrp="1"/>
          </p:cNvSpPr>
          <p:nvPr>
            <p:ph idx="1"/>
          </p:nvPr>
        </p:nvSpPr>
        <p:spPr>
          <a:xfrm>
            <a:off x="628649" y="1480590"/>
            <a:ext cx="7933472" cy="1170008"/>
          </a:xfrm>
        </p:spPr>
        <p:txBody>
          <a:bodyPr>
            <a:normAutofit fontScale="92857" lnSpcReduction="20000"/>
          </a:bodyPr>
          <a:p>
            <a:pPr indent="0" marL="0">
              <a:buNone/>
            </a:pPr>
            <a:r>
              <a:rPr lang="en-US"/>
              <a:t>D</a:t>
            </a:r>
            <a:r>
              <a:rPr lang="en-US"/>
              <a:t>uring the second week of fetal life</a:t>
            </a:r>
            <a:r>
              <a:rPr lang="en-US"/>
              <a:t>,</a:t>
            </a:r>
            <a:r>
              <a:rPr lang="en-US"/>
              <a:t> the </a:t>
            </a:r>
            <a:r>
              <a:rPr lang="en-US" u="sng"/>
              <a:t>blastocyte</a:t>
            </a:r>
            <a:r>
              <a:rPr lang="en-US"/>
              <a:t> implants </a:t>
            </a:r>
            <a:r>
              <a:rPr lang="en-US" u="sng"/>
              <a:t>deeper</a:t>
            </a:r>
            <a:r>
              <a:rPr lang="en-US"/>
              <a:t> into the uterine wall and a </a:t>
            </a:r>
            <a:r>
              <a:rPr lang="en-US" u="sng"/>
              <a:t>primitive placenta</a:t>
            </a:r>
            <a:r>
              <a:rPr lang="en-US"/>
              <a:t> begins to form. </a:t>
            </a:r>
            <a:endParaRPr lang="it-IT"/>
          </a:p>
        </p:txBody>
      </p:sp>
      <p:pic>
        <p:nvPicPr>
          <p:cNvPr id="2097157" name=""/>
          <p:cNvPicPr>
            <a:picLocks/>
          </p:cNvPicPr>
          <p:nvPr/>
        </p:nvPicPr>
        <p:blipFill>
          <a:blip xmlns:r="http://schemas.openxmlformats.org/officeDocument/2006/relationships" r:embed="rId1"/>
          <a:stretch>
            <a:fillRect/>
          </a:stretch>
        </p:blipFill>
        <p:spPr>
          <a:xfrm rot="0">
            <a:off x="1631928" y="2914859"/>
            <a:ext cx="5880143" cy="3801442"/>
          </a:xfrm>
          <a:prstGeom prst="rec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08" name=""/>
          <p:cNvSpPr>
            <a:spLocks noGrp="1"/>
          </p:cNvSpPr>
          <p:nvPr>
            <p:ph type="title"/>
          </p:nvPr>
        </p:nvSpPr>
        <p:spPr/>
        <p:txBody>
          <a:bodyPr/>
          <a:p>
            <a:r>
              <a:rPr lang="en-US"/>
              <a:t>F</a:t>
            </a:r>
            <a:r>
              <a:rPr lang="en-US"/>
              <a:t>e</a:t>
            </a:r>
            <a:r>
              <a:rPr lang="en-US"/>
              <a:t>t</a:t>
            </a:r>
            <a:r>
              <a:rPr lang="en-US"/>
              <a:t>a</a:t>
            </a:r>
            <a:r>
              <a:rPr lang="en-US"/>
              <a:t>l</a:t>
            </a:r>
            <a:r>
              <a:rPr lang="en-US"/>
              <a:t> </a:t>
            </a:r>
            <a:r>
              <a:rPr lang="en-US"/>
              <a:t>D</a:t>
            </a:r>
            <a:r>
              <a:rPr lang="en-US"/>
              <a:t>e</a:t>
            </a:r>
            <a:r>
              <a:rPr lang="en-US"/>
              <a:t>v</a:t>
            </a:r>
            <a:r>
              <a:rPr lang="en-US"/>
              <a:t>e</a:t>
            </a:r>
            <a:r>
              <a:rPr lang="en-US"/>
              <a:t>l</a:t>
            </a:r>
            <a:r>
              <a:rPr lang="en-US"/>
              <a:t>o</a:t>
            </a:r>
            <a:r>
              <a:rPr lang="en-US"/>
              <a:t>p</a:t>
            </a:r>
            <a:r>
              <a:rPr lang="en-US"/>
              <a:t>m</a:t>
            </a:r>
            <a:r>
              <a:rPr lang="en-US"/>
              <a:t>e</a:t>
            </a:r>
            <a:r>
              <a:rPr lang="en-US"/>
              <a:t>n</a:t>
            </a:r>
            <a:r>
              <a:rPr lang="en-US"/>
              <a:t>t</a:t>
            </a:r>
            <a:r>
              <a:rPr lang="en-US"/>
              <a:t>:</a:t>
            </a:r>
            <a:r>
              <a:rPr lang="en-US"/>
              <a:t> </a:t>
            </a:r>
            <a:r>
              <a:rPr lang="en-US"/>
              <a:t>3</a:t>
            </a:r>
            <a:r>
              <a:rPr lang="en-US"/>
              <a:t>r</a:t>
            </a:r>
            <a:r>
              <a:rPr lang="en-US"/>
              <a:t>d</a:t>
            </a:r>
            <a:r>
              <a:rPr lang="en-US"/>
              <a:t> </a:t>
            </a:r>
            <a:r>
              <a:rPr lang="en-US"/>
              <a:t>w</a:t>
            </a:r>
            <a:r>
              <a:rPr lang="en-US"/>
              <a:t>e</a:t>
            </a:r>
            <a:r>
              <a:rPr lang="en-US"/>
              <a:t>e</a:t>
            </a:r>
            <a:r>
              <a:rPr lang="en-US"/>
              <a:t>k</a:t>
            </a:r>
            <a:endParaRPr lang="it-IT"/>
          </a:p>
        </p:txBody>
      </p:sp>
      <p:sp>
        <p:nvSpPr>
          <p:cNvPr id="1048609" name=""/>
          <p:cNvSpPr>
            <a:spLocks noGrp="1"/>
          </p:cNvSpPr>
          <p:nvPr>
            <p:ph idx="1"/>
          </p:nvPr>
        </p:nvSpPr>
        <p:spPr>
          <a:xfrm>
            <a:off x="628649" y="1410413"/>
            <a:ext cx="7886700" cy="969835"/>
          </a:xfrm>
        </p:spPr>
        <p:txBody>
          <a:bodyPr/>
          <a:p>
            <a:r>
              <a:rPr lang="it-IT"/>
              <a:t>during the third week of fetal life</a:t>
            </a:r>
            <a:r>
              <a:rPr lang="en-US"/>
              <a:t>,</a:t>
            </a:r>
            <a:r>
              <a:rPr lang="it-IT"/>
              <a:t> the primitive </a:t>
            </a:r>
            <a:r>
              <a:rPr lang="it-IT" u="sng"/>
              <a:t>umbilical cord</a:t>
            </a:r>
            <a:r>
              <a:rPr lang="it-IT"/>
              <a:t> developes</a:t>
            </a:r>
            <a:r>
              <a:rPr lang="en-US"/>
              <a:t>.</a:t>
            </a:r>
            <a:r>
              <a:rPr lang="en-US"/>
              <a:t> </a:t>
            </a:r>
            <a:r>
              <a:rPr lang="it-IT"/>
              <a:t> </a:t>
            </a:r>
            <a:r>
              <a:rPr lang="it-IT"/>
              <a:t> </a:t>
            </a:r>
            <a:endParaRPr lang="it-IT"/>
          </a:p>
        </p:txBody>
      </p:sp>
      <p:pic>
        <p:nvPicPr>
          <p:cNvPr id="2097158" name=""/>
          <p:cNvPicPr>
            <a:picLocks/>
          </p:cNvPicPr>
          <p:nvPr/>
        </p:nvPicPr>
        <p:blipFill>
          <a:blip xmlns:r="http://schemas.openxmlformats.org/officeDocument/2006/relationships" r:embed="rId1"/>
          <a:stretch>
            <a:fillRect/>
          </a:stretch>
        </p:blipFill>
        <p:spPr>
          <a:xfrm rot="0">
            <a:off x="1306621" y="2640187"/>
            <a:ext cx="5917876" cy="3971800"/>
          </a:xfrm>
          <a:prstGeom prst="rec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10" name=""/>
          <p:cNvSpPr>
            <a:spLocks noGrp="1"/>
          </p:cNvSpPr>
          <p:nvPr>
            <p:ph idx="1"/>
          </p:nvPr>
        </p:nvSpPr>
        <p:spPr>
          <a:xfrm>
            <a:off x="517564" y="392856"/>
            <a:ext cx="7886700" cy="1292817"/>
          </a:xfrm>
        </p:spPr>
        <p:txBody>
          <a:bodyPr/>
          <a:p>
            <a:r>
              <a:rPr lang="en-US"/>
              <a:t>Also at this time the blastocyte develops into a </a:t>
            </a:r>
            <a:r>
              <a:rPr b="1" lang="en-US"/>
              <a:t>three</a:t>
            </a:r>
            <a:r>
              <a:rPr b="1" lang="en-US"/>
              <a:t>-</a:t>
            </a:r>
            <a:r>
              <a:rPr b="1" lang="en-US"/>
              <a:t>l</a:t>
            </a:r>
            <a:r>
              <a:rPr b="1" lang="en-US"/>
              <a:t>ayer disc</a:t>
            </a:r>
            <a:r>
              <a:rPr lang="en-US"/>
              <a:t>:</a:t>
            </a:r>
            <a:r>
              <a:rPr lang="en-US"/>
              <a:t> </a:t>
            </a:r>
            <a:r>
              <a:rPr b="0" lang="en-US" u="sng"/>
              <a:t>endoderm</a:t>
            </a:r>
            <a:r>
              <a:rPr lang="en-US"/>
              <a:t>,</a:t>
            </a:r>
            <a:r>
              <a:rPr lang="en-US"/>
              <a:t> </a:t>
            </a:r>
            <a:r>
              <a:rPr b="0" lang="en-US" u="sng"/>
              <a:t>mesoderm</a:t>
            </a:r>
            <a:r>
              <a:rPr lang="en-US"/>
              <a:t> and </a:t>
            </a:r>
            <a:r>
              <a:rPr b="0" lang="en-US" u="sng"/>
              <a:t>ectoderm</a:t>
            </a:r>
            <a:r>
              <a:rPr lang="en-US"/>
              <a:t> </a:t>
            </a:r>
            <a:r>
              <a:rPr lang="en-US"/>
              <a:t> </a:t>
            </a:r>
            <a:r>
              <a:rPr lang="en-US"/>
              <a:t> </a:t>
            </a:r>
            <a:endParaRPr lang="it-IT"/>
          </a:p>
        </p:txBody>
      </p:sp>
      <p:pic>
        <p:nvPicPr>
          <p:cNvPr id="2097159" name=""/>
          <p:cNvPicPr>
            <a:picLocks/>
          </p:cNvPicPr>
          <p:nvPr/>
        </p:nvPicPr>
        <p:blipFill>
          <a:blip xmlns:r="http://schemas.openxmlformats.org/officeDocument/2006/relationships" r:embed="rId1"/>
          <a:stretch>
            <a:fillRect/>
          </a:stretch>
        </p:blipFill>
        <p:spPr>
          <a:xfrm rot="0">
            <a:off x="1140095" y="1989370"/>
            <a:ext cx="6551330" cy="4313805"/>
          </a:xfrm>
          <a:prstGeom prst="rec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11" name=""/>
          <p:cNvSpPr>
            <a:spLocks noGrp="1"/>
          </p:cNvSpPr>
          <p:nvPr>
            <p:ph idx="1"/>
          </p:nvPr>
        </p:nvSpPr>
        <p:spPr>
          <a:xfrm>
            <a:off x="435713" y="538421"/>
            <a:ext cx="7688573" cy="638493"/>
          </a:xfrm>
        </p:spPr>
        <p:txBody>
          <a:bodyPr>
            <a:normAutofit fontScale="92857" lnSpcReduction="20000"/>
          </a:bodyPr>
          <a:p>
            <a:pPr indent="0" marL="0">
              <a:buNone/>
            </a:pPr>
            <a:r>
              <a:rPr lang="en-US"/>
              <a:t>S</a:t>
            </a:r>
            <a:r>
              <a:rPr lang="en-US"/>
              <a:t>pecific body systems will develop from each layer</a:t>
            </a:r>
            <a:endParaRPr lang="it-IT"/>
          </a:p>
        </p:txBody>
      </p:sp>
      <p:pic>
        <p:nvPicPr>
          <p:cNvPr id="2097160" name=""/>
          <p:cNvPicPr>
            <a:picLocks/>
          </p:cNvPicPr>
          <p:nvPr/>
        </p:nvPicPr>
        <p:blipFill>
          <a:blip xmlns:r="http://schemas.openxmlformats.org/officeDocument/2006/relationships" r:embed="rId1"/>
          <a:stretch>
            <a:fillRect/>
          </a:stretch>
        </p:blipFill>
        <p:spPr>
          <a:xfrm rot="0">
            <a:off x="435712" y="1176913"/>
            <a:ext cx="8542223" cy="5048958"/>
          </a:xfrm>
          <a:prstGeom prst="rec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612" name=""/>
          <p:cNvSpPr>
            <a:spLocks noGrp="1"/>
          </p:cNvSpPr>
          <p:nvPr>
            <p:ph type="title"/>
          </p:nvPr>
        </p:nvSpPr>
        <p:spPr/>
        <p:txBody>
          <a:bodyPr/>
          <a:p>
            <a:endParaRPr lang="it-IT"/>
          </a:p>
        </p:txBody>
      </p:sp>
      <p:sp>
        <p:nvSpPr>
          <p:cNvPr id="1048613" name=""/>
          <p:cNvSpPr>
            <a:spLocks noGrp="1"/>
          </p:cNvSpPr>
          <p:nvPr>
            <p:ph idx="1"/>
          </p:nvPr>
        </p:nvSpPr>
        <p:spPr/>
        <p:txBody>
          <a:bodyPr/>
          <a:p>
            <a:endParaRPr lang="it-IT"/>
          </a:p>
        </p:txBody>
      </p:sp>
      <p:pic>
        <p:nvPicPr>
          <p:cNvPr id="2097161" name=""/>
          <p:cNvPicPr>
            <a:picLocks/>
          </p:cNvPicPr>
          <p:nvPr/>
        </p:nvPicPr>
        <p:blipFill>
          <a:blip xmlns:r="http://schemas.openxmlformats.org/officeDocument/2006/relationships" r:embed="rId1"/>
          <a:stretch>
            <a:fillRect/>
          </a:stretch>
        </p:blipFill>
        <p:spPr>
          <a:xfrm rot="0">
            <a:off x="40926" y="51761"/>
            <a:ext cx="9062148" cy="6754477"/>
          </a:xfrm>
          <a:prstGeom prst="rect"/>
        </p:spPr>
      </p:pic>
      <p:sp>
        <p:nvSpPr>
          <p:cNvPr id="1048614" name=""/>
          <p:cNvSpPr txBox="1"/>
          <p:nvPr/>
        </p:nvSpPr>
        <p:spPr>
          <a:xfrm>
            <a:off x="1886900" y="2310344"/>
            <a:ext cx="5370199" cy="2479040"/>
          </a:xfrm>
          <a:prstGeom prst="rect"/>
        </p:spPr>
        <p:txBody>
          <a:bodyPr rtlCol="0" wrap="square">
            <a:spAutoFit/>
          </a:bodyPr>
          <a:p>
            <a:pPr indent="-457200" marL="457200">
              <a:buFont typeface="Arial"/>
              <a:buChar char="•"/>
            </a:pPr>
            <a:r>
              <a:rPr sz="4000" lang="en-US">
                <a:solidFill>
                  <a:srgbClr val="FFFFFF"/>
                </a:solidFill>
              </a:rPr>
              <a:t>F</a:t>
            </a:r>
            <a:r>
              <a:rPr sz="4000" lang="en-US">
                <a:solidFill>
                  <a:srgbClr val="FFFFFF"/>
                </a:solidFill>
              </a:rPr>
              <a:t>e</a:t>
            </a:r>
            <a:r>
              <a:rPr sz="4000" lang="en-US">
                <a:solidFill>
                  <a:srgbClr val="FFFFFF"/>
                </a:solidFill>
              </a:rPr>
              <a:t>t</a:t>
            </a:r>
            <a:r>
              <a:rPr sz="4000" lang="en-US">
                <a:solidFill>
                  <a:srgbClr val="FFFFFF"/>
                </a:solidFill>
              </a:rPr>
              <a:t>a</a:t>
            </a:r>
            <a:r>
              <a:rPr sz="4000" lang="en-US">
                <a:solidFill>
                  <a:srgbClr val="FFFFFF"/>
                </a:solidFill>
              </a:rPr>
              <a:t>l</a:t>
            </a:r>
            <a:r>
              <a:rPr sz="4000" lang="en-US">
                <a:solidFill>
                  <a:srgbClr val="FFFFFF"/>
                </a:solidFill>
              </a:rPr>
              <a:t> </a:t>
            </a:r>
            <a:r>
              <a:rPr sz="4000" lang="en-US">
                <a:solidFill>
                  <a:srgbClr val="FFFFFF"/>
                </a:solidFill>
              </a:rPr>
              <a:t>D</a:t>
            </a:r>
            <a:r>
              <a:rPr sz="4000" lang="en-US">
                <a:solidFill>
                  <a:srgbClr val="FFFFFF"/>
                </a:solidFill>
              </a:rPr>
              <a:t>e</a:t>
            </a:r>
            <a:r>
              <a:rPr sz="4000" lang="en-US">
                <a:solidFill>
                  <a:srgbClr val="FFFFFF"/>
                </a:solidFill>
              </a:rPr>
              <a:t>v</a:t>
            </a:r>
            <a:r>
              <a:rPr sz="4000" lang="en-US">
                <a:solidFill>
                  <a:srgbClr val="FFFFFF"/>
                </a:solidFill>
              </a:rPr>
              <a:t>e</a:t>
            </a:r>
            <a:r>
              <a:rPr sz="4000" lang="en-US">
                <a:solidFill>
                  <a:srgbClr val="FFFFFF"/>
                </a:solidFill>
              </a:rPr>
              <a:t>l</a:t>
            </a:r>
            <a:r>
              <a:rPr sz="4000" lang="en-US">
                <a:solidFill>
                  <a:srgbClr val="FFFFFF"/>
                </a:solidFill>
              </a:rPr>
              <a:t>o</a:t>
            </a:r>
            <a:r>
              <a:rPr sz="4000" lang="en-US">
                <a:solidFill>
                  <a:srgbClr val="FFFFFF"/>
                </a:solidFill>
              </a:rPr>
              <a:t>p</a:t>
            </a:r>
            <a:r>
              <a:rPr sz="4000" lang="en-US">
                <a:solidFill>
                  <a:srgbClr val="FFFFFF"/>
                </a:solidFill>
              </a:rPr>
              <a:t>m</a:t>
            </a:r>
            <a:r>
              <a:rPr sz="4000" lang="en-US">
                <a:solidFill>
                  <a:srgbClr val="FFFFFF"/>
                </a:solidFill>
              </a:rPr>
              <a:t>e</a:t>
            </a:r>
            <a:r>
              <a:rPr sz="4000" lang="en-US">
                <a:solidFill>
                  <a:srgbClr val="FFFFFF"/>
                </a:solidFill>
              </a:rPr>
              <a:t>n</a:t>
            </a:r>
            <a:r>
              <a:rPr sz="4000" lang="en-US">
                <a:solidFill>
                  <a:srgbClr val="FFFFFF"/>
                </a:solidFill>
              </a:rPr>
              <a:t>t</a:t>
            </a:r>
            <a:endParaRPr sz="4000" lang="it-IT">
              <a:solidFill>
                <a:srgbClr val="FFFFFF"/>
              </a:solidFill>
            </a:endParaRPr>
          </a:p>
          <a:p>
            <a:pPr indent="-457200" marL="457200">
              <a:buFont typeface="Arial"/>
              <a:buChar char="•"/>
            </a:pPr>
            <a:r>
              <a:rPr sz="4000" i="1" lang="en-US" u="sng">
                <a:solidFill>
                  <a:srgbClr val="FFFF00"/>
                </a:solidFill>
              </a:rPr>
              <a:t>C</a:t>
            </a:r>
            <a:r>
              <a:rPr sz="4000" i="1" lang="en-US" u="sng">
                <a:solidFill>
                  <a:srgbClr val="FFFF00"/>
                </a:solidFill>
              </a:rPr>
              <a:t>a</a:t>
            </a:r>
            <a:r>
              <a:rPr sz="4000" i="1" lang="en-US" u="sng">
                <a:solidFill>
                  <a:srgbClr val="FFFF00"/>
                </a:solidFill>
              </a:rPr>
              <a:t>r</a:t>
            </a:r>
            <a:r>
              <a:rPr sz="4000" i="1" lang="en-US" u="sng">
                <a:solidFill>
                  <a:srgbClr val="FFFF00"/>
                </a:solidFill>
              </a:rPr>
              <a:t>d</a:t>
            </a:r>
            <a:r>
              <a:rPr sz="4000" i="1" lang="en-US" u="sng">
                <a:solidFill>
                  <a:srgbClr val="FFFF00"/>
                </a:solidFill>
              </a:rPr>
              <a:t>i</a:t>
            </a:r>
            <a:r>
              <a:rPr sz="4000" i="1" lang="en-US" u="sng">
                <a:solidFill>
                  <a:srgbClr val="FFFF00"/>
                </a:solidFill>
              </a:rPr>
              <a:t>o</a:t>
            </a:r>
            <a:r>
              <a:rPr sz="4000" i="1" lang="en-US" u="sng">
                <a:solidFill>
                  <a:srgbClr val="FFFF00"/>
                </a:solidFill>
              </a:rPr>
              <a:t>g</a:t>
            </a:r>
            <a:r>
              <a:rPr sz="4000" i="1" lang="en-US" u="sng">
                <a:solidFill>
                  <a:srgbClr val="FFFF00"/>
                </a:solidFill>
              </a:rPr>
              <a:t>e</a:t>
            </a:r>
            <a:r>
              <a:rPr sz="4000" i="1" lang="en-US" u="sng">
                <a:solidFill>
                  <a:srgbClr val="FFFF00"/>
                </a:solidFill>
              </a:rPr>
              <a:t>n</a:t>
            </a:r>
            <a:r>
              <a:rPr sz="4000" i="1" lang="en-US" u="sng">
                <a:solidFill>
                  <a:srgbClr val="FFFF00"/>
                </a:solidFill>
              </a:rPr>
              <a:t>e</a:t>
            </a:r>
            <a:r>
              <a:rPr sz="4000" i="1" lang="en-US" u="sng">
                <a:solidFill>
                  <a:srgbClr val="FFFF00"/>
                </a:solidFill>
              </a:rPr>
              <a:t>s</a:t>
            </a:r>
            <a:r>
              <a:rPr sz="4000" i="1" lang="en-US" u="sng">
                <a:solidFill>
                  <a:srgbClr val="FFFF00"/>
                </a:solidFill>
              </a:rPr>
              <a:t>i</a:t>
            </a:r>
            <a:r>
              <a:rPr sz="4000" i="1" lang="en-US" u="sng">
                <a:solidFill>
                  <a:srgbClr val="FFFF00"/>
                </a:solidFill>
              </a:rPr>
              <a:t>s</a:t>
            </a:r>
            <a:endParaRPr sz="4000" i="1" lang="it-IT" u="sng">
              <a:solidFill>
                <a:srgbClr val="FFFF00"/>
              </a:solidFill>
            </a:endParaRPr>
          </a:p>
          <a:p>
            <a:pPr indent="-457200" marL="457200">
              <a:buFont typeface="Arial"/>
              <a:buChar char="•"/>
            </a:pPr>
            <a:r>
              <a:rPr sz="4000" lang="en-US">
                <a:solidFill>
                  <a:srgbClr val="FFFFFF"/>
                </a:solidFill>
              </a:rPr>
              <a:t>A</a:t>
            </a:r>
            <a:r>
              <a:rPr sz="4000" lang="en-US">
                <a:solidFill>
                  <a:srgbClr val="FFFFFF"/>
                </a:solidFill>
              </a:rPr>
              <a:t>r</a:t>
            </a:r>
            <a:r>
              <a:rPr sz="4000" lang="en-US">
                <a:solidFill>
                  <a:srgbClr val="FFFFFF"/>
                </a:solidFill>
              </a:rPr>
              <a:t>c</a:t>
            </a:r>
            <a:r>
              <a:rPr sz="4000" lang="en-US">
                <a:solidFill>
                  <a:srgbClr val="FFFFFF"/>
                </a:solidFill>
              </a:rPr>
              <a:t>h</a:t>
            </a:r>
            <a:r>
              <a:rPr sz="4000" lang="en-US">
                <a:solidFill>
                  <a:srgbClr val="FFFFFF"/>
                </a:solidFill>
              </a:rPr>
              <a:t> </a:t>
            </a:r>
            <a:r>
              <a:rPr sz="4000" lang="en-US">
                <a:solidFill>
                  <a:srgbClr val="FFFFFF"/>
                </a:solidFill>
              </a:rPr>
              <a:t>F</a:t>
            </a:r>
            <a:r>
              <a:rPr sz="4000" lang="en-US">
                <a:solidFill>
                  <a:srgbClr val="FFFFFF"/>
                </a:solidFill>
              </a:rPr>
              <a:t>o</a:t>
            </a:r>
            <a:r>
              <a:rPr sz="4000" lang="en-US">
                <a:solidFill>
                  <a:srgbClr val="FFFFFF"/>
                </a:solidFill>
              </a:rPr>
              <a:t>r</a:t>
            </a:r>
            <a:r>
              <a:rPr sz="4000" lang="en-US">
                <a:solidFill>
                  <a:srgbClr val="FFFFFF"/>
                </a:solidFill>
              </a:rPr>
              <a:t>m</a:t>
            </a:r>
            <a:r>
              <a:rPr sz="4000" lang="en-US">
                <a:solidFill>
                  <a:srgbClr val="FFFFFF"/>
                </a:solidFill>
              </a:rPr>
              <a:t>a</a:t>
            </a:r>
            <a:r>
              <a:rPr sz="4000" lang="en-US">
                <a:solidFill>
                  <a:srgbClr val="FFFFFF"/>
                </a:solidFill>
              </a:rPr>
              <a:t>t</a:t>
            </a:r>
            <a:r>
              <a:rPr sz="4000" lang="en-US">
                <a:solidFill>
                  <a:srgbClr val="FFFFFF"/>
                </a:solidFill>
              </a:rPr>
              <a:t>i</a:t>
            </a:r>
            <a:r>
              <a:rPr sz="4000" lang="en-US">
                <a:solidFill>
                  <a:srgbClr val="FFFFFF"/>
                </a:solidFill>
              </a:rPr>
              <a:t>o</a:t>
            </a:r>
            <a:r>
              <a:rPr sz="4000" lang="en-US">
                <a:solidFill>
                  <a:srgbClr val="FFFFFF"/>
                </a:solidFill>
              </a:rPr>
              <a:t>n</a:t>
            </a:r>
            <a:endParaRPr sz="4000" lang="it-IT">
              <a:solidFill>
                <a:srgbClr val="FFFFFF"/>
              </a:solidFill>
            </a:endParaRPr>
          </a:p>
          <a:p>
            <a:pPr indent="-457200" marL="457200">
              <a:buFont typeface="Arial"/>
              <a:buChar char="•"/>
            </a:pPr>
            <a:r>
              <a:rPr sz="4000" lang="en-US">
                <a:solidFill>
                  <a:srgbClr val="FFFFFF"/>
                </a:solidFill>
              </a:rPr>
              <a:t>F</a:t>
            </a:r>
            <a:r>
              <a:rPr sz="4000" lang="en-US">
                <a:solidFill>
                  <a:srgbClr val="FFFFFF"/>
                </a:solidFill>
              </a:rPr>
              <a:t>e</a:t>
            </a:r>
            <a:r>
              <a:rPr sz="4000" lang="en-US">
                <a:solidFill>
                  <a:srgbClr val="FFFFFF"/>
                </a:solidFill>
              </a:rPr>
              <a:t>t</a:t>
            </a:r>
            <a:r>
              <a:rPr sz="4000" lang="en-US">
                <a:solidFill>
                  <a:srgbClr val="FFFFFF"/>
                </a:solidFill>
              </a:rPr>
              <a:t>a</a:t>
            </a:r>
            <a:r>
              <a:rPr sz="4000" lang="en-US">
                <a:solidFill>
                  <a:srgbClr val="FFFFFF"/>
                </a:solidFill>
              </a:rPr>
              <a:t>l</a:t>
            </a:r>
            <a:r>
              <a:rPr sz="4000" lang="en-US">
                <a:solidFill>
                  <a:srgbClr val="FFFFFF"/>
                </a:solidFill>
              </a:rPr>
              <a:t> </a:t>
            </a:r>
            <a:r>
              <a:rPr sz="4000" lang="en-US">
                <a:solidFill>
                  <a:srgbClr val="FFFFFF"/>
                </a:solidFill>
              </a:rPr>
              <a:t>Circulati</a:t>
            </a:r>
            <a:r>
              <a:rPr sz="4000" lang="en-US">
                <a:solidFill>
                  <a:srgbClr val="FFFFFF"/>
                </a:solidFill>
              </a:rPr>
              <a:t>o</a:t>
            </a:r>
            <a:r>
              <a:rPr sz="4000" lang="en-US">
                <a:solidFill>
                  <a:srgbClr val="FFFFFF"/>
                </a:solidFill>
              </a:rPr>
              <a:t>n</a:t>
            </a:r>
            <a:r>
              <a:rPr sz="4000" lang="en-US">
                <a:solidFill>
                  <a:srgbClr val="FFFFFF"/>
                </a:solidFill>
              </a:rPr>
              <a:t> </a:t>
            </a:r>
            <a:endParaRPr sz="2800" lang="it-IT">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15" name=""/>
          <p:cNvSpPr>
            <a:spLocks noGrp="1"/>
          </p:cNvSpPr>
          <p:nvPr>
            <p:ph type="title"/>
          </p:nvPr>
        </p:nvSpPr>
        <p:spPr/>
        <p:txBody>
          <a:bodyPr/>
          <a:p>
            <a:r>
              <a:rPr lang="en-US"/>
              <a:t>P</a:t>
            </a:r>
            <a:r>
              <a:rPr lang="en-US"/>
              <a:t>r</a:t>
            </a:r>
            <a:r>
              <a:rPr lang="en-US"/>
              <a:t>i</a:t>
            </a:r>
            <a:r>
              <a:rPr lang="en-US"/>
              <a:t>m</a:t>
            </a:r>
            <a:r>
              <a:rPr lang="en-US"/>
              <a:t>i</a:t>
            </a:r>
            <a:r>
              <a:rPr lang="en-US"/>
              <a:t>t</a:t>
            </a:r>
            <a:r>
              <a:rPr lang="en-US"/>
              <a:t>i</a:t>
            </a:r>
            <a:r>
              <a:rPr lang="en-US"/>
              <a:t>v</a:t>
            </a:r>
            <a:r>
              <a:rPr lang="en-US"/>
              <a:t>e</a:t>
            </a:r>
            <a:r>
              <a:rPr lang="en-US"/>
              <a:t> </a:t>
            </a:r>
            <a:r>
              <a:rPr lang="en-US"/>
              <a:t>H</a:t>
            </a:r>
            <a:r>
              <a:rPr lang="en-US"/>
              <a:t>e</a:t>
            </a:r>
            <a:r>
              <a:rPr lang="en-US"/>
              <a:t>a</a:t>
            </a:r>
            <a:r>
              <a:rPr lang="en-US"/>
              <a:t>r</a:t>
            </a:r>
            <a:r>
              <a:rPr lang="en-US"/>
              <a:t>t</a:t>
            </a:r>
            <a:r>
              <a:rPr lang="en-US"/>
              <a:t> </a:t>
            </a:r>
            <a:r>
              <a:rPr lang="en-US"/>
              <a:t>T</a:t>
            </a:r>
            <a:r>
              <a:rPr lang="en-US"/>
              <a:t>u</a:t>
            </a:r>
            <a:r>
              <a:rPr lang="en-US"/>
              <a:t>b</a:t>
            </a:r>
            <a:r>
              <a:rPr lang="en-US"/>
              <a:t>e</a:t>
            </a:r>
            <a:endParaRPr lang="it-IT"/>
          </a:p>
        </p:txBody>
      </p:sp>
      <p:sp>
        <p:nvSpPr>
          <p:cNvPr id="1048616" name=""/>
          <p:cNvSpPr>
            <a:spLocks noGrp="1"/>
          </p:cNvSpPr>
          <p:nvPr>
            <p:ph idx="1"/>
          </p:nvPr>
        </p:nvSpPr>
        <p:spPr>
          <a:xfrm>
            <a:off x="628650" y="1492283"/>
            <a:ext cx="7996574" cy="1430508"/>
          </a:xfrm>
        </p:spPr>
        <p:txBody>
          <a:bodyPr>
            <a:normAutofit fontScale="85714" lnSpcReduction="20000"/>
          </a:bodyPr>
          <a:p>
            <a:pPr indent="0" marL="0">
              <a:buNone/>
            </a:pPr>
            <a:r>
              <a:rPr lang="en-US"/>
              <a:t>E</a:t>
            </a:r>
            <a:r>
              <a:rPr lang="en-US"/>
              <a:t>arly in the development</a:t>
            </a:r>
            <a:r>
              <a:rPr lang="en-US"/>
              <a:t>,</a:t>
            </a:r>
            <a:r>
              <a:rPr lang="en-US"/>
              <a:t> the primitive heart develops as </a:t>
            </a:r>
            <a:r>
              <a:rPr lang="en-US" u="sng"/>
              <a:t>two tubes</a:t>
            </a:r>
            <a:r>
              <a:rPr lang="en-US"/>
              <a:t> that merge into </a:t>
            </a:r>
            <a:r>
              <a:rPr lang="en-US" u="sng"/>
              <a:t>one tube</a:t>
            </a:r>
            <a:r>
              <a:rPr lang="en-US"/>
              <a:t>.</a:t>
            </a:r>
            <a:r>
              <a:rPr lang="en-US"/>
              <a:t> </a:t>
            </a:r>
            <a:r>
              <a:rPr lang="en-US"/>
              <a:t>T</a:t>
            </a:r>
            <a:r>
              <a:rPr lang="en-US"/>
              <a:t>he single tube begins to swell and develop into various anatomic features of the heart</a:t>
            </a:r>
            <a:r>
              <a:rPr lang="en-US"/>
              <a:t>.</a:t>
            </a:r>
            <a:r>
              <a:rPr lang="en-US"/>
              <a:t> </a:t>
            </a:r>
            <a:r>
              <a:rPr lang="en-US"/>
              <a:t>T</a:t>
            </a:r>
            <a:r>
              <a:rPr lang="en-US"/>
              <a:t>he heart begins to </a:t>
            </a:r>
            <a:r>
              <a:rPr lang="en-US" u="sng"/>
              <a:t>beat</a:t>
            </a:r>
            <a:r>
              <a:rPr lang="en-US"/>
              <a:t> by </a:t>
            </a:r>
            <a:r>
              <a:rPr lang="en-US" u="sng"/>
              <a:t>week 3</a:t>
            </a:r>
            <a:r>
              <a:rPr lang="en-US" u="sng"/>
              <a:t>.</a:t>
            </a:r>
            <a:r>
              <a:rPr lang="en-US"/>
              <a:t> </a:t>
            </a:r>
            <a:endParaRPr lang="it-IT"/>
          </a:p>
        </p:txBody>
      </p:sp>
      <p:pic>
        <p:nvPicPr>
          <p:cNvPr id="2097162" name=""/>
          <p:cNvPicPr>
            <a:picLocks/>
          </p:cNvPicPr>
          <p:nvPr/>
        </p:nvPicPr>
        <p:blipFill>
          <a:blip xmlns:r="http://schemas.openxmlformats.org/officeDocument/2006/relationships" r:embed="rId1"/>
          <a:stretch>
            <a:fillRect/>
          </a:stretch>
        </p:blipFill>
        <p:spPr>
          <a:xfrm rot="0">
            <a:off x="792859" y="3137229"/>
            <a:ext cx="2033939" cy="3402037"/>
          </a:xfrm>
          <a:prstGeom prst="rect"/>
        </p:spPr>
      </p:pic>
      <p:pic>
        <p:nvPicPr>
          <p:cNvPr id="2097163" name=""/>
          <p:cNvPicPr>
            <a:picLocks/>
          </p:cNvPicPr>
          <p:nvPr/>
        </p:nvPicPr>
        <p:blipFill>
          <a:blip xmlns:r="http://schemas.openxmlformats.org/officeDocument/2006/relationships" r:embed="rId2"/>
          <a:stretch>
            <a:fillRect/>
          </a:stretch>
        </p:blipFill>
        <p:spPr>
          <a:xfrm rot="0">
            <a:off x="3920167" y="3137229"/>
            <a:ext cx="1303664" cy="3373912"/>
          </a:xfrm>
          <a:prstGeom prst="rect"/>
        </p:spPr>
      </p:pic>
      <p:pic>
        <p:nvPicPr>
          <p:cNvPr id="2097164" name=""/>
          <p:cNvPicPr>
            <a:picLocks/>
          </p:cNvPicPr>
          <p:nvPr/>
        </p:nvPicPr>
        <p:blipFill>
          <a:blip xmlns:r="http://schemas.openxmlformats.org/officeDocument/2006/relationships" r:embed="rId3"/>
          <a:stretch>
            <a:fillRect/>
          </a:stretch>
        </p:blipFill>
        <p:spPr>
          <a:xfrm rot="0">
            <a:off x="6425812" y="3137229"/>
            <a:ext cx="1474438" cy="3279456"/>
          </a:xfrm>
          <a:prstGeom prst="rect"/>
        </p:spPr>
      </p:pic>
      <p:sp>
        <p:nvSpPr>
          <p:cNvPr id="1048617" name=""/>
          <p:cNvSpPr/>
          <p:nvPr/>
        </p:nvSpPr>
        <p:spPr>
          <a:xfrm>
            <a:off x="2936914" y="4452059"/>
            <a:ext cx="878930" cy="386188"/>
          </a:xfrm>
          <a:prstGeom prst="rightArrow"/>
          <a:solidFill>
            <a:srgbClr val="FFFFFF"/>
          </a:solidFill>
          <a:ln w="25400">
            <a:solidFill>
              <a:srgbClr val="666666"/>
            </a:solidFill>
          </a:ln>
        </p:spPr>
        <p:txBody>
          <a:bodyPr anchor="ctr"/>
          <a:p>
            <a:pPr algn="ctr"/>
            <a:endParaRPr lang="it-IT"/>
          </a:p>
        </p:txBody>
      </p:sp>
      <p:sp>
        <p:nvSpPr>
          <p:cNvPr id="1048618" name=""/>
          <p:cNvSpPr/>
          <p:nvPr/>
        </p:nvSpPr>
        <p:spPr>
          <a:xfrm>
            <a:off x="5328153" y="4390769"/>
            <a:ext cx="878930" cy="386188"/>
          </a:xfrm>
          <a:prstGeom prst="rightArrow"/>
          <a:solidFill>
            <a:srgbClr val="FFFFFF"/>
          </a:solidFill>
          <a:ln w="25400">
            <a:solidFill>
              <a:srgbClr val="666666"/>
            </a:solidFill>
          </a:ln>
        </p:spPr>
        <p:txBody>
          <a:bodyPr anchor="ctr"/>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a:endParaRPr lang="it-IT"/>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619" name=""/>
          <p:cNvSpPr>
            <a:spLocks noGrp="1"/>
          </p:cNvSpPr>
          <p:nvPr>
            <p:ph type="title"/>
          </p:nvPr>
        </p:nvSpPr>
        <p:spPr/>
        <p:txBody>
          <a:bodyPr/>
          <a:p>
            <a:r>
              <a:rPr lang="en-US"/>
              <a:t>P</a:t>
            </a:r>
            <a:r>
              <a:rPr lang="en-US"/>
              <a:t>r</a:t>
            </a:r>
            <a:r>
              <a:rPr lang="en-US"/>
              <a:t>i</a:t>
            </a:r>
            <a:r>
              <a:rPr lang="en-US"/>
              <a:t>m</a:t>
            </a:r>
            <a:r>
              <a:rPr lang="en-US"/>
              <a:t>i</a:t>
            </a:r>
            <a:r>
              <a:rPr lang="en-US"/>
              <a:t>t</a:t>
            </a:r>
            <a:r>
              <a:rPr lang="en-US"/>
              <a:t>i</a:t>
            </a:r>
            <a:r>
              <a:rPr lang="en-US"/>
              <a:t>v</a:t>
            </a:r>
            <a:r>
              <a:rPr lang="en-US"/>
              <a:t>e</a:t>
            </a:r>
            <a:r>
              <a:rPr lang="en-US"/>
              <a:t> </a:t>
            </a:r>
            <a:r>
              <a:rPr lang="en-US"/>
              <a:t>H</a:t>
            </a:r>
            <a:r>
              <a:rPr lang="en-US"/>
              <a:t>e</a:t>
            </a:r>
            <a:r>
              <a:rPr lang="en-US"/>
              <a:t>a</a:t>
            </a:r>
            <a:r>
              <a:rPr lang="en-US"/>
              <a:t>r</a:t>
            </a:r>
            <a:r>
              <a:rPr lang="en-US"/>
              <a:t>t</a:t>
            </a:r>
            <a:r>
              <a:rPr lang="en-US"/>
              <a:t> </a:t>
            </a:r>
            <a:r>
              <a:rPr lang="en-US"/>
              <a:t>T</a:t>
            </a:r>
            <a:r>
              <a:rPr lang="en-US"/>
              <a:t>u</a:t>
            </a:r>
            <a:r>
              <a:rPr lang="en-US"/>
              <a:t>b</a:t>
            </a:r>
            <a:r>
              <a:rPr lang="en-US"/>
              <a:t>e</a:t>
            </a:r>
            <a:r>
              <a:rPr lang="en-US"/>
              <a:t> </a:t>
            </a:r>
            <a:r>
              <a:rPr lang="en-US"/>
              <a:t>D</a:t>
            </a:r>
            <a:r>
              <a:rPr lang="en-US"/>
              <a:t>i</a:t>
            </a:r>
            <a:r>
              <a:rPr lang="en-US"/>
              <a:t>l</a:t>
            </a:r>
            <a:r>
              <a:rPr lang="en-US"/>
              <a:t>a</a:t>
            </a:r>
            <a:r>
              <a:rPr lang="en-US"/>
              <a:t>t</a:t>
            </a:r>
            <a:r>
              <a:rPr lang="en-US"/>
              <a:t>i</a:t>
            </a:r>
            <a:r>
              <a:rPr lang="en-US"/>
              <a:t>o</a:t>
            </a:r>
            <a:r>
              <a:rPr lang="en-US"/>
              <a:t>n</a:t>
            </a:r>
            <a:r>
              <a:rPr lang="en-US"/>
              <a:t>s</a:t>
            </a:r>
            <a:endParaRPr lang="it-IT"/>
          </a:p>
        </p:txBody>
      </p:sp>
      <p:sp>
        <p:nvSpPr>
          <p:cNvPr id="1048620" name=""/>
          <p:cNvSpPr>
            <a:spLocks noGrp="1"/>
          </p:cNvSpPr>
          <p:nvPr>
            <p:ph idx="1"/>
          </p:nvPr>
        </p:nvSpPr>
        <p:spPr>
          <a:xfrm>
            <a:off x="628650" y="1825625"/>
            <a:ext cx="8274772" cy="3748397"/>
          </a:xfrm>
        </p:spPr>
        <p:txBody>
          <a:bodyPr>
            <a:normAutofit fontScale="78571" lnSpcReduction="20000"/>
          </a:bodyPr>
          <a:p>
            <a:pPr indent="0" marL="0">
              <a:buNone/>
            </a:pPr>
            <a:r>
              <a:rPr lang="en-US" u="sng"/>
              <a:t>Five</a:t>
            </a:r>
            <a:r>
              <a:rPr lang="en-US" u="sng"/>
              <a:t> dilations</a:t>
            </a:r>
            <a:r>
              <a:rPr lang="en-US"/>
              <a:t> appear along the length of the tube</a:t>
            </a:r>
            <a:r>
              <a:rPr lang="en-US"/>
              <a:t>:</a:t>
            </a:r>
            <a:endParaRPr lang="it-IT"/>
          </a:p>
          <a:p>
            <a:r>
              <a:rPr lang="en-US"/>
              <a:t>t</a:t>
            </a:r>
            <a:r>
              <a:rPr lang="en-US"/>
              <a:t>runcus arteriosus</a:t>
            </a:r>
            <a:endParaRPr lang="it-IT"/>
          </a:p>
          <a:p>
            <a:r>
              <a:rPr lang="en-US"/>
              <a:t>bulbus cordis</a:t>
            </a:r>
            <a:endParaRPr lang="it-IT"/>
          </a:p>
          <a:p>
            <a:r>
              <a:rPr lang="en-US"/>
              <a:t>primitive ventricle</a:t>
            </a:r>
            <a:endParaRPr lang="it-IT"/>
          </a:p>
          <a:p>
            <a:r>
              <a:rPr lang="en-US"/>
              <a:t>primitive atrium</a:t>
            </a:r>
            <a:endParaRPr lang="it-IT"/>
          </a:p>
          <a:p>
            <a:r>
              <a:rPr lang="en-US"/>
              <a:t>sinus venosus.</a:t>
            </a:r>
            <a:endParaRPr lang="it-IT"/>
          </a:p>
          <a:p>
            <a:endParaRPr lang="it-IT"/>
          </a:p>
          <a:p>
            <a:pPr indent="0" marL="0">
              <a:buNone/>
            </a:pPr>
            <a:r>
              <a:rPr lang="en-US"/>
              <a:t>These five dilations undergo </a:t>
            </a:r>
            <a:r>
              <a:rPr lang="en-US" u="sng"/>
              <a:t>dextral looping</a:t>
            </a:r>
            <a:r>
              <a:rPr lang="en-US"/>
              <a:t> </a:t>
            </a:r>
            <a:r>
              <a:rPr lang="en-US"/>
              <a:t>(</a:t>
            </a:r>
            <a:r>
              <a:rPr lang="en-US"/>
              <a:t>r</a:t>
            </a:r>
            <a:r>
              <a:rPr lang="en-US"/>
              <a:t>i</a:t>
            </a:r>
            <a:r>
              <a:rPr lang="en-US"/>
              <a:t>g</a:t>
            </a:r>
            <a:r>
              <a:rPr lang="en-US"/>
              <a:t>h</a:t>
            </a:r>
            <a:r>
              <a:rPr lang="en-US"/>
              <a:t>t</a:t>
            </a:r>
            <a:r>
              <a:rPr lang="en-US"/>
              <a:t>w</a:t>
            </a:r>
            <a:r>
              <a:rPr lang="en-US"/>
              <a:t>a</a:t>
            </a:r>
            <a:r>
              <a:rPr lang="en-US"/>
              <a:t>r</a:t>
            </a:r>
            <a:r>
              <a:rPr lang="en-US"/>
              <a:t>d</a:t>
            </a:r>
            <a:r>
              <a:rPr lang="en-US"/>
              <a:t> </a:t>
            </a:r>
            <a:r>
              <a:rPr lang="en-US"/>
              <a:t>t</a:t>
            </a:r>
            <a:r>
              <a:rPr lang="en-US"/>
              <a:t>w</a:t>
            </a:r>
            <a:r>
              <a:rPr lang="en-US"/>
              <a:t>i</a:t>
            </a:r>
            <a:r>
              <a:rPr lang="en-US"/>
              <a:t>s</a:t>
            </a:r>
            <a:r>
              <a:rPr lang="en-US"/>
              <a:t>t</a:t>
            </a:r>
            <a:r>
              <a:rPr lang="en-US"/>
              <a:t>i</a:t>
            </a:r>
            <a:r>
              <a:rPr lang="en-US"/>
              <a:t>n</a:t>
            </a:r>
            <a:r>
              <a:rPr lang="en-US"/>
              <a:t>g</a:t>
            </a:r>
            <a:r>
              <a:rPr lang="en-US"/>
              <a:t> </a:t>
            </a:r>
            <a:r>
              <a:rPr lang="en-US"/>
              <a:t>o</a:t>
            </a:r>
            <a:r>
              <a:rPr lang="en-US"/>
              <a:t>r</a:t>
            </a:r>
            <a:r>
              <a:rPr lang="en-US"/>
              <a:t> </a:t>
            </a:r>
            <a:r>
              <a:rPr lang="en-US"/>
              <a:t> </a:t>
            </a:r>
            <a:r>
              <a:rPr b="1" lang="en-US"/>
              <a:t>D</a:t>
            </a:r>
            <a:r>
              <a:rPr b="1" lang="en-US"/>
              <a:t>-</a:t>
            </a:r>
            <a:r>
              <a:rPr b="1" lang="en-US"/>
              <a:t>l</a:t>
            </a:r>
            <a:r>
              <a:rPr b="1" lang="en-US"/>
              <a:t>o</a:t>
            </a:r>
            <a:r>
              <a:rPr b="1" lang="en-US"/>
              <a:t>o</a:t>
            </a:r>
            <a:r>
              <a:rPr b="1" lang="en-US"/>
              <a:t>p</a:t>
            </a:r>
            <a:r>
              <a:rPr b="1" lang="en-US"/>
              <a:t>i</a:t>
            </a:r>
            <a:r>
              <a:rPr b="1" lang="en-US"/>
              <a:t>n</a:t>
            </a:r>
            <a:r>
              <a:rPr b="1" lang="en-US"/>
              <a:t>g</a:t>
            </a:r>
            <a:r>
              <a:rPr lang="en-US"/>
              <a:t>)</a:t>
            </a:r>
            <a:r>
              <a:rPr lang="en-US"/>
              <a:t> </a:t>
            </a:r>
            <a:r>
              <a:rPr lang="en-US"/>
              <a:t>and develop into the adult structures of the heart.</a:t>
            </a:r>
            <a:endParaRPr lang="it-IT"/>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pic>
        <p:nvPicPr>
          <p:cNvPr id="2097165" name=""/>
          <p:cNvPicPr>
            <a:picLocks/>
          </p:cNvPicPr>
          <p:nvPr/>
        </p:nvPicPr>
        <p:blipFill>
          <a:blip xmlns:r="http://schemas.openxmlformats.org/officeDocument/2006/relationships" r:embed="rId1"/>
          <a:stretch>
            <a:fillRect/>
          </a:stretch>
        </p:blipFill>
        <p:spPr>
          <a:xfrm rot="0">
            <a:off x="152010" y="262290"/>
            <a:ext cx="8839980" cy="6333419"/>
          </a:xfrm>
          <a:prstGeom prst="rec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pic>
        <p:nvPicPr>
          <p:cNvPr id="2097166" name=""/>
          <p:cNvPicPr>
            <a:picLocks/>
          </p:cNvPicPr>
          <p:nvPr/>
        </p:nvPicPr>
        <p:blipFill>
          <a:blip xmlns:r="http://schemas.openxmlformats.org/officeDocument/2006/relationships" r:embed="rId1"/>
          <a:stretch>
            <a:fillRect/>
          </a:stretch>
        </p:blipFill>
        <p:spPr>
          <a:xfrm rot="0">
            <a:off x="665845" y="741168"/>
            <a:ext cx="7698517" cy="5398407"/>
          </a:xfrm>
          <a:prstGeom prst="rec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624" name=""/>
          <p:cNvSpPr>
            <a:spLocks noGrp="1"/>
          </p:cNvSpPr>
          <p:nvPr>
            <p:ph type="title"/>
          </p:nvPr>
        </p:nvSpPr>
        <p:spPr/>
        <p:txBody>
          <a:bodyPr>
            <a:normAutofit/>
          </a:bodyPr>
          <a:p>
            <a:r>
              <a:rPr sz="4000" lang="en-US"/>
              <a:t>D</a:t>
            </a:r>
            <a:r>
              <a:rPr sz="4000" lang="en-US"/>
              <a:t>e</a:t>
            </a:r>
            <a:r>
              <a:rPr sz="4000" lang="en-US"/>
              <a:t>x</a:t>
            </a:r>
            <a:r>
              <a:rPr sz="4000" lang="en-US"/>
              <a:t>t</a:t>
            </a:r>
            <a:r>
              <a:rPr sz="4000" lang="en-US"/>
              <a:t>r</a:t>
            </a:r>
            <a:r>
              <a:rPr sz="4000" lang="en-US"/>
              <a:t>a</a:t>
            </a:r>
            <a:r>
              <a:rPr sz="4000" lang="en-US"/>
              <a:t>l</a:t>
            </a:r>
            <a:r>
              <a:rPr sz="4000" lang="en-US"/>
              <a:t> </a:t>
            </a:r>
            <a:r>
              <a:rPr sz="4000" lang="en-US"/>
              <a:t>L</a:t>
            </a:r>
            <a:r>
              <a:rPr sz="4000" lang="en-US"/>
              <a:t>o</a:t>
            </a:r>
            <a:r>
              <a:rPr sz="4000" lang="en-US"/>
              <a:t>o</a:t>
            </a:r>
            <a:r>
              <a:rPr sz="4000" lang="en-US"/>
              <a:t>p</a:t>
            </a:r>
            <a:r>
              <a:rPr sz="4000" lang="en-US"/>
              <a:t>i</a:t>
            </a:r>
            <a:r>
              <a:rPr sz="4000" lang="en-US"/>
              <a:t>n</a:t>
            </a:r>
            <a:r>
              <a:rPr sz="4000" lang="en-US"/>
              <a:t>g</a:t>
            </a:r>
            <a:r>
              <a:rPr sz="4000" lang="en-US"/>
              <a:t> </a:t>
            </a:r>
            <a:endParaRPr lang="it-IT"/>
          </a:p>
        </p:txBody>
      </p:sp>
      <p:sp>
        <p:nvSpPr>
          <p:cNvPr id="1048625" name=""/>
          <p:cNvSpPr>
            <a:spLocks noGrp="1"/>
          </p:cNvSpPr>
          <p:nvPr>
            <p:ph idx="1"/>
          </p:nvPr>
        </p:nvSpPr>
        <p:spPr>
          <a:xfrm>
            <a:off x="628649" y="1394142"/>
            <a:ext cx="8338286" cy="1871111"/>
          </a:xfrm>
        </p:spPr>
        <p:txBody>
          <a:bodyPr>
            <a:normAutofit fontScale="92857" lnSpcReduction="20000"/>
          </a:bodyPr>
          <a:p>
            <a:pPr indent="0" marL="0">
              <a:buNone/>
            </a:pPr>
            <a:r>
              <a:rPr lang="en-US"/>
              <a:t>I</a:t>
            </a:r>
            <a:r>
              <a:rPr lang="en-US"/>
              <a:t>n </a:t>
            </a:r>
            <a:r>
              <a:rPr lang="en-US" u="sng"/>
              <a:t>normal</a:t>
            </a:r>
            <a:r>
              <a:rPr lang="en-US"/>
              <a:t> cardiac development</a:t>
            </a:r>
            <a:r>
              <a:rPr lang="en-US"/>
              <a:t>,</a:t>
            </a:r>
            <a:r>
              <a:rPr lang="en-US"/>
              <a:t> the cardiac tube will twist and turn on itself in a </a:t>
            </a:r>
            <a:r>
              <a:rPr lang="en-US" u="sng"/>
              <a:t>rightward direction</a:t>
            </a:r>
            <a:r>
              <a:rPr lang="en-US"/>
              <a:t>. this is called </a:t>
            </a:r>
            <a:r>
              <a:rPr b="1" lang="en-US" u="sng"/>
              <a:t>dextr</a:t>
            </a:r>
            <a:r>
              <a:rPr b="1" lang="en-US" u="sng"/>
              <a:t>a</a:t>
            </a:r>
            <a:r>
              <a:rPr b="1" lang="en-US" u="sng"/>
              <a:t>l</a:t>
            </a:r>
            <a:r>
              <a:rPr b="1" lang="en-US" u="sng"/>
              <a:t> </a:t>
            </a:r>
            <a:r>
              <a:rPr b="1" lang="en-US" u="sng"/>
              <a:t>l</a:t>
            </a:r>
            <a:r>
              <a:rPr b="1" lang="en-US" u="sng"/>
              <a:t>o</a:t>
            </a:r>
            <a:r>
              <a:rPr b="1" lang="en-US" u="sng"/>
              <a:t>oping</a:t>
            </a:r>
            <a:r>
              <a:rPr b="1" lang="en-US"/>
              <a:t> </a:t>
            </a:r>
            <a:r>
              <a:rPr b="0" lang="en-US"/>
              <a:t>w</a:t>
            </a:r>
            <a:r>
              <a:rPr b="0" lang="en-US"/>
              <a:t>h</a:t>
            </a:r>
            <a:r>
              <a:rPr b="0" lang="en-US"/>
              <a:t>i</a:t>
            </a:r>
            <a:r>
              <a:rPr b="0" lang="en-US"/>
              <a:t>c</a:t>
            </a:r>
            <a:r>
              <a:rPr b="0" lang="en-US"/>
              <a:t>h</a:t>
            </a:r>
            <a:r>
              <a:rPr b="1" lang="en-US"/>
              <a:t> </a:t>
            </a:r>
            <a:r>
              <a:rPr lang="en-US"/>
              <a:t>results in the</a:t>
            </a:r>
            <a:r>
              <a:rPr lang="en-US"/>
              <a:t> </a:t>
            </a:r>
            <a:r>
              <a:rPr lang="en-US"/>
              <a:t>R</a:t>
            </a:r>
            <a:r>
              <a:rPr lang="en-US"/>
              <a:t>V</a:t>
            </a:r>
            <a:r>
              <a:rPr lang="en-US"/>
              <a:t> </a:t>
            </a:r>
            <a:r>
              <a:rPr lang="en-US"/>
              <a:t>developing on the right side of the heart and the </a:t>
            </a:r>
            <a:r>
              <a:rPr lang="en-US"/>
              <a:t>L</a:t>
            </a:r>
            <a:r>
              <a:rPr lang="en-US"/>
              <a:t>V</a:t>
            </a:r>
            <a:r>
              <a:rPr lang="en-US"/>
              <a:t> developing on the left side of the heart</a:t>
            </a:r>
            <a:r>
              <a:rPr lang="en-US"/>
              <a:t>.</a:t>
            </a:r>
            <a:endParaRPr lang="it-IT"/>
          </a:p>
          <a:p>
            <a:endParaRPr lang="it-IT"/>
          </a:p>
        </p:txBody>
      </p:sp>
      <p:pic>
        <p:nvPicPr>
          <p:cNvPr id="2097167" name=""/>
          <p:cNvPicPr>
            <a:picLocks/>
          </p:cNvPicPr>
          <p:nvPr/>
        </p:nvPicPr>
        <p:blipFill>
          <a:blip xmlns:r="http://schemas.openxmlformats.org/officeDocument/2006/relationships" r:embed="rId1"/>
          <a:stretch>
            <a:fillRect/>
          </a:stretch>
        </p:blipFill>
        <p:spPr>
          <a:xfrm rot="0">
            <a:off x="3143734" y="3429000"/>
            <a:ext cx="1826701" cy="2958688"/>
          </a:xfrm>
          <a:prstGeom prst="rect"/>
        </p:spPr>
      </p:pic>
      <p:pic>
        <p:nvPicPr>
          <p:cNvPr id="2097168" name=""/>
          <p:cNvPicPr>
            <a:picLocks/>
          </p:cNvPicPr>
          <p:nvPr/>
        </p:nvPicPr>
        <p:blipFill>
          <a:blip xmlns:r="http://schemas.openxmlformats.org/officeDocument/2006/relationships" r:embed="rId2"/>
          <a:stretch>
            <a:fillRect/>
          </a:stretch>
        </p:blipFill>
        <p:spPr>
          <a:xfrm rot="0">
            <a:off x="6169260" y="3553054"/>
            <a:ext cx="2651457" cy="2888929"/>
          </a:xfrm>
          <a:prstGeom prst="rect"/>
        </p:spPr>
      </p:pic>
      <p:pic>
        <p:nvPicPr>
          <p:cNvPr id="2097169" name=""/>
          <p:cNvPicPr>
            <a:picLocks/>
          </p:cNvPicPr>
          <p:nvPr/>
        </p:nvPicPr>
        <p:blipFill>
          <a:blip xmlns:r="http://schemas.openxmlformats.org/officeDocument/2006/relationships" r:embed="rId3"/>
          <a:stretch>
            <a:fillRect/>
          </a:stretch>
        </p:blipFill>
        <p:spPr>
          <a:xfrm rot="0">
            <a:off x="628650" y="3533697"/>
            <a:ext cx="1316262" cy="2927642"/>
          </a:xfrm>
          <a:prstGeom prst="rect"/>
        </p:spPr>
      </p:pic>
      <p:sp>
        <p:nvSpPr>
          <p:cNvPr id="1048626" name=""/>
          <p:cNvSpPr/>
          <p:nvPr/>
        </p:nvSpPr>
        <p:spPr>
          <a:xfrm>
            <a:off x="2071625" y="4762262"/>
            <a:ext cx="878930" cy="439466"/>
          </a:xfrm>
          <a:prstGeom prst="rightArrow"/>
          <a:solidFill>
            <a:srgbClr val="FFFFFF"/>
          </a:solidFill>
          <a:ln w="25400">
            <a:solidFill>
              <a:srgbClr val="666666"/>
            </a:solidFill>
          </a:ln>
        </p:spPr>
        <p:txBody>
          <a:bodyPr anchor="ctr"/>
          <a:p>
            <a:pPr algn="ctr"/>
            <a:endParaRPr lang="it-IT"/>
          </a:p>
        </p:txBody>
      </p:sp>
      <p:sp>
        <p:nvSpPr>
          <p:cNvPr id="1048627" name=""/>
          <p:cNvSpPr/>
          <p:nvPr/>
        </p:nvSpPr>
        <p:spPr>
          <a:xfrm>
            <a:off x="5130381" y="4654182"/>
            <a:ext cx="878930" cy="439466"/>
          </a:xfrm>
          <a:prstGeom prst="rightArrow"/>
          <a:solidFill>
            <a:srgbClr val="FFFFFF"/>
          </a:solidFill>
          <a:ln w="25400">
            <a:solidFill>
              <a:srgbClr val="666666"/>
            </a:solidFill>
          </a:ln>
        </p:spPr>
        <p:txBody>
          <a:bodyPr anchor="ctr"/>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a:endParaRPr lang="it-IT"/>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628" name=""/>
          <p:cNvSpPr>
            <a:spLocks noGrp="1"/>
          </p:cNvSpPr>
          <p:nvPr>
            <p:ph type="title"/>
          </p:nvPr>
        </p:nvSpPr>
        <p:spPr/>
        <p:txBody>
          <a:bodyPr>
            <a:normAutofit/>
          </a:bodyPr>
          <a:p>
            <a:r>
              <a:rPr sz="4000" lang="en-US"/>
              <a:t>L</a:t>
            </a:r>
            <a:r>
              <a:rPr sz="4000" lang="en-US"/>
              <a:t>e</a:t>
            </a:r>
            <a:r>
              <a:rPr sz="4000" lang="en-US"/>
              <a:t>v</a:t>
            </a:r>
            <a:r>
              <a:rPr sz="4000" lang="en-US"/>
              <a:t>o</a:t>
            </a:r>
            <a:r>
              <a:rPr sz="4000" lang="en-US"/>
              <a:t> </a:t>
            </a:r>
            <a:r>
              <a:rPr sz="4000" lang="en-US"/>
              <a:t>L</a:t>
            </a:r>
            <a:r>
              <a:rPr sz="4000" lang="en-US"/>
              <a:t>o</a:t>
            </a:r>
            <a:r>
              <a:rPr sz="4000" lang="en-US"/>
              <a:t>o</a:t>
            </a:r>
            <a:r>
              <a:rPr sz="4000" lang="en-US"/>
              <a:t>p</a:t>
            </a:r>
            <a:r>
              <a:rPr sz="4000" lang="en-US"/>
              <a:t>i</a:t>
            </a:r>
            <a:r>
              <a:rPr sz="4000" lang="en-US"/>
              <a:t>n</a:t>
            </a:r>
            <a:r>
              <a:rPr sz="4000" lang="en-US"/>
              <a:t>g</a:t>
            </a:r>
            <a:endParaRPr lang="it-IT"/>
          </a:p>
        </p:txBody>
      </p:sp>
      <p:sp>
        <p:nvSpPr>
          <p:cNvPr id="1048629" name=""/>
          <p:cNvSpPr>
            <a:spLocks noGrp="1"/>
          </p:cNvSpPr>
          <p:nvPr>
            <p:ph idx="1"/>
          </p:nvPr>
        </p:nvSpPr>
        <p:spPr>
          <a:xfrm>
            <a:off x="388940" y="1409864"/>
            <a:ext cx="7886700" cy="1614458"/>
          </a:xfrm>
        </p:spPr>
        <p:txBody>
          <a:bodyPr>
            <a:normAutofit/>
          </a:bodyPr>
          <a:p>
            <a:r>
              <a:rPr lang="en-US" u="sng"/>
              <a:t>A</a:t>
            </a:r>
            <a:r>
              <a:rPr lang="en-US" u="sng"/>
              <a:t>bnormal</a:t>
            </a:r>
            <a:r>
              <a:rPr lang="en-US"/>
              <a:t> looping in a </a:t>
            </a:r>
            <a:r>
              <a:rPr lang="en-US" u="sng"/>
              <a:t>leftward</a:t>
            </a:r>
            <a:r>
              <a:rPr lang="en-US"/>
              <a:t> direction is called </a:t>
            </a:r>
            <a:r>
              <a:rPr b="1" lang="en-US" u="sng"/>
              <a:t>l</a:t>
            </a:r>
            <a:r>
              <a:rPr b="1" lang="en-US" u="sng"/>
              <a:t>e</a:t>
            </a:r>
            <a:r>
              <a:rPr b="1" lang="en-US" u="sng"/>
              <a:t>v</a:t>
            </a:r>
            <a:r>
              <a:rPr b="1" lang="en-US" u="sng"/>
              <a:t>o</a:t>
            </a:r>
            <a:r>
              <a:rPr b="1" lang="en-US" u="sng"/>
              <a:t> </a:t>
            </a:r>
            <a:r>
              <a:rPr b="1" lang="en-US" u="sng"/>
              <a:t>loo</a:t>
            </a:r>
            <a:r>
              <a:rPr b="1" lang="en-US" u="sng"/>
              <a:t>p</a:t>
            </a:r>
            <a:r>
              <a:rPr b="1" lang="en-US" u="sng"/>
              <a:t>i</a:t>
            </a:r>
            <a:r>
              <a:rPr b="1" lang="en-US" u="sng"/>
              <a:t>n</a:t>
            </a:r>
            <a:r>
              <a:rPr b="1" lang="en-US" u="sng"/>
              <a:t>g</a:t>
            </a:r>
            <a:r>
              <a:rPr lang="en-US"/>
              <a:t> </a:t>
            </a:r>
            <a:r>
              <a:rPr lang="en-US"/>
              <a:t>o</a:t>
            </a:r>
            <a:r>
              <a:rPr lang="en-US"/>
              <a:t> this results in the </a:t>
            </a:r>
            <a:r>
              <a:rPr lang="en-US"/>
              <a:t>R</a:t>
            </a:r>
            <a:r>
              <a:rPr lang="en-US"/>
              <a:t>V</a:t>
            </a:r>
            <a:r>
              <a:rPr lang="en-US"/>
              <a:t> developing on the left side of the heart and </a:t>
            </a:r>
            <a:r>
              <a:rPr lang="en-US"/>
              <a:t>the</a:t>
            </a:r>
            <a:r>
              <a:rPr lang="en-US"/>
              <a:t> </a:t>
            </a:r>
            <a:r>
              <a:rPr lang="en-US"/>
              <a:t>L</a:t>
            </a:r>
            <a:r>
              <a:rPr lang="en-US"/>
              <a:t>V</a:t>
            </a:r>
            <a:r>
              <a:rPr lang="en-US"/>
              <a:t> </a:t>
            </a:r>
            <a:r>
              <a:rPr lang="en-US"/>
              <a:t>developing on the right side of the heart</a:t>
            </a:r>
            <a:r>
              <a:rPr lang="en-US"/>
              <a:t>.</a:t>
            </a:r>
            <a:r>
              <a:rPr lang="en-US"/>
              <a:t> </a:t>
            </a:r>
            <a:endParaRPr lang="it-IT"/>
          </a:p>
        </p:txBody>
      </p:sp>
      <p:pic>
        <p:nvPicPr>
          <p:cNvPr id="2097170" name=""/>
          <p:cNvPicPr>
            <a:picLocks/>
          </p:cNvPicPr>
          <p:nvPr/>
        </p:nvPicPr>
        <p:blipFill>
          <a:blip xmlns:r="http://schemas.openxmlformats.org/officeDocument/2006/relationships" r:embed="rId1"/>
          <a:stretch>
            <a:fillRect/>
          </a:stretch>
        </p:blipFill>
        <p:spPr>
          <a:xfrm rot="0">
            <a:off x="2882550" y="3595721"/>
            <a:ext cx="1876740" cy="2785827"/>
          </a:xfrm>
          <a:prstGeom prst="rect"/>
        </p:spPr>
      </p:pic>
      <p:pic>
        <p:nvPicPr>
          <p:cNvPr id="2097171" name=""/>
          <p:cNvPicPr>
            <a:picLocks/>
          </p:cNvPicPr>
          <p:nvPr/>
        </p:nvPicPr>
        <p:blipFill>
          <a:blip xmlns:r="http://schemas.openxmlformats.org/officeDocument/2006/relationships" r:embed="rId2"/>
          <a:stretch>
            <a:fillRect/>
          </a:stretch>
        </p:blipFill>
        <p:spPr>
          <a:xfrm rot="0">
            <a:off x="5947093" y="3595721"/>
            <a:ext cx="2813812" cy="2742727"/>
          </a:xfrm>
          <a:prstGeom prst="rect"/>
        </p:spPr>
      </p:pic>
      <p:pic>
        <p:nvPicPr>
          <p:cNvPr id="2097172" name=""/>
          <p:cNvPicPr>
            <a:picLocks/>
          </p:cNvPicPr>
          <p:nvPr/>
        </p:nvPicPr>
        <p:blipFill>
          <a:blip xmlns:r="http://schemas.openxmlformats.org/officeDocument/2006/relationships" r:embed="rId3"/>
          <a:stretch>
            <a:fillRect/>
          </a:stretch>
        </p:blipFill>
        <p:spPr>
          <a:xfrm rot="0">
            <a:off x="464124" y="3598502"/>
            <a:ext cx="1230624" cy="2737165"/>
          </a:xfrm>
          <a:prstGeom prst="rect"/>
        </p:spPr>
      </p:pic>
      <p:sp>
        <p:nvSpPr>
          <p:cNvPr id="1048630" name=""/>
          <p:cNvSpPr/>
          <p:nvPr/>
        </p:nvSpPr>
        <p:spPr>
          <a:xfrm>
            <a:off x="1875990" y="4597794"/>
            <a:ext cx="878930" cy="369289"/>
          </a:xfrm>
          <a:prstGeom prst="rightArrow"/>
          <a:solidFill>
            <a:srgbClr val="FFFFFF"/>
          </a:solidFill>
          <a:ln w="25400">
            <a:solidFill>
              <a:srgbClr val="666666"/>
            </a:solidFill>
          </a:ln>
        </p:spPr>
        <p:txBody>
          <a:bodyPr anchor="ctr"/>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a:endParaRPr lang="it-IT"/>
          </a:p>
        </p:txBody>
      </p:sp>
      <p:sp>
        <p:nvSpPr>
          <p:cNvPr id="1048631" name=""/>
          <p:cNvSpPr/>
          <p:nvPr/>
        </p:nvSpPr>
        <p:spPr>
          <a:xfrm>
            <a:off x="4976800" y="4645651"/>
            <a:ext cx="878930" cy="439466"/>
          </a:xfrm>
          <a:prstGeom prst="rightArrow"/>
          <a:solidFill>
            <a:srgbClr val="FFFFFF"/>
          </a:solidFill>
          <a:ln w="25400">
            <a:solidFill>
              <a:srgbClr val="666666"/>
            </a:solidFill>
          </a:ln>
        </p:spPr>
        <p:txBody>
          <a:bodyPr anchor="ctr"/>
          <a:lstStyle>
            <a:defPPr>
              <a:defRPr lang="zh-CN"/>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a:endParaRPr lang="it-IT"/>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sp>
        <p:nvSpPr>
          <p:cNvPr id="1048632" name=""/>
          <p:cNvSpPr>
            <a:spLocks noGrp="1"/>
          </p:cNvSpPr>
          <p:nvPr>
            <p:ph type="title"/>
          </p:nvPr>
        </p:nvSpPr>
        <p:spPr/>
        <p:txBody>
          <a:bodyPr/>
          <a:p>
            <a:r>
              <a:rPr lang="en-US"/>
              <a:t>F</a:t>
            </a:r>
            <a:r>
              <a:rPr lang="en-US"/>
              <a:t>e</a:t>
            </a:r>
            <a:r>
              <a:rPr lang="en-US"/>
              <a:t>t</a:t>
            </a:r>
            <a:r>
              <a:rPr lang="en-US"/>
              <a:t>a</a:t>
            </a:r>
            <a:r>
              <a:rPr lang="en-US"/>
              <a:t>l</a:t>
            </a:r>
            <a:r>
              <a:rPr lang="en-US"/>
              <a:t> </a:t>
            </a:r>
            <a:r>
              <a:rPr lang="en-US"/>
              <a:t>D</a:t>
            </a:r>
            <a:r>
              <a:rPr lang="en-US"/>
              <a:t>e</a:t>
            </a:r>
            <a:r>
              <a:rPr lang="en-US"/>
              <a:t>v</a:t>
            </a:r>
            <a:r>
              <a:rPr lang="en-US"/>
              <a:t>e</a:t>
            </a:r>
            <a:r>
              <a:rPr lang="en-US"/>
              <a:t>l</a:t>
            </a:r>
            <a:r>
              <a:rPr lang="en-US"/>
              <a:t>o</a:t>
            </a:r>
            <a:r>
              <a:rPr lang="en-US"/>
              <a:t>p</a:t>
            </a:r>
            <a:r>
              <a:rPr lang="en-US"/>
              <a:t>m</a:t>
            </a:r>
            <a:r>
              <a:rPr lang="en-US"/>
              <a:t>e</a:t>
            </a:r>
            <a:r>
              <a:rPr lang="en-US"/>
              <a:t>n</a:t>
            </a:r>
            <a:r>
              <a:rPr lang="en-US"/>
              <a:t>t</a:t>
            </a:r>
            <a:r>
              <a:rPr lang="en-US"/>
              <a:t>:</a:t>
            </a:r>
            <a:r>
              <a:rPr lang="en-US"/>
              <a:t> </a:t>
            </a:r>
            <a:r>
              <a:rPr lang="en-US"/>
              <a:t>4</a:t>
            </a:r>
            <a:r>
              <a:rPr lang="en-US"/>
              <a:t>t</a:t>
            </a:r>
            <a:r>
              <a:rPr lang="en-US"/>
              <a:t>h</a:t>
            </a:r>
            <a:r>
              <a:rPr lang="en-US"/>
              <a:t> </a:t>
            </a:r>
            <a:r>
              <a:rPr lang="en-US"/>
              <a:t>w</a:t>
            </a:r>
            <a:r>
              <a:rPr lang="en-US"/>
              <a:t>e</a:t>
            </a:r>
            <a:r>
              <a:rPr lang="en-US"/>
              <a:t>e</a:t>
            </a:r>
            <a:r>
              <a:rPr lang="en-US"/>
              <a:t>k</a:t>
            </a:r>
            <a:endParaRPr lang="it-IT"/>
          </a:p>
        </p:txBody>
      </p:sp>
      <p:sp>
        <p:nvSpPr>
          <p:cNvPr id="1048633" name=""/>
          <p:cNvSpPr>
            <a:spLocks noGrp="1"/>
          </p:cNvSpPr>
          <p:nvPr>
            <p:ph idx="1"/>
          </p:nvPr>
        </p:nvSpPr>
        <p:spPr>
          <a:xfrm>
            <a:off x="628650" y="1398717"/>
            <a:ext cx="7886700" cy="1467675"/>
          </a:xfrm>
        </p:spPr>
        <p:txBody>
          <a:bodyPr>
            <a:normAutofit fontScale="85714" lnSpcReduction="20000"/>
          </a:bodyPr>
          <a:p>
            <a:pPr indent="0" marL="0">
              <a:buNone/>
            </a:pPr>
            <a:r>
              <a:rPr lang="en-US"/>
              <a:t>T</a:t>
            </a:r>
            <a:r>
              <a:rPr lang="en-US"/>
              <a:t>h</a:t>
            </a:r>
            <a:r>
              <a:rPr lang="en-US"/>
              <a:t>e </a:t>
            </a:r>
            <a:r>
              <a:rPr lang="en-US" u="sng"/>
              <a:t>atrial septum</a:t>
            </a:r>
            <a:r>
              <a:rPr lang="en-US"/>
              <a:t> and </a:t>
            </a:r>
            <a:r>
              <a:rPr lang="en-US" u="sng"/>
              <a:t>ventricular septum</a:t>
            </a:r>
            <a:r>
              <a:rPr lang="en-US"/>
              <a:t> begins to form.</a:t>
            </a:r>
            <a:endParaRPr lang="it-IT"/>
          </a:p>
          <a:p>
            <a:pPr indent="0" marL="0">
              <a:buNone/>
            </a:pPr>
            <a:r>
              <a:rPr lang="en-US"/>
              <a:t>T</a:t>
            </a:r>
            <a:r>
              <a:rPr lang="en-US"/>
              <a:t>he </a:t>
            </a:r>
            <a:r>
              <a:rPr b="1" lang="en-US"/>
              <a:t>atrial septum</a:t>
            </a:r>
            <a:r>
              <a:rPr lang="en-US"/>
              <a:t> grows in layers and includes the tissues of </a:t>
            </a:r>
            <a:r>
              <a:rPr i="1" lang="en-US" u="sng"/>
              <a:t>septum </a:t>
            </a:r>
            <a:r>
              <a:rPr i="1" lang="en-US" u="sng"/>
              <a:t>p</a:t>
            </a:r>
            <a:r>
              <a:rPr i="1" lang="en-US" u="sng"/>
              <a:t>r</a:t>
            </a:r>
            <a:r>
              <a:rPr i="1" lang="en-US" u="sng"/>
              <a:t>i</a:t>
            </a:r>
            <a:r>
              <a:rPr i="1" lang="en-US" u="sng"/>
              <a:t>m</a:t>
            </a:r>
            <a:r>
              <a:rPr i="1" lang="en-US" u="sng"/>
              <a:t>u</a:t>
            </a:r>
            <a:r>
              <a:rPr i="1" lang="en-US" u="sng"/>
              <a:t>m</a:t>
            </a:r>
            <a:r>
              <a:rPr i="1" lang="en-US"/>
              <a:t>,</a:t>
            </a:r>
            <a:r>
              <a:rPr i="1" lang="en-US"/>
              <a:t> </a:t>
            </a:r>
            <a:r>
              <a:rPr i="1" lang="en-US" u="sng"/>
              <a:t>septum secundum</a:t>
            </a:r>
            <a:r>
              <a:rPr lang="en-US"/>
              <a:t> and </a:t>
            </a:r>
            <a:r>
              <a:rPr i="1" lang="en-US" u="sng"/>
              <a:t>endocardial cushion</a:t>
            </a:r>
            <a:r>
              <a:rPr i="1" lang="en-US"/>
              <a:t> </a:t>
            </a:r>
            <a:r>
              <a:rPr i="0" lang="en-US"/>
              <a:t>tissue</a:t>
            </a:r>
            <a:r>
              <a:rPr i="1" lang="en-US"/>
              <a:t>.</a:t>
            </a:r>
            <a:endParaRPr i="1" lang="it-IT"/>
          </a:p>
        </p:txBody>
      </p:sp>
      <p:pic>
        <p:nvPicPr>
          <p:cNvPr id="2097173" name=""/>
          <p:cNvPicPr>
            <a:picLocks/>
          </p:cNvPicPr>
          <p:nvPr/>
        </p:nvPicPr>
        <p:blipFill>
          <a:blip xmlns:r="http://schemas.openxmlformats.org/officeDocument/2006/relationships" r:embed="rId1"/>
          <a:stretch>
            <a:fillRect/>
          </a:stretch>
        </p:blipFill>
        <p:spPr>
          <a:xfrm rot="0">
            <a:off x="952987" y="3118565"/>
            <a:ext cx="6957390" cy="3634522"/>
          </a:xfrm>
          <a:prstGeom prst="rec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85" name=""/>
        <p:cNvGrpSpPr/>
        <p:nvPr/>
      </p:nvGrpSpPr>
      <p:grpSpPr>
        <a:xfrm>
          <a:off x="0" y="0"/>
          <a:ext cx="0" cy="0"/>
          <a:chOff x="0" y="0"/>
          <a:chExt cx="0" cy="0"/>
        </a:xfrm>
      </p:grpSpPr>
      <p:sp>
        <p:nvSpPr>
          <p:cNvPr id="1048634" name=""/>
          <p:cNvSpPr>
            <a:spLocks noGrp="1"/>
          </p:cNvSpPr>
          <p:nvPr>
            <p:ph type="title"/>
          </p:nvPr>
        </p:nvSpPr>
        <p:spPr>
          <a:xfrm>
            <a:off x="479562" y="415189"/>
            <a:ext cx="8132254" cy="793392"/>
          </a:xfrm>
        </p:spPr>
        <p:txBody>
          <a:bodyPr>
            <a:normAutofit fontScale="90000"/>
          </a:bodyPr>
          <a:p>
            <a:r>
              <a:rPr lang="en-US"/>
              <a:t>E</a:t>
            </a:r>
            <a:r>
              <a:rPr lang="en-US"/>
              <a:t>n</a:t>
            </a:r>
            <a:r>
              <a:rPr lang="en-US"/>
              <a:t>d</a:t>
            </a:r>
            <a:r>
              <a:rPr lang="en-US"/>
              <a:t>o</a:t>
            </a:r>
            <a:r>
              <a:rPr lang="en-US"/>
              <a:t>c</a:t>
            </a:r>
            <a:r>
              <a:rPr lang="en-US"/>
              <a:t>a</a:t>
            </a:r>
            <a:r>
              <a:rPr lang="en-US"/>
              <a:t>r</a:t>
            </a:r>
            <a:r>
              <a:rPr lang="en-US"/>
              <a:t>d</a:t>
            </a:r>
            <a:r>
              <a:rPr lang="en-US"/>
              <a:t>i</a:t>
            </a:r>
            <a:r>
              <a:rPr lang="en-US"/>
              <a:t>a</a:t>
            </a:r>
            <a:r>
              <a:rPr lang="en-US"/>
              <a:t>l</a:t>
            </a:r>
            <a:r>
              <a:rPr lang="en-US"/>
              <a:t> </a:t>
            </a:r>
            <a:r>
              <a:rPr lang="en-US"/>
              <a:t>C</a:t>
            </a:r>
            <a:r>
              <a:rPr lang="en-US"/>
              <a:t>u</a:t>
            </a:r>
            <a:r>
              <a:rPr lang="en-US"/>
              <a:t>s</a:t>
            </a:r>
            <a:r>
              <a:rPr lang="en-US"/>
              <a:t>h</a:t>
            </a:r>
            <a:r>
              <a:rPr lang="en-US"/>
              <a:t>i</a:t>
            </a:r>
            <a:r>
              <a:rPr lang="en-US"/>
              <a:t>o</a:t>
            </a:r>
            <a:r>
              <a:rPr lang="en-US"/>
              <a:t>n</a:t>
            </a:r>
            <a:r>
              <a:rPr lang="en-US"/>
              <a:t> </a:t>
            </a:r>
            <a:r>
              <a:rPr lang="en-US"/>
              <a:t>(</a:t>
            </a:r>
            <a:r>
              <a:rPr lang="en-US"/>
              <a:t>A</a:t>
            </a:r>
            <a:r>
              <a:rPr lang="en-US"/>
              <a:t>V</a:t>
            </a:r>
            <a:r>
              <a:rPr lang="en-US"/>
              <a:t> </a:t>
            </a:r>
            <a:r>
              <a:rPr lang="en-US"/>
              <a:t>C</a:t>
            </a:r>
            <a:r>
              <a:rPr lang="en-US"/>
              <a:t>u</a:t>
            </a:r>
            <a:r>
              <a:rPr lang="en-US"/>
              <a:t>s</a:t>
            </a:r>
            <a:r>
              <a:rPr lang="en-US"/>
              <a:t>h</a:t>
            </a:r>
            <a:r>
              <a:rPr lang="en-US"/>
              <a:t>i</a:t>
            </a:r>
            <a:r>
              <a:rPr lang="en-US"/>
              <a:t>o</a:t>
            </a:r>
            <a:r>
              <a:rPr lang="en-US"/>
              <a:t>n</a:t>
            </a:r>
            <a:r>
              <a:rPr lang="en-US"/>
              <a:t>s</a:t>
            </a:r>
            <a:r>
              <a:rPr lang="en-US"/>
              <a:t>)</a:t>
            </a:r>
            <a:r>
              <a:rPr lang="en-US"/>
              <a:t> </a:t>
            </a:r>
            <a:endParaRPr lang="it-IT"/>
          </a:p>
        </p:txBody>
      </p:sp>
      <p:sp>
        <p:nvSpPr>
          <p:cNvPr id="1048635" name=""/>
          <p:cNvSpPr>
            <a:spLocks noGrp="1"/>
          </p:cNvSpPr>
          <p:nvPr>
            <p:ph idx="1"/>
          </p:nvPr>
        </p:nvSpPr>
        <p:spPr>
          <a:xfrm>
            <a:off x="628649" y="1433805"/>
            <a:ext cx="7834081" cy="1156818"/>
          </a:xfrm>
        </p:spPr>
        <p:txBody>
          <a:bodyPr>
            <a:normAutofit fontScale="89286" lnSpcReduction="20000"/>
          </a:bodyPr>
          <a:p>
            <a:r>
              <a:rPr lang="en-US"/>
              <a:t>i</a:t>
            </a:r>
            <a:r>
              <a:rPr lang="en-US"/>
              <a:t>t</a:t>
            </a:r>
            <a:r>
              <a:rPr lang="en-US"/>
              <a:t> </a:t>
            </a:r>
            <a:r>
              <a:rPr lang="en-US"/>
              <a:t>is located in the middle of the heart. </a:t>
            </a:r>
            <a:r>
              <a:rPr lang="en-US"/>
              <a:t>F</a:t>
            </a:r>
            <a:r>
              <a:rPr lang="en-US"/>
              <a:t>rom this tissue arises the tricuspid valve</a:t>
            </a:r>
            <a:r>
              <a:rPr lang="en-US"/>
              <a:t>,</a:t>
            </a:r>
            <a:r>
              <a:rPr lang="en-US"/>
              <a:t> </a:t>
            </a:r>
            <a:r>
              <a:rPr lang="en-US"/>
              <a:t>mitral valve</a:t>
            </a:r>
            <a:r>
              <a:rPr lang="en-US"/>
              <a:t>,</a:t>
            </a:r>
            <a:r>
              <a:rPr lang="en-US"/>
              <a:t> part of the atrial septum and part of the ventricular septum</a:t>
            </a:r>
            <a:r>
              <a:rPr lang="en-US"/>
              <a:t>.</a:t>
            </a:r>
            <a:r>
              <a:rPr lang="en-US"/>
              <a:t> </a:t>
            </a:r>
            <a:endParaRPr lang="it-IT"/>
          </a:p>
        </p:txBody>
      </p:sp>
      <p:pic>
        <p:nvPicPr>
          <p:cNvPr id="2097174" name=""/>
          <p:cNvPicPr>
            <a:picLocks/>
          </p:cNvPicPr>
          <p:nvPr/>
        </p:nvPicPr>
        <p:blipFill>
          <a:blip xmlns:r="http://schemas.openxmlformats.org/officeDocument/2006/relationships" r:embed="rId1"/>
          <a:stretch>
            <a:fillRect/>
          </a:stretch>
        </p:blipFill>
        <p:spPr>
          <a:xfrm rot="0">
            <a:off x="1762727" y="2815847"/>
            <a:ext cx="5325033" cy="3688227"/>
          </a:xfrm>
          <a:prstGeom prst="rec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636" name=""/>
          <p:cNvSpPr>
            <a:spLocks noGrp="1"/>
          </p:cNvSpPr>
          <p:nvPr>
            <p:ph idx="1"/>
          </p:nvPr>
        </p:nvSpPr>
        <p:spPr>
          <a:xfrm>
            <a:off x="242157" y="1598804"/>
            <a:ext cx="7974398" cy="2336752"/>
          </a:xfrm>
        </p:spPr>
        <p:txBody>
          <a:bodyPr>
            <a:normAutofit/>
          </a:bodyPr>
          <a:p>
            <a:r>
              <a:rPr lang="en-US" u="none"/>
              <a:t>t</a:t>
            </a:r>
            <a:r>
              <a:rPr lang="en-US" u="none"/>
              <a:t>h</a:t>
            </a:r>
            <a:r>
              <a:rPr lang="en-US" u="none"/>
              <a:t>e</a:t>
            </a:r>
            <a:r>
              <a:rPr lang="en-US" u="none"/>
              <a:t> </a:t>
            </a:r>
            <a:r>
              <a:rPr lang="en-US" u="sng"/>
              <a:t>septum primum</a:t>
            </a:r>
            <a:r>
              <a:rPr lang="en-US"/>
              <a:t> grows downward between the right and left atrium and eventually fuses with the endocardial tissues</a:t>
            </a:r>
            <a:endParaRPr lang="it-IT"/>
          </a:p>
          <a:p>
            <a:r>
              <a:rPr lang="en-US"/>
              <a:t>the </a:t>
            </a:r>
            <a:r>
              <a:rPr lang="en-US" u="sng"/>
              <a:t>septum se</a:t>
            </a:r>
            <a:r>
              <a:rPr lang="en-US" u="sng"/>
              <a:t>c</a:t>
            </a:r>
            <a:r>
              <a:rPr lang="en-US" u="sng"/>
              <a:t>u</a:t>
            </a:r>
            <a:r>
              <a:rPr lang="en-US" u="sng"/>
              <a:t>n</a:t>
            </a:r>
            <a:r>
              <a:rPr lang="en-US" u="sng"/>
              <a:t>d</a:t>
            </a:r>
            <a:r>
              <a:rPr lang="en-US" u="sng"/>
              <a:t>u</a:t>
            </a:r>
            <a:r>
              <a:rPr lang="en-US" u="sng"/>
              <a:t>m</a:t>
            </a:r>
            <a:r>
              <a:rPr lang="en-US"/>
              <a:t> grows parallel to the septum p</a:t>
            </a:r>
            <a:r>
              <a:rPr lang="en-US"/>
              <a:t>r</a:t>
            </a:r>
            <a:r>
              <a:rPr lang="en-US"/>
              <a:t>i</a:t>
            </a:r>
            <a:r>
              <a:rPr lang="en-US"/>
              <a:t>m</a:t>
            </a:r>
            <a:r>
              <a:rPr lang="en-US"/>
              <a:t>u</a:t>
            </a:r>
            <a:r>
              <a:rPr lang="en-US"/>
              <a:t>m</a:t>
            </a:r>
            <a:r>
              <a:rPr lang="en-US"/>
              <a:t>.</a:t>
            </a:r>
            <a:endParaRPr lang="it-IT"/>
          </a:p>
          <a:p>
            <a:endParaRPr lang="it-IT" u="sng"/>
          </a:p>
        </p:txBody>
      </p:sp>
      <p:pic>
        <p:nvPicPr>
          <p:cNvPr id="2097175" name=""/>
          <p:cNvPicPr>
            <a:picLocks/>
          </p:cNvPicPr>
          <p:nvPr/>
        </p:nvPicPr>
        <p:blipFill>
          <a:blip xmlns:r="http://schemas.openxmlformats.org/officeDocument/2006/relationships" r:embed="rId1"/>
          <a:stretch>
            <a:fillRect/>
          </a:stretch>
        </p:blipFill>
        <p:spPr>
          <a:xfrm rot="0">
            <a:off x="314705" y="4165772"/>
            <a:ext cx="2873749" cy="2173825"/>
          </a:xfrm>
          <a:prstGeom prst="rect"/>
        </p:spPr>
      </p:pic>
      <p:pic>
        <p:nvPicPr>
          <p:cNvPr id="2097176" name=""/>
          <p:cNvPicPr>
            <a:picLocks/>
          </p:cNvPicPr>
          <p:nvPr/>
        </p:nvPicPr>
        <p:blipFill>
          <a:blip xmlns:r="http://schemas.openxmlformats.org/officeDocument/2006/relationships" r:embed="rId2"/>
          <a:stretch>
            <a:fillRect/>
          </a:stretch>
        </p:blipFill>
        <p:spPr>
          <a:xfrm rot="0">
            <a:off x="3490387" y="4165772"/>
            <a:ext cx="2614397" cy="2117376"/>
          </a:xfrm>
          <a:prstGeom prst="rect"/>
        </p:spPr>
      </p:pic>
      <p:sp>
        <p:nvSpPr>
          <p:cNvPr id="1048637" name=""/>
          <p:cNvSpPr txBox="1"/>
          <p:nvPr/>
        </p:nvSpPr>
        <p:spPr>
          <a:xfrm>
            <a:off x="1296718" y="605748"/>
            <a:ext cx="6547262" cy="688340"/>
          </a:xfrm>
          <a:prstGeom prst="rect"/>
        </p:spPr>
        <p:txBody>
          <a:bodyPr rtlCol="0" wrap="square">
            <a:spAutoFit/>
          </a:bodyPr>
          <a:p>
            <a:r>
              <a:rPr sz="4000" lang="en-US">
                <a:solidFill>
                  <a:srgbClr val="000000"/>
                </a:solidFill>
              </a:rPr>
              <a:t>A</a:t>
            </a:r>
            <a:r>
              <a:rPr sz="4000" lang="en-US">
                <a:solidFill>
                  <a:srgbClr val="000000"/>
                </a:solidFill>
              </a:rPr>
              <a:t>t</a:t>
            </a:r>
            <a:r>
              <a:rPr sz="4000" lang="en-US">
                <a:solidFill>
                  <a:srgbClr val="000000"/>
                </a:solidFill>
              </a:rPr>
              <a:t>r</a:t>
            </a:r>
            <a:r>
              <a:rPr sz="4000" lang="en-US">
                <a:solidFill>
                  <a:srgbClr val="000000"/>
                </a:solidFill>
              </a:rPr>
              <a:t>i</a:t>
            </a:r>
            <a:r>
              <a:rPr sz="4000" lang="en-US">
                <a:solidFill>
                  <a:srgbClr val="000000"/>
                </a:solidFill>
              </a:rPr>
              <a:t>a</a:t>
            </a:r>
            <a:r>
              <a:rPr sz="4000" lang="en-US">
                <a:solidFill>
                  <a:srgbClr val="000000"/>
                </a:solidFill>
              </a:rPr>
              <a:t>l</a:t>
            </a:r>
            <a:r>
              <a:rPr sz="4000" lang="en-US">
                <a:solidFill>
                  <a:srgbClr val="000000"/>
                </a:solidFill>
              </a:rPr>
              <a:t> </a:t>
            </a:r>
            <a:r>
              <a:rPr sz="4000" lang="en-US">
                <a:solidFill>
                  <a:srgbClr val="000000"/>
                </a:solidFill>
              </a:rPr>
              <a:t>S</a:t>
            </a:r>
            <a:r>
              <a:rPr sz="4000" lang="en-US">
                <a:solidFill>
                  <a:srgbClr val="000000"/>
                </a:solidFill>
              </a:rPr>
              <a:t>e</a:t>
            </a:r>
            <a:r>
              <a:rPr sz="4000" lang="en-US">
                <a:solidFill>
                  <a:srgbClr val="000000"/>
                </a:solidFill>
              </a:rPr>
              <a:t>p</a:t>
            </a:r>
            <a:r>
              <a:rPr sz="4000" lang="en-US">
                <a:solidFill>
                  <a:srgbClr val="000000"/>
                </a:solidFill>
              </a:rPr>
              <a:t>t</a:t>
            </a:r>
            <a:r>
              <a:rPr sz="4000" lang="en-US">
                <a:solidFill>
                  <a:srgbClr val="000000"/>
                </a:solidFill>
              </a:rPr>
              <a:t>u</a:t>
            </a:r>
            <a:r>
              <a:rPr sz="4000" lang="en-US">
                <a:solidFill>
                  <a:srgbClr val="000000"/>
                </a:solidFill>
              </a:rPr>
              <a:t>m</a:t>
            </a:r>
            <a:r>
              <a:rPr sz="4000" lang="en-US">
                <a:solidFill>
                  <a:srgbClr val="000000"/>
                </a:solidFill>
              </a:rPr>
              <a:t> </a:t>
            </a:r>
            <a:r>
              <a:rPr sz="4000" lang="en-US">
                <a:solidFill>
                  <a:srgbClr val="000000"/>
                </a:solidFill>
              </a:rPr>
              <a:t>D</a:t>
            </a:r>
            <a:r>
              <a:rPr sz="4000" lang="en-US">
                <a:solidFill>
                  <a:srgbClr val="000000"/>
                </a:solidFill>
              </a:rPr>
              <a:t>e</a:t>
            </a:r>
            <a:r>
              <a:rPr sz="4000" lang="en-US">
                <a:solidFill>
                  <a:srgbClr val="000000"/>
                </a:solidFill>
              </a:rPr>
              <a:t>v</a:t>
            </a:r>
            <a:r>
              <a:rPr sz="4000" lang="en-US">
                <a:solidFill>
                  <a:srgbClr val="000000"/>
                </a:solidFill>
              </a:rPr>
              <a:t>e</a:t>
            </a:r>
            <a:r>
              <a:rPr sz="4000" lang="en-US">
                <a:solidFill>
                  <a:srgbClr val="000000"/>
                </a:solidFill>
              </a:rPr>
              <a:t>l</a:t>
            </a:r>
            <a:r>
              <a:rPr sz="4000" lang="en-US">
                <a:solidFill>
                  <a:srgbClr val="000000"/>
                </a:solidFill>
              </a:rPr>
              <a:t>o</a:t>
            </a:r>
            <a:r>
              <a:rPr sz="4000" lang="en-US">
                <a:solidFill>
                  <a:srgbClr val="000000"/>
                </a:solidFill>
              </a:rPr>
              <a:t>p</a:t>
            </a:r>
            <a:r>
              <a:rPr sz="4000" lang="en-US">
                <a:solidFill>
                  <a:srgbClr val="000000"/>
                </a:solidFill>
              </a:rPr>
              <a:t>m</a:t>
            </a:r>
            <a:r>
              <a:rPr sz="4000" lang="en-US">
                <a:solidFill>
                  <a:srgbClr val="000000"/>
                </a:solidFill>
              </a:rPr>
              <a:t>e</a:t>
            </a:r>
            <a:r>
              <a:rPr sz="4000" lang="en-US">
                <a:solidFill>
                  <a:srgbClr val="000000"/>
                </a:solidFill>
              </a:rPr>
              <a:t>n</a:t>
            </a:r>
            <a:r>
              <a:rPr sz="4000" lang="en-US">
                <a:solidFill>
                  <a:srgbClr val="000000"/>
                </a:solidFill>
              </a:rPr>
              <a:t>t</a:t>
            </a:r>
            <a:endParaRPr sz="2800" lang="it-IT">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8638" name=""/>
          <p:cNvSpPr>
            <a:spLocks noGrp="1"/>
          </p:cNvSpPr>
          <p:nvPr>
            <p:ph idx="1"/>
          </p:nvPr>
        </p:nvSpPr>
        <p:spPr>
          <a:xfrm>
            <a:off x="687116" y="535865"/>
            <a:ext cx="7769769" cy="2652178"/>
          </a:xfrm>
        </p:spPr>
        <p:txBody>
          <a:bodyPr>
            <a:normAutofit fontScale="92857" lnSpcReduction="20000"/>
          </a:bodyPr>
          <a:p>
            <a:r>
              <a:rPr lang="en-US"/>
              <a:t>B</a:t>
            </a:r>
            <a:r>
              <a:rPr lang="en-US"/>
              <a:t>oth septum primum and septum secundum develope with holes in them to create a passageway for blood to flow from RA to LA through the </a:t>
            </a:r>
            <a:r>
              <a:rPr lang="en-US" u="sng"/>
              <a:t>foramen ovale</a:t>
            </a:r>
            <a:endParaRPr lang="it-IT" u="sng"/>
          </a:p>
          <a:p>
            <a:r>
              <a:rPr lang="en-US"/>
              <a:t>A</a:t>
            </a:r>
            <a:r>
              <a:rPr lang="en-US"/>
              <a:t>s long as the pressures in the </a:t>
            </a:r>
            <a:r>
              <a:rPr lang="en-US"/>
              <a:t>R</a:t>
            </a:r>
            <a:r>
              <a:rPr lang="en-US"/>
              <a:t>A</a:t>
            </a:r>
            <a:r>
              <a:rPr lang="en-US"/>
              <a:t> are higher than pressures in the </a:t>
            </a:r>
            <a:r>
              <a:rPr lang="en-US"/>
              <a:t>L</a:t>
            </a:r>
            <a:r>
              <a:rPr lang="en-US"/>
              <a:t>A</a:t>
            </a:r>
            <a:r>
              <a:rPr lang="en-US"/>
              <a:t>,</a:t>
            </a:r>
            <a:r>
              <a:rPr lang="en-US"/>
              <a:t> </a:t>
            </a:r>
            <a:r>
              <a:rPr lang="en-US"/>
              <a:t>the passage will stay open to allow the blood to flow from right to left. </a:t>
            </a:r>
            <a:r>
              <a:rPr lang="en-US"/>
              <a:t> </a:t>
            </a:r>
            <a:r>
              <a:rPr lang="en-US"/>
              <a:t> </a:t>
            </a:r>
            <a:r>
              <a:rPr lang="en-US"/>
              <a:t> </a:t>
            </a:r>
            <a:r>
              <a:rPr lang="en-US"/>
              <a:t> </a:t>
            </a:r>
            <a:endParaRPr lang="it-IT"/>
          </a:p>
        </p:txBody>
      </p:sp>
      <p:pic>
        <p:nvPicPr>
          <p:cNvPr id="2097177" name=""/>
          <p:cNvPicPr>
            <a:picLocks/>
          </p:cNvPicPr>
          <p:nvPr/>
        </p:nvPicPr>
        <p:blipFill>
          <a:blip xmlns:r="http://schemas.openxmlformats.org/officeDocument/2006/relationships" r:embed="rId1"/>
          <a:stretch>
            <a:fillRect/>
          </a:stretch>
        </p:blipFill>
        <p:spPr>
          <a:xfrm rot="0">
            <a:off x="2171313" y="3661365"/>
            <a:ext cx="4350363" cy="2758904"/>
          </a:xfrm>
          <a:prstGeom prst="rec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sp>
        <p:nvSpPr>
          <p:cNvPr id="1048639" name=""/>
          <p:cNvSpPr>
            <a:spLocks noGrp="1"/>
          </p:cNvSpPr>
          <p:nvPr>
            <p:ph type="title"/>
          </p:nvPr>
        </p:nvSpPr>
        <p:spPr/>
        <p:txBody>
          <a:bodyPr/>
          <a:p>
            <a:r>
              <a:rPr lang="en-US"/>
              <a:t>D</a:t>
            </a:r>
            <a:r>
              <a:rPr lang="en-US"/>
              <a:t>e</a:t>
            </a:r>
            <a:r>
              <a:rPr lang="en-US"/>
              <a:t>f</a:t>
            </a:r>
            <a:r>
              <a:rPr lang="en-US"/>
              <a:t>e</a:t>
            </a:r>
            <a:r>
              <a:rPr lang="en-US"/>
              <a:t>c</a:t>
            </a:r>
            <a:r>
              <a:rPr lang="en-US"/>
              <a:t>t</a:t>
            </a:r>
            <a:r>
              <a:rPr lang="en-US"/>
              <a:t>s</a:t>
            </a:r>
            <a:r>
              <a:rPr lang="en-US"/>
              <a:t> </a:t>
            </a:r>
            <a:r>
              <a:rPr lang="en-US"/>
              <a:t>o</a:t>
            </a:r>
            <a:r>
              <a:rPr lang="en-US"/>
              <a:t>f</a:t>
            </a:r>
            <a:r>
              <a:rPr lang="en-US"/>
              <a:t> </a:t>
            </a:r>
            <a:r>
              <a:rPr lang="en-US"/>
              <a:t>A</a:t>
            </a:r>
            <a:r>
              <a:rPr lang="en-US"/>
              <a:t>t</a:t>
            </a:r>
            <a:r>
              <a:rPr lang="en-US"/>
              <a:t>r</a:t>
            </a:r>
            <a:r>
              <a:rPr lang="en-US"/>
              <a:t>i</a:t>
            </a:r>
            <a:r>
              <a:rPr lang="en-US"/>
              <a:t>a</a:t>
            </a:r>
            <a:r>
              <a:rPr lang="en-US"/>
              <a:t>l</a:t>
            </a:r>
            <a:r>
              <a:rPr lang="en-US"/>
              <a:t> </a:t>
            </a:r>
            <a:r>
              <a:rPr lang="en-US"/>
              <a:t>S</a:t>
            </a:r>
            <a:r>
              <a:rPr lang="en-US"/>
              <a:t>e</a:t>
            </a:r>
            <a:r>
              <a:rPr lang="en-US"/>
              <a:t>p</a:t>
            </a:r>
            <a:r>
              <a:rPr lang="en-US"/>
              <a:t>t</a:t>
            </a:r>
            <a:r>
              <a:rPr lang="en-US"/>
              <a:t>a</a:t>
            </a:r>
            <a:r>
              <a:rPr lang="en-US"/>
              <a:t>t</a:t>
            </a:r>
            <a:r>
              <a:rPr lang="en-US"/>
              <a:t>i</a:t>
            </a:r>
            <a:r>
              <a:rPr lang="en-US"/>
              <a:t>o</a:t>
            </a:r>
            <a:r>
              <a:rPr lang="en-US"/>
              <a:t>n</a:t>
            </a:r>
            <a:endParaRPr lang="it-IT"/>
          </a:p>
        </p:txBody>
      </p:sp>
      <p:sp>
        <p:nvSpPr>
          <p:cNvPr id="1048640" name=""/>
          <p:cNvSpPr>
            <a:spLocks noGrp="1"/>
          </p:cNvSpPr>
          <p:nvPr>
            <p:ph idx="1"/>
          </p:nvPr>
        </p:nvSpPr>
        <p:spPr>
          <a:xfrm>
            <a:off x="514274" y="1439221"/>
            <a:ext cx="8001076" cy="2439766"/>
          </a:xfrm>
        </p:spPr>
        <p:txBody>
          <a:bodyPr>
            <a:normAutofit/>
          </a:bodyPr>
          <a:p>
            <a:pPr indent="0" marL="0">
              <a:buNone/>
            </a:pPr>
            <a:r>
              <a:rPr lang="en-US" u="sng"/>
              <a:t>A</a:t>
            </a:r>
            <a:r>
              <a:rPr lang="en-US" u="sng"/>
              <a:t> </a:t>
            </a:r>
            <a:r>
              <a:rPr lang="en-US" u="sng"/>
              <a:t>secundum atrial septal</a:t>
            </a:r>
            <a:r>
              <a:rPr lang="en-US" u="sng"/>
              <a:t> </a:t>
            </a:r>
            <a:r>
              <a:rPr lang="en-US" u="sng"/>
              <a:t>d</a:t>
            </a:r>
            <a:r>
              <a:rPr lang="en-US" u="sng"/>
              <a:t>e</a:t>
            </a:r>
            <a:r>
              <a:rPr lang="en-US" u="sng"/>
              <a:t>f</a:t>
            </a:r>
            <a:r>
              <a:rPr lang="en-US" u="sng"/>
              <a:t>e</a:t>
            </a:r>
            <a:r>
              <a:rPr lang="en-US" u="sng"/>
              <a:t>c</a:t>
            </a:r>
            <a:r>
              <a:rPr lang="en-US" u="sng"/>
              <a:t>t</a:t>
            </a:r>
            <a:r>
              <a:rPr lang="en-US"/>
              <a:t> </a:t>
            </a:r>
            <a:r>
              <a:rPr lang="en-US"/>
              <a:t>(</a:t>
            </a:r>
            <a:r>
              <a:rPr b="1" lang="en-US"/>
              <a:t>A</a:t>
            </a:r>
            <a:r>
              <a:rPr b="1" lang="en-US"/>
              <a:t>S</a:t>
            </a:r>
            <a:r>
              <a:rPr b="1" lang="en-US"/>
              <a:t>D</a:t>
            </a:r>
            <a:r>
              <a:rPr b="1" lang="en-US"/>
              <a:t> </a:t>
            </a:r>
            <a:r>
              <a:rPr b="1" lang="en-US"/>
              <a:t>I</a:t>
            </a:r>
            <a:r>
              <a:rPr b="1" lang="en-US"/>
              <a:t>I</a:t>
            </a:r>
            <a:r>
              <a:rPr lang="en-US"/>
              <a:t>)</a:t>
            </a:r>
            <a:r>
              <a:rPr lang="en-US"/>
              <a:t> is an opening </a:t>
            </a:r>
            <a:r>
              <a:rPr i="1" lang="en-US"/>
              <a:t>in the middle of the atrial septum </a:t>
            </a:r>
            <a:r>
              <a:rPr lang="en-US"/>
              <a:t>produced when the tissue of septum </a:t>
            </a:r>
            <a:r>
              <a:rPr lang="en-US"/>
              <a:t>p</a:t>
            </a:r>
            <a:r>
              <a:rPr lang="en-US"/>
              <a:t>rim</a:t>
            </a:r>
            <a:r>
              <a:rPr lang="en-US"/>
              <a:t>u</a:t>
            </a:r>
            <a:r>
              <a:rPr lang="en-US"/>
              <a:t>m</a:t>
            </a:r>
            <a:r>
              <a:rPr lang="en-US"/>
              <a:t> does not reach septum secundum adequately to completely close the wall or when a tiny hole is left in the septum pr</a:t>
            </a:r>
            <a:r>
              <a:rPr lang="en-US"/>
              <a:t>i</a:t>
            </a:r>
            <a:r>
              <a:rPr lang="en-US"/>
              <a:t>m</a:t>
            </a:r>
            <a:r>
              <a:rPr lang="en-US"/>
              <a:t>u</a:t>
            </a:r>
            <a:r>
              <a:rPr lang="en-US"/>
              <a:t>m</a:t>
            </a:r>
            <a:r>
              <a:rPr lang="en-US"/>
              <a:t> </a:t>
            </a:r>
            <a:r>
              <a:rPr lang="en-US"/>
              <a:t>a</a:t>
            </a:r>
            <a:r>
              <a:rPr lang="en-US"/>
              <a:t>s</a:t>
            </a:r>
            <a:r>
              <a:rPr lang="en-US"/>
              <a:t> </a:t>
            </a:r>
            <a:r>
              <a:rPr lang="en-US"/>
              <a:t>the tissues grow</a:t>
            </a:r>
            <a:r>
              <a:rPr lang="en-US"/>
              <a:t>.</a:t>
            </a:r>
            <a:endParaRPr lang="it-IT"/>
          </a:p>
        </p:txBody>
      </p:sp>
      <p:pic>
        <p:nvPicPr>
          <p:cNvPr id="2097178" name=""/>
          <p:cNvPicPr>
            <a:picLocks/>
          </p:cNvPicPr>
          <p:nvPr/>
        </p:nvPicPr>
        <p:blipFill>
          <a:blip xmlns:r="http://schemas.openxmlformats.org/officeDocument/2006/relationships" r:embed="rId1"/>
          <a:stretch>
            <a:fillRect/>
          </a:stretch>
        </p:blipFill>
        <p:spPr>
          <a:xfrm rot="0">
            <a:off x="2455273" y="4038051"/>
            <a:ext cx="4315028" cy="2674619"/>
          </a:xfrm>
          <a:prstGeom prst="rec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641" name=""/>
          <p:cNvSpPr>
            <a:spLocks noGrp="1"/>
          </p:cNvSpPr>
          <p:nvPr>
            <p:ph type="title"/>
          </p:nvPr>
        </p:nvSpPr>
        <p:spPr/>
        <p:txBody>
          <a:bodyPr/>
          <a:p>
            <a:r>
              <a:rPr lang="en-US"/>
              <a:t>D</a:t>
            </a:r>
            <a:r>
              <a:rPr lang="en-US"/>
              <a:t>e</a:t>
            </a:r>
            <a:r>
              <a:rPr lang="en-US"/>
              <a:t>f</a:t>
            </a:r>
            <a:r>
              <a:rPr lang="en-US"/>
              <a:t>e</a:t>
            </a:r>
            <a:r>
              <a:rPr lang="en-US"/>
              <a:t>c</a:t>
            </a:r>
            <a:r>
              <a:rPr lang="en-US"/>
              <a:t>t</a:t>
            </a:r>
            <a:r>
              <a:rPr lang="en-US"/>
              <a:t>s</a:t>
            </a:r>
            <a:r>
              <a:rPr lang="en-US"/>
              <a:t> </a:t>
            </a:r>
            <a:r>
              <a:rPr lang="en-US"/>
              <a:t>o</a:t>
            </a:r>
            <a:r>
              <a:rPr lang="en-US"/>
              <a:t>f</a:t>
            </a:r>
            <a:r>
              <a:rPr lang="en-US"/>
              <a:t> </a:t>
            </a:r>
            <a:r>
              <a:rPr lang="en-US"/>
              <a:t>A</a:t>
            </a:r>
            <a:r>
              <a:rPr lang="en-US"/>
              <a:t>t</a:t>
            </a:r>
            <a:r>
              <a:rPr lang="en-US"/>
              <a:t>r</a:t>
            </a:r>
            <a:r>
              <a:rPr lang="en-US"/>
              <a:t>i</a:t>
            </a:r>
            <a:r>
              <a:rPr lang="en-US"/>
              <a:t>a</a:t>
            </a:r>
            <a:r>
              <a:rPr lang="en-US"/>
              <a:t>l</a:t>
            </a:r>
            <a:r>
              <a:rPr lang="en-US"/>
              <a:t> </a:t>
            </a:r>
            <a:r>
              <a:rPr lang="en-US"/>
              <a:t>S</a:t>
            </a:r>
            <a:r>
              <a:rPr lang="en-US"/>
              <a:t>e</a:t>
            </a:r>
            <a:r>
              <a:rPr lang="en-US"/>
              <a:t>p</a:t>
            </a:r>
            <a:r>
              <a:rPr lang="en-US"/>
              <a:t>t</a:t>
            </a:r>
            <a:r>
              <a:rPr lang="en-US"/>
              <a:t>a</a:t>
            </a:r>
            <a:r>
              <a:rPr lang="en-US"/>
              <a:t>t</a:t>
            </a:r>
            <a:r>
              <a:rPr lang="en-US"/>
              <a:t>i</a:t>
            </a:r>
            <a:r>
              <a:rPr lang="en-US"/>
              <a:t>o</a:t>
            </a:r>
            <a:r>
              <a:rPr lang="en-US"/>
              <a:t>n</a:t>
            </a:r>
            <a:endParaRPr lang="it-IT"/>
          </a:p>
        </p:txBody>
      </p:sp>
      <p:sp>
        <p:nvSpPr>
          <p:cNvPr id="1048642" name=""/>
          <p:cNvSpPr>
            <a:spLocks noGrp="1"/>
          </p:cNvSpPr>
          <p:nvPr>
            <p:ph idx="1"/>
          </p:nvPr>
        </p:nvSpPr>
        <p:spPr>
          <a:xfrm>
            <a:off x="552643" y="1515678"/>
            <a:ext cx="7516206" cy="2121939"/>
          </a:xfrm>
        </p:spPr>
        <p:txBody>
          <a:bodyPr>
            <a:normAutofit fontScale="89286" lnSpcReduction="20000"/>
          </a:bodyPr>
          <a:p>
            <a:pPr indent="0" marL="0">
              <a:buNone/>
            </a:pPr>
            <a:r>
              <a:rPr lang="en-US"/>
              <a:t> </a:t>
            </a:r>
            <a:r>
              <a:rPr lang="en-US" u="sng"/>
              <a:t>A</a:t>
            </a:r>
            <a:r>
              <a:rPr lang="en-US" u="sng"/>
              <a:t> </a:t>
            </a:r>
            <a:r>
              <a:rPr lang="en-US" u="sng"/>
              <a:t>p</a:t>
            </a:r>
            <a:r>
              <a:rPr lang="en-US" u="sng"/>
              <a:t>r</a:t>
            </a:r>
            <a:r>
              <a:rPr lang="en-US" u="sng"/>
              <a:t>i</a:t>
            </a:r>
            <a:r>
              <a:rPr lang="en-US" u="sng"/>
              <a:t>m</a:t>
            </a:r>
            <a:r>
              <a:rPr lang="en-US" u="sng"/>
              <a:t>u</a:t>
            </a:r>
            <a:r>
              <a:rPr lang="en-US" u="sng"/>
              <a:t>m</a:t>
            </a:r>
            <a:r>
              <a:rPr lang="en-US" u="sng"/>
              <a:t> atrial septal defect</a:t>
            </a:r>
            <a:r>
              <a:rPr lang="en-US"/>
              <a:t> </a:t>
            </a:r>
            <a:r>
              <a:rPr lang="en-US"/>
              <a:t>(</a:t>
            </a:r>
            <a:r>
              <a:rPr b="1" lang="en-US"/>
              <a:t>A</a:t>
            </a:r>
            <a:r>
              <a:rPr b="1" lang="en-US"/>
              <a:t>S</a:t>
            </a:r>
            <a:r>
              <a:rPr b="1" lang="en-US"/>
              <a:t>D</a:t>
            </a:r>
            <a:r>
              <a:rPr b="1" lang="en-US"/>
              <a:t> </a:t>
            </a:r>
            <a:r>
              <a:rPr b="1" lang="en-US"/>
              <a:t>I</a:t>
            </a:r>
            <a:r>
              <a:rPr lang="en-US"/>
              <a:t>)</a:t>
            </a:r>
            <a:r>
              <a:rPr lang="en-US"/>
              <a:t> </a:t>
            </a:r>
            <a:r>
              <a:rPr lang="en-US"/>
              <a:t>is an opening </a:t>
            </a:r>
            <a:r>
              <a:rPr i="1" lang="en-US"/>
              <a:t>in the lower part of the atrial septum</a:t>
            </a:r>
            <a:r>
              <a:rPr lang="en-US"/>
              <a:t> near the tricuspid and mitral valves</a:t>
            </a:r>
            <a:r>
              <a:rPr lang="en-US"/>
              <a:t>.</a:t>
            </a:r>
            <a:r>
              <a:rPr lang="en-US"/>
              <a:t> </a:t>
            </a:r>
            <a:r>
              <a:rPr lang="en-US"/>
              <a:t>I</a:t>
            </a:r>
            <a:r>
              <a:rPr lang="en-US"/>
              <a:t>t results from problems in the growth of the tissues</a:t>
            </a:r>
            <a:r>
              <a:rPr lang="en-US"/>
              <a:t> </a:t>
            </a:r>
            <a:r>
              <a:rPr lang="en-US"/>
              <a:t>of </a:t>
            </a:r>
            <a:r>
              <a:rPr lang="en-US"/>
              <a:t>e</a:t>
            </a:r>
            <a:r>
              <a:rPr lang="en-US"/>
              <a:t>n</a:t>
            </a:r>
            <a:r>
              <a:rPr lang="en-US"/>
              <a:t>d</a:t>
            </a:r>
            <a:r>
              <a:rPr lang="en-US"/>
              <a:t>o</a:t>
            </a:r>
            <a:r>
              <a:rPr lang="en-US"/>
              <a:t>c</a:t>
            </a:r>
            <a:r>
              <a:rPr lang="en-US"/>
              <a:t>a</a:t>
            </a:r>
            <a:r>
              <a:rPr lang="en-US"/>
              <a:t>r</a:t>
            </a:r>
            <a:r>
              <a:rPr lang="en-US"/>
              <a:t>d</a:t>
            </a:r>
            <a:r>
              <a:rPr lang="en-US"/>
              <a:t>i</a:t>
            </a:r>
            <a:r>
              <a:rPr lang="en-US"/>
              <a:t>a</a:t>
            </a:r>
            <a:r>
              <a:rPr lang="en-US"/>
              <a:t>l</a:t>
            </a:r>
            <a:r>
              <a:rPr lang="en-US"/>
              <a:t> </a:t>
            </a:r>
            <a:r>
              <a:rPr lang="en-US"/>
              <a:t>c</a:t>
            </a:r>
            <a:r>
              <a:rPr lang="en-US"/>
              <a:t>u</a:t>
            </a:r>
            <a:r>
              <a:rPr lang="en-US"/>
              <a:t>s</a:t>
            </a:r>
            <a:r>
              <a:rPr lang="en-US"/>
              <a:t>h</a:t>
            </a:r>
            <a:r>
              <a:rPr lang="en-US"/>
              <a:t>i</a:t>
            </a:r>
            <a:r>
              <a:rPr lang="en-US"/>
              <a:t>o</a:t>
            </a:r>
            <a:r>
              <a:rPr lang="en-US"/>
              <a:t>n</a:t>
            </a:r>
            <a:r>
              <a:rPr lang="en-US"/>
              <a:t> </a:t>
            </a:r>
            <a:r>
              <a:rPr lang="en-US"/>
              <a:t>a</a:t>
            </a:r>
            <a:r>
              <a:rPr lang="en-US"/>
              <a:t>n</a:t>
            </a:r>
            <a:r>
              <a:rPr lang="en-US"/>
              <a:t>d</a:t>
            </a:r>
            <a:r>
              <a:rPr lang="en-US"/>
              <a:t> is often associated with a defect in the mitral valve as well as tricuspid valve</a:t>
            </a:r>
            <a:r>
              <a:rPr lang="en-US"/>
              <a:t>.</a:t>
            </a:r>
            <a:r>
              <a:rPr lang="en-US"/>
              <a:t> </a:t>
            </a:r>
            <a:endParaRPr lang="it-IT"/>
          </a:p>
        </p:txBody>
      </p:sp>
      <p:pic>
        <p:nvPicPr>
          <p:cNvPr id="2097179" name=""/>
          <p:cNvPicPr>
            <a:picLocks/>
          </p:cNvPicPr>
          <p:nvPr/>
        </p:nvPicPr>
        <p:blipFill>
          <a:blip xmlns:r="http://schemas.openxmlformats.org/officeDocument/2006/relationships" r:embed="rId1"/>
          <a:stretch>
            <a:fillRect/>
          </a:stretch>
        </p:blipFill>
        <p:spPr>
          <a:xfrm rot="0">
            <a:off x="1851108" y="3742880"/>
            <a:ext cx="4726629" cy="2929745"/>
          </a:xfrm>
          <a:prstGeom prst="rec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sp>
        <p:nvSpPr>
          <p:cNvPr id="1048643" name=""/>
          <p:cNvSpPr>
            <a:spLocks noGrp="1"/>
          </p:cNvSpPr>
          <p:nvPr>
            <p:ph type="title"/>
          </p:nvPr>
        </p:nvSpPr>
        <p:spPr>
          <a:xfrm>
            <a:off x="277856" y="382670"/>
            <a:ext cx="8155641" cy="1325563"/>
          </a:xfrm>
        </p:spPr>
        <p:txBody>
          <a:bodyPr/>
          <a:p>
            <a:r>
              <a:rPr sz="3200" lang="en-US"/>
              <a:t>D</a:t>
            </a:r>
            <a:r>
              <a:rPr sz="3200" lang="en-US"/>
              <a:t>e</a:t>
            </a:r>
            <a:r>
              <a:rPr sz="3200" lang="en-US"/>
              <a:t>v</a:t>
            </a:r>
            <a:r>
              <a:rPr sz="3200" lang="en-US"/>
              <a:t>e</a:t>
            </a:r>
            <a:r>
              <a:rPr sz="3200" lang="en-US"/>
              <a:t>l</a:t>
            </a:r>
            <a:r>
              <a:rPr sz="3200" lang="en-US"/>
              <a:t>o</a:t>
            </a:r>
            <a:r>
              <a:rPr sz="3200" lang="en-US"/>
              <a:t>p</a:t>
            </a:r>
            <a:r>
              <a:rPr sz="3200" lang="en-US"/>
              <a:t>m</a:t>
            </a:r>
            <a:r>
              <a:rPr sz="3200" lang="en-US"/>
              <a:t>e</a:t>
            </a:r>
            <a:r>
              <a:rPr sz="3200" lang="en-US"/>
              <a:t>n</a:t>
            </a:r>
            <a:r>
              <a:rPr sz="3200" lang="en-US"/>
              <a:t>t</a:t>
            </a:r>
            <a:r>
              <a:rPr sz="3200" lang="en-US"/>
              <a:t> </a:t>
            </a:r>
            <a:r>
              <a:rPr sz="3200" lang="en-US"/>
              <a:t>o</a:t>
            </a:r>
            <a:r>
              <a:rPr sz="3200" lang="en-US"/>
              <a:t>f</a:t>
            </a:r>
            <a:r>
              <a:rPr sz="3200" lang="en-US"/>
              <a:t> </a:t>
            </a:r>
            <a:r>
              <a:rPr sz="3200" lang="en-US"/>
              <a:t>A</a:t>
            </a:r>
            <a:r>
              <a:rPr sz="3200" lang="en-US"/>
              <a:t>o</a:t>
            </a:r>
            <a:r>
              <a:rPr sz="3200" lang="en-US"/>
              <a:t>r</a:t>
            </a:r>
            <a:r>
              <a:rPr sz="3200" lang="en-US"/>
              <a:t>t</a:t>
            </a:r>
            <a:r>
              <a:rPr sz="3200" lang="en-US"/>
              <a:t>a</a:t>
            </a:r>
            <a:r>
              <a:rPr sz="3200" lang="en-US"/>
              <a:t> </a:t>
            </a:r>
            <a:r>
              <a:rPr sz="3200" lang="en-US"/>
              <a:t>a</a:t>
            </a:r>
            <a:r>
              <a:rPr sz="3200" lang="en-US"/>
              <a:t>n</a:t>
            </a:r>
            <a:r>
              <a:rPr sz="3200" lang="en-US"/>
              <a:t>d</a:t>
            </a:r>
            <a:r>
              <a:rPr sz="3200" lang="en-US"/>
              <a:t> </a:t>
            </a:r>
            <a:r>
              <a:rPr sz="3200" lang="en-US"/>
              <a:t>P</a:t>
            </a:r>
            <a:r>
              <a:rPr sz="3200" lang="en-US"/>
              <a:t>u</a:t>
            </a:r>
            <a:r>
              <a:rPr sz="3200" lang="en-US"/>
              <a:t>l</a:t>
            </a:r>
            <a:r>
              <a:rPr sz="3200" lang="en-US"/>
              <a:t>m</a:t>
            </a:r>
            <a:r>
              <a:rPr sz="3200" lang="en-US"/>
              <a:t>o</a:t>
            </a:r>
            <a:r>
              <a:rPr sz="3200" lang="en-US"/>
              <a:t>n</a:t>
            </a:r>
            <a:r>
              <a:rPr sz="3200" lang="en-US"/>
              <a:t>a</a:t>
            </a:r>
            <a:r>
              <a:rPr sz="3200" lang="en-US"/>
              <a:t>r</a:t>
            </a:r>
            <a:r>
              <a:rPr sz="3200" lang="en-US"/>
              <a:t>y</a:t>
            </a:r>
            <a:r>
              <a:rPr sz="3200" lang="en-US"/>
              <a:t> </a:t>
            </a:r>
            <a:r>
              <a:rPr sz="3200" lang="en-US"/>
              <a:t>A</a:t>
            </a:r>
            <a:r>
              <a:rPr sz="3200" lang="en-US"/>
              <a:t>r</a:t>
            </a:r>
            <a:r>
              <a:rPr sz="3200" lang="en-US"/>
              <a:t>t</a:t>
            </a:r>
            <a:r>
              <a:rPr sz="3200" lang="en-US"/>
              <a:t>e</a:t>
            </a:r>
            <a:r>
              <a:rPr sz="3200" lang="en-US"/>
              <a:t>r</a:t>
            </a:r>
            <a:r>
              <a:rPr sz="3200" lang="en-US"/>
              <a:t>y</a:t>
            </a:r>
            <a:r>
              <a:rPr sz="3200" lang="en-US"/>
              <a:t> </a:t>
            </a:r>
            <a:endParaRPr lang="it-IT"/>
          </a:p>
        </p:txBody>
      </p:sp>
      <p:sp>
        <p:nvSpPr>
          <p:cNvPr id="1048644" name=""/>
          <p:cNvSpPr>
            <a:spLocks noGrp="1"/>
          </p:cNvSpPr>
          <p:nvPr>
            <p:ph idx="1"/>
          </p:nvPr>
        </p:nvSpPr>
        <p:spPr>
          <a:xfrm>
            <a:off x="447407" y="1626789"/>
            <a:ext cx="8226757" cy="2444879"/>
          </a:xfrm>
        </p:spPr>
        <p:txBody>
          <a:bodyPr>
            <a:normAutofit fontScale="57143" lnSpcReduction="20000"/>
          </a:bodyPr>
          <a:p>
            <a:r>
              <a:rPr lang="en-US"/>
              <a:t>T</a:t>
            </a:r>
            <a:r>
              <a:rPr lang="en-US"/>
              <a:t>h</a:t>
            </a:r>
            <a:r>
              <a:rPr lang="en-US"/>
              <a:t>e</a:t>
            </a:r>
            <a:r>
              <a:rPr lang="en-US"/>
              <a:t> </a:t>
            </a:r>
            <a:r>
              <a:rPr lang="en-US" u="sng"/>
              <a:t>a</a:t>
            </a:r>
            <a:r>
              <a:rPr lang="en-US" u="sng"/>
              <a:t>o</a:t>
            </a:r>
            <a:r>
              <a:rPr lang="en-US" u="sng"/>
              <a:t>r</a:t>
            </a:r>
            <a:r>
              <a:rPr lang="en-US" u="sng"/>
              <a:t>t</a:t>
            </a:r>
            <a:r>
              <a:rPr lang="en-US" u="sng"/>
              <a:t>a</a:t>
            </a:r>
            <a:r>
              <a:rPr lang="en-US"/>
              <a:t> </a:t>
            </a:r>
            <a:r>
              <a:rPr lang="en-US"/>
              <a:t>a</a:t>
            </a:r>
            <a:r>
              <a:rPr lang="en-US"/>
              <a:t>n</a:t>
            </a:r>
            <a:r>
              <a:rPr lang="en-US"/>
              <a:t>d</a:t>
            </a:r>
            <a:r>
              <a:rPr lang="en-US"/>
              <a:t> </a:t>
            </a:r>
            <a:r>
              <a:rPr lang="en-US" u="sng"/>
              <a:t>p</a:t>
            </a:r>
            <a:r>
              <a:rPr lang="en-US" u="sng"/>
              <a:t>u</a:t>
            </a:r>
            <a:r>
              <a:rPr lang="en-US" u="sng"/>
              <a:t>l</a:t>
            </a:r>
            <a:r>
              <a:rPr lang="en-US" u="sng"/>
              <a:t>m</a:t>
            </a:r>
            <a:r>
              <a:rPr lang="en-US" u="sng"/>
              <a:t>o</a:t>
            </a:r>
            <a:r>
              <a:rPr lang="en-US" u="sng"/>
              <a:t>n</a:t>
            </a:r>
            <a:r>
              <a:rPr lang="en-US" u="sng"/>
              <a:t>a</a:t>
            </a:r>
            <a:r>
              <a:rPr lang="en-US" u="sng"/>
              <a:t>r</a:t>
            </a:r>
            <a:r>
              <a:rPr lang="en-US" u="sng"/>
              <a:t>y</a:t>
            </a:r>
            <a:r>
              <a:rPr lang="en-US"/>
              <a:t> </a:t>
            </a:r>
            <a:r>
              <a:rPr lang="en-US"/>
              <a:t>a</a:t>
            </a:r>
            <a:r>
              <a:rPr lang="en-US"/>
              <a:t>r</a:t>
            </a:r>
            <a:r>
              <a:rPr lang="en-US"/>
              <a:t>t</a:t>
            </a:r>
            <a:r>
              <a:rPr lang="en-US"/>
              <a:t>e</a:t>
            </a:r>
            <a:r>
              <a:rPr lang="en-US"/>
              <a:t>r</a:t>
            </a:r>
            <a:r>
              <a:rPr lang="en-US"/>
              <a:t>y</a:t>
            </a:r>
            <a:r>
              <a:rPr lang="en-US"/>
              <a:t> </a:t>
            </a:r>
            <a:r>
              <a:rPr lang="en-US"/>
              <a:t>d</a:t>
            </a:r>
            <a:r>
              <a:rPr lang="en-US"/>
              <a:t>e</a:t>
            </a:r>
            <a:r>
              <a:rPr lang="en-US"/>
              <a:t>v</a:t>
            </a:r>
            <a:r>
              <a:rPr lang="en-US"/>
              <a:t>e</a:t>
            </a:r>
            <a:r>
              <a:rPr lang="en-US"/>
              <a:t>l</a:t>
            </a:r>
            <a:r>
              <a:rPr lang="en-US"/>
              <a:t>o</a:t>
            </a:r>
            <a:r>
              <a:rPr lang="en-US"/>
              <a:t>p</a:t>
            </a:r>
            <a:r>
              <a:rPr lang="en-US"/>
              <a:t> </a:t>
            </a:r>
            <a:r>
              <a:rPr lang="en-US"/>
              <a:t>f</a:t>
            </a:r>
            <a:r>
              <a:rPr lang="en-US"/>
              <a:t>r</a:t>
            </a:r>
            <a:r>
              <a:rPr lang="en-US"/>
              <a:t>o</a:t>
            </a:r>
            <a:r>
              <a:rPr lang="en-US"/>
              <a:t>m</a:t>
            </a:r>
            <a:r>
              <a:rPr lang="en-US"/>
              <a:t> </a:t>
            </a:r>
            <a:r>
              <a:rPr lang="en-US"/>
              <a:t>a</a:t>
            </a:r>
            <a:r>
              <a:rPr lang="en-US"/>
              <a:t> </a:t>
            </a:r>
            <a:r>
              <a:rPr lang="en-US"/>
              <a:t>s</a:t>
            </a:r>
            <a:r>
              <a:rPr lang="en-US"/>
              <a:t>i</a:t>
            </a:r>
            <a:r>
              <a:rPr lang="en-US"/>
              <a:t>n</a:t>
            </a:r>
            <a:r>
              <a:rPr lang="en-US"/>
              <a:t>g</a:t>
            </a:r>
            <a:r>
              <a:rPr lang="en-US"/>
              <a:t>l</a:t>
            </a:r>
            <a:r>
              <a:rPr lang="en-US"/>
              <a:t>e</a:t>
            </a:r>
            <a:r>
              <a:rPr lang="en-US"/>
              <a:t> </a:t>
            </a:r>
            <a:r>
              <a:rPr lang="en-US"/>
              <a:t>t</a:t>
            </a:r>
            <a:r>
              <a:rPr lang="en-US"/>
              <a:t>u</a:t>
            </a:r>
            <a:r>
              <a:rPr lang="en-US"/>
              <a:t>b</a:t>
            </a:r>
            <a:r>
              <a:rPr lang="en-US"/>
              <a:t>u</a:t>
            </a:r>
            <a:r>
              <a:rPr lang="en-US"/>
              <a:t>l</a:t>
            </a:r>
            <a:r>
              <a:rPr lang="en-US"/>
              <a:t>a</a:t>
            </a:r>
            <a:r>
              <a:rPr lang="en-US"/>
              <a:t>r</a:t>
            </a:r>
            <a:r>
              <a:rPr lang="en-US"/>
              <a:t> </a:t>
            </a:r>
            <a:r>
              <a:rPr lang="en-US"/>
              <a:t>s</a:t>
            </a:r>
            <a:r>
              <a:rPr lang="en-US"/>
              <a:t>t</a:t>
            </a:r>
            <a:r>
              <a:rPr lang="en-US"/>
              <a:t>r</a:t>
            </a:r>
            <a:r>
              <a:rPr lang="en-US"/>
              <a:t>u</a:t>
            </a:r>
            <a:r>
              <a:rPr lang="en-US"/>
              <a:t>c</a:t>
            </a:r>
            <a:r>
              <a:rPr lang="en-US"/>
              <a:t>t</a:t>
            </a:r>
            <a:r>
              <a:rPr lang="en-US"/>
              <a:t>u</a:t>
            </a:r>
            <a:r>
              <a:rPr lang="en-US"/>
              <a:t>r</a:t>
            </a:r>
            <a:r>
              <a:rPr lang="en-US"/>
              <a:t>e</a:t>
            </a:r>
            <a:r>
              <a:rPr lang="en-US"/>
              <a:t>:</a:t>
            </a:r>
            <a:r>
              <a:rPr lang="en-US"/>
              <a:t> </a:t>
            </a:r>
            <a:r>
              <a:rPr lang="en-US"/>
              <a:t>the </a:t>
            </a:r>
            <a:r>
              <a:rPr b="1" lang="en-US" u="sng"/>
              <a:t>t</a:t>
            </a:r>
            <a:r>
              <a:rPr b="1" lang="en-US" u="sng"/>
              <a:t>r</a:t>
            </a:r>
            <a:r>
              <a:rPr b="1" lang="en-US" u="sng"/>
              <a:t>u</a:t>
            </a:r>
            <a:r>
              <a:rPr b="1" lang="en-US" u="sng"/>
              <a:t>n</a:t>
            </a:r>
            <a:r>
              <a:rPr b="1" lang="en-US" u="sng"/>
              <a:t>c</a:t>
            </a:r>
            <a:r>
              <a:rPr b="1" lang="en-US" u="sng"/>
              <a:t>u</a:t>
            </a:r>
            <a:r>
              <a:rPr b="1" lang="en-US" u="sng"/>
              <a:t>s</a:t>
            </a:r>
            <a:r>
              <a:rPr b="1" lang="en-US" u="sng"/>
              <a:t> arterios</a:t>
            </a:r>
            <a:r>
              <a:rPr b="1" lang="en-US" u="sng"/>
              <a:t>u</a:t>
            </a:r>
            <a:r>
              <a:rPr b="1" lang="en-US" u="sng"/>
              <a:t>s</a:t>
            </a:r>
            <a:r>
              <a:rPr lang="en-US"/>
              <a:t> </a:t>
            </a:r>
            <a:r>
              <a:rPr lang="en-US"/>
              <a:t>.</a:t>
            </a:r>
            <a:endParaRPr lang="it-IT"/>
          </a:p>
          <a:p>
            <a:r>
              <a:rPr lang="en-US"/>
              <a:t>T</a:t>
            </a:r>
            <a:r>
              <a:rPr lang="en-US"/>
              <a:t>wo areas of thicken</a:t>
            </a:r>
            <a:r>
              <a:rPr lang="en-US"/>
              <a:t>ed</a:t>
            </a:r>
            <a:r>
              <a:rPr lang="en-US"/>
              <a:t> tissue</a:t>
            </a:r>
            <a:r>
              <a:rPr lang="en-US"/>
              <a:t> </a:t>
            </a:r>
            <a:r>
              <a:rPr lang="en-US"/>
              <a:t>pro</a:t>
            </a:r>
            <a:r>
              <a:rPr lang="en-US"/>
              <a:t>j</a:t>
            </a:r>
            <a:r>
              <a:rPr lang="en-US"/>
              <a:t>e</a:t>
            </a:r>
            <a:r>
              <a:rPr lang="en-US"/>
              <a:t>c</a:t>
            </a:r>
            <a:r>
              <a:rPr lang="en-US"/>
              <a:t>t</a:t>
            </a:r>
            <a:r>
              <a:rPr lang="en-US"/>
              <a:t> </a:t>
            </a:r>
            <a:r>
              <a:rPr lang="en-US"/>
              <a:t>i</a:t>
            </a:r>
            <a:r>
              <a:rPr lang="en-US"/>
              <a:t>n</a:t>
            </a:r>
            <a:r>
              <a:rPr lang="en-US"/>
              <a:t> </a:t>
            </a:r>
            <a:r>
              <a:rPr lang="en-US"/>
              <a:t>t</a:t>
            </a:r>
            <a:r>
              <a:rPr lang="en-US"/>
              <a:t>h</a:t>
            </a:r>
            <a:r>
              <a:rPr lang="en-US"/>
              <a:t>e</a:t>
            </a:r>
            <a:r>
              <a:rPr lang="en-US"/>
              <a:t> </a:t>
            </a:r>
            <a:r>
              <a:rPr lang="en-US"/>
              <a:t>l</a:t>
            </a:r>
            <a:r>
              <a:rPr lang="en-US"/>
              <a:t>u</a:t>
            </a:r>
            <a:r>
              <a:rPr lang="en-US"/>
              <a:t>m</a:t>
            </a:r>
            <a:r>
              <a:rPr lang="en-US"/>
              <a:t>e</a:t>
            </a:r>
            <a:r>
              <a:rPr lang="en-US"/>
              <a:t>n</a:t>
            </a:r>
            <a:r>
              <a:rPr lang="en-US"/>
              <a:t> </a:t>
            </a:r>
            <a:r>
              <a:rPr lang="en-US"/>
              <a:t>o</a:t>
            </a:r>
            <a:r>
              <a:rPr lang="en-US"/>
              <a:t>f</a:t>
            </a:r>
            <a:r>
              <a:rPr lang="en-US"/>
              <a:t> </a:t>
            </a:r>
            <a:r>
              <a:rPr lang="en-US"/>
              <a:t>t</a:t>
            </a:r>
            <a:r>
              <a:rPr lang="en-US"/>
              <a:t>h</a:t>
            </a:r>
            <a:r>
              <a:rPr lang="en-US"/>
              <a:t>i</a:t>
            </a:r>
            <a:r>
              <a:rPr lang="en-US"/>
              <a:t>s</a:t>
            </a:r>
            <a:r>
              <a:rPr lang="en-US"/>
              <a:t> </a:t>
            </a:r>
            <a:r>
              <a:rPr lang="en-US"/>
              <a:t>t</a:t>
            </a:r>
            <a:r>
              <a:rPr lang="en-US"/>
              <a:t>u</a:t>
            </a:r>
            <a:r>
              <a:rPr lang="en-US"/>
              <a:t>b</a:t>
            </a:r>
            <a:r>
              <a:rPr lang="en-US"/>
              <a:t>e</a:t>
            </a:r>
            <a:r>
              <a:rPr lang="en-US"/>
              <a:t> </a:t>
            </a:r>
            <a:r>
              <a:rPr lang="en-US"/>
              <a:t>o</a:t>
            </a:r>
            <a:r>
              <a:rPr lang="en-US"/>
              <a:t>n the right and left side</a:t>
            </a:r>
            <a:r>
              <a:rPr lang="en-US"/>
              <a:t>.</a:t>
            </a:r>
            <a:r>
              <a:rPr lang="en-US"/>
              <a:t> </a:t>
            </a:r>
            <a:endParaRPr lang="it-IT"/>
          </a:p>
          <a:p>
            <a:r>
              <a:rPr lang="en-US"/>
              <a:t>A</a:t>
            </a:r>
            <a:r>
              <a:rPr lang="en-US"/>
              <a:t>s they continue to grow in size</a:t>
            </a:r>
            <a:r>
              <a:rPr lang="en-US"/>
              <a:t>,</a:t>
            </a:r>
            <a:r>
              <a:rPr lang="en-US"/>
              <a:t> </a:t>
            </a:r>
            <a:r>
              <a:rPr lang="en-US"/>
              <a:t> </a:t>
            </a:r>
            <a:r>
              <a:rPr lang="en-US"/>
              <a:t>these ridges meet and fuse to form a septum which takes a </a:t>
            </a:r>
            <a:r>
              <a:rPr lang="en-US" u="sng"/>
              <a:t>spiral</a:t>
            </a:r>
            <a:r>
              <a:rPr lang="en-US"/>
              <a:t> course toward the end of this tube</a:t>
            </a:r>
            <a:r>
              <a:rPr lang="en-US"/>
              <a:t>.</a:t>
            </a:r>
            <a:endParaRPr lang="it-IT"/>
          </a:p>
          <a:p>
            <a:r>
              <a:rPr lang="en-US"/>
              <a:t>T</a:t>
            </a:r>
            <a:r>
              <a:rPr lang="en-US"/>
              <a:t>hi</a:t>
            </a:r>
            <a:r>
              <a:rPr lang="en-US"/>
              <a:t>s</a:t>
            </a:r>
            <a:r>
              <a:rPr lang="en-US"/>
              <a:t> </a:t>
            </a:r>
            <a:r>
              <a:rPr lang="en-US"/>
              <a:t>s</a:t>
            </a:r>
            <a:r>
              <a:rPr lang="en-US"/>
              <a:t>e</a:t>
            </a:r>
            <a:r>
              <a:rPr lang="en-US"/>
              <a:t>p</a:t>
            </a:r>
            <a:r>
              <a:rPr lang="en-US"/>
              <a:t>t</a:t>
            </a:r>
            <a:r>
              <a:rPr lang="en-US"/>
              <a:t>u</a:t>
            </a:r>
            <a:r>
              <a:rPr lang="en-US"/>
              <a:t>m</a:t>
            </a:r>
            <a:r>
              <a:rPr lang="en-US"/>
              <a:t> </a:t>
            </a:r>
            <a:r>
              <a:rPr lang="en-US"/>
              <a:t>d</a:t>
            </a:r>
            <a:r>
              <a:rPr lang="en-US"/>
              <a:t>e</a:t>
            </a:r>
            <a:r>
              <a:rPr lang="en-US"/>
              <a:t>v</a:t>
            </a:r>
            <a:r>
              <a:rPr lang="en-US"/>
              <a:t>i</a:t>
            </a:r>
            <a:r>
              <a:rPr lang="en-US"/>
              <a:t>d</a:t>
            </a:r>
            <a:r>
              <a:rPr lang="en-US"/>
              <a:t>e</a:t>
            </a:r>
            <a:r>
              <a:rPr lang="en-US"/>
              <a:t>s</a:t>
            </a:r>
            <a:r>
              <a:rPr lang="en-US"/>
              <a:t> </a:t>
            </a:r>
            <a:r>
              <a:rPr lang="en-US"/>
              <a:t>t</a:t>
            </a:r>
            <a:r>
              <a:rPr lang="en-US"/>
              <a:t>h</a:t>
            </a:r>
            <a:r>
              <a:rPr lang="en-US"/>
              <a:t>e</a:t>
            </a:r>
            <a:r>
              <a:rPr lang="en-US"/>
              <a:t> </a:t>
            </a:r>
            <a:r>
              <a:rPr lang="en-US"/>
              <a:t>t</a:t>
            </a:r>
            <a:r>
              <a:rPr lang="en-US"/>
              <a:t>u</a:t>
            </a:r>
            <a:r>
              <a:rPr lang="en-US"/>
              <a:t>b</a:t>
            </a:r>
            <a:r>
              <a:rPr lang="en-US"/>
              <a:t>e</a:t>
            </a:r>
            <a:r>
              <a:rPr lang="en-US"/>
              <a:t> </a:t>
            </a:r>
            <a:r>
              <a:rPr lang="en-US"/>
              <a:t>into two vessels</a:t>
            </a:r>
            <a:r>
              <a:rPr lang="en-US"/>
              <a:t>:</a:t>
            </a:r>
            <a:r>
              <a:rPr lang="en-US"/>
              <a:t> the </a:t>
            </a:r>
            <a:r>
              <a:rPr lang="en-US" u="sng"/>
              <a:t>aorta</a:t>
            </a:r>
            <a:r>
              <a:rPr lang="en-US"/>
              <a:t> and the </a:t>
            </a:r>
            <a:r>
              <a:rPr lang="en-US" u="sng"/>
              <a:t>pulmonary</a:t>
            </a:r>
            <a:r>
              <a:rPr lang="en-US"/>
              <a:t> artery. </a:t>
            </a:r>
            <a:endParaRPr lang="it-IT"/>
          </a:p>
          <a:p>
            <a:r>
              <a:rPr lang="en-US"/>
              <a:t>T</a:t>
            </a:r>
            <a:r>
              <a:rPr lang="en-US"/>
              <a:t>he </a:t>
            </a:r>
            <a:r>
              <a:rPr lang="en-US"/>
              <a:t>c</a:t>
            </a:r>
            <a:r>
              <a:rPr lang="en-US"/>
              <a:t>o</a:t>
            </a:r>
            <a:r>
              <a:rPr lang="en-US"/>
              <a:t>n</a:t>
            </a:r>
            <a:r>
              <a:rPr lang="en-US"/>
              <a:t>a</a:t>
            </a:r>
            <a:r>
              <a:rPr lang="en-US"/>
              <a:t>l</a:t>
            </a:r>
            <a:r>
              <a:rPr lang="en-US"/>
              <a:t> tissue involved in the septation of the </a:t>
            </a:r>
            <a:r>
              <a:rPr lang="en-US"/>
              <a:t>t</a:t>
            </a:r>
            <a:r>
              <a:rPr lang="en-US"/>
              <a:t>r</a:t>
            </a:r>
            <a:r>
              <a:rPr lang="en-US"/>
              <a:t>u</a:t>
            </a:r>
            <a:r>
              <a:rPr lang="en-US"/>
              <a:t>n</a:t>
            </a:r>
            <a:r>
              <a:rPr lang="en-US"/>
              <a:t>c</a:t>
            </a:r>
            <a:r>
              <a:rPr lang="en-US"/>
              <a:t>u</a:t>
            </a:r>
            <a:r>
              <a:rPr lang="en-US"/>
              <a:t>s</a:t>
            </a:r>
            <a:r>
              <a:rPr lang="en-US"/>
              <a:t> arteriosus also directs placement of the aorta and pulmonary artery over their related ventricles.</a:t>
            </a:r>
            <a:endParaRPr lang="it-IT"/>
          </a:p>
        </p:txBody>
      </p:sp>
      <p:pic>
        <p:nvPicPr>
          <p:cNvPr id="2097180" name=""/>
          <p:cNvPicPr>
            <a:picLocks/>
          </p:cNvPicPr>
          <p:nvPr/>
        </p:nvPicPr>
        <p:blipFill>
          <a:blip xmlns:r="http://schemas.openxmlformats.org/officeDocument/2006/relationships" r:embed="rId1"/>
          <a:stretch>
            <a:fillRect/>
          </a:stretch>
        </p:blipFill>
        <p:spPr>
          <a:xfrm rot="0">
            <a:off x="795130" y="4227257"/>
            <a:ext cx="7489428" cy="2508806"/>
          </a:xfrm>
          <a:prstGeom prst="rec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8645" name=""/>
          <p:cNvSpPr>
            <a:spLocks noGrp="1"/>
          </p:cNvSpPr>
          <p:nvPr>
            <p:ph type="title"/>
          </p:nvPr>
        </p:nvSpPr>
        <p:spPr/>
        <p:txBody>
          <a:bodyPr/>
          <a:p>
            <a:r>
              <a:rPr lang="en-US"/>
              <a:t>D</a:t>
            </a:r>
            <a:r>
              <a:rPr lang="en-US"/>
              <a:t>e</a:t>
            </a:r>
            <a:r>
              <a:rPr lang="en-US"/>
              <a:t>v</a:t>
            </a:r>
            <a:r>
              <a:rPr lang="en-US"/>
              <a:t>e</a:t>
            </a:r>
            <a:r>
              <a:rPr lang="en-US"/>
              <a:t>l</a:t>
            </a:r>
            <a:r>
              <a:rPr lang="en-US"/>
              <a:t>o</a:t>
            </a:r>
            <a:r>
              <a:rPr lang="en-US"/>
              <a:t>p</a:t>
            </a:r>
            <a:r>
              <a:rPr lang="en-US"/>
              <a:t>m</a:t>
            </a:r>
            <a:r>
              <a:rPr lang="en-US"/>
              <a:t>e</a:t>
            </a:r>
            <a:r>
              <a:rPr lang="en-US"/>
              <a:t>n</a:t>
            </a:r>
            <a:r>
              <a:rPr lang="en-US"/>
              <a:t>t</a:t>
            </a:r>
            <a:r>
              <a:rPr lang="en-US"/>
              <a:t> </a:t>
            </a:r>
            <a:r>
              <a:rPr lang="en-US"/>
              <a:t>o</a:t>
            </a:r>
            <a:r>
              <a:rPr lang="en-US"/>
              <a:t>f</a:t>
            </a:r>
            <a:r>
              <a:rPr lang="en-US"/>
              <a:t> </a:t>
            </a:r>
            <a:r>
              <a:rPr lang="en-US"/>
              <a:t>t</a:t>
            </a:r>
            <a:r>
              <a:rPr lang="en-US"/>
              <a:t>h</a:t>
            </a:r>
            <a:r>
              <a:rPr lang="en-US"/>
              <a:t>e</a:t>
            </a:r>
            <a:r>
              <a:rPr lang="en-US"/>
              <a:t> </a:t>
            </a:r>
            <a:r>
              <a:rPr lang="en-US"/>
              <a:t>I</a:t>
            </a:r>
            <a:r>
              <a:rPr lang="en-US"/>
              <a:t>n</a:t>
            </a:r>
            <a:r>
              <a:rPr lang="en-US"/>
              <a:t>t</a:t>
            </a:r>
            <a:r>
              <a:rPr lang="en-US"/>
              <a:t>e</a:t>
            </a:r>
            <a:r>
              <a:rPr lang="en-US"/>
              <a:t>r</a:t>
            </a:r>
            <a:r>
              <a:rPr lang="en-US"/>
              <a:t>v</a:t>
            </a:r>
            <a:r>
              <a:rPr lang="en-US"/>
              <a:t>e</a:t>
            </a:r>
            <a:r>
              <a:rPr lang="en-US"/>
              <a:t>n</a:t>
            </a:r>
            <a:r>
              <a:rPr lang="en-US"/>
              <a:t>t</a:t>
            </a:r>
            <a:r>
              <a:rPr lang="en-US"/>
              <a:t>r</a:t>
            </a:r>
            <a:r>
              <a:rPr lang="en-US"/>
              <a:t>i</a:t>
            </a:r>
            <a:r>
              <a:rPr lang="en-US"/>
              <a:t>c</a:t>
            </a:r>
            <a:r>
              <a:rPr lang="en-US"/>
              <a:t>l</a:t>
            </a:r>
            <a:r>
              <a:rPr lang="en-US"/>
              <a:t>a</a:t>
            </a:r>
            <a:r>
              <a:rPr lang="en-US"/>
              <a:t>r</a:t>
            </a:r>
            <a:r>
              <a:rPr lang="en-US"/>
              <a:t> </a:t>
            </a:r>
            <a:r>
              <a:rPr lang="en-US"/>
              <a:t>S</a:t>
            </a:r>
            <a:r>
              <a:rPr lang="en-US"/>
              <a:t>e</a:t>
            </a:r>
            <a:r>
              <a:rPr lang="en-US"/>
              <a:t>p</a:t>
            </a:r>
            <a:r>
              <a:rPr lang="en-US"/>
              <a:t>t</a:t>
            </a:r>
            <a:r>
              <a:rPr lang="en-US"/>
              <a:t>u</a:t>
            </a:r>
            <a:r>
              <a:rPr lang="en-US"/>
              <a:t>m</a:t>
            </a:r>
            <a:r>
              <a:rPr lang="en-US"/>
              <a:t> </a:t>
            </a:r>
            <a:r>
              <a:rPr lang="en-US"/>
              <a:t>(</a:t>
            </a:r>
            <a:r>
              <a:rPr lang="en-US"/>
              <a:t>I</a:t>
            </a:r>
            <a:r>
              <a:rPr lang="en-US"/>
              <a:t>V</a:t>
            </a:r>
            <a:r>
              <a:rPr lang="en-US"/>
              <a:t>S</a:t>
            </a:r>
            <a:r>
              <a:rPr lang="en-US"/>
              <a:t>)</a:t>
            </a:r>
            <a:endParaRPr lang="it-IT"/>
          </a:p>
        </p:txBody>
      </p:sp>
      <p:sp>
        <p:nvSpPr>
          <p:cNvPr id="1048646" name=""/>
          <p:cNvSpPr>
            <a:spLocks noGrp="1"/>
          </p:cNvSpPr>
          <p:nvPr>
            <p:ph idx="1"/>
          </p:nvPr>
        </p:nvSpPr>
        <p:spPr>
          <a:xfrm>
            <a:off x="394786" y="1690689"/>
            <a:ext cx="8529820" cy="1196621"/>
          </a:xfrm>
        </p:spPr>
        <p:txBody>
          <a:bodyPr>
            <a:normAutofit fontScale="78571" lnSpcReduction="20000"/>
          </a:bodyPr>
          <a:p>
            <a:r>
              <a:rPr lang="en-US"/>
              <a:t> </a:t>
            </a:r>
            <a:r>
              <a:rPr lang="en-US"/>
              <a:t>b</a:t>
            </a:r>
            <a:r>
              <a:rPr lang="en-US"/>
              <a:t>y</a:t>
            </a:r>
            <a:r>
              <a:rPr lang="en-US"/>
              <a:t> </a:t>
            </a:r>
            <a:r>
              <a:rPr lang="en-US"/>
              <a:t>the </a:t>
            </a:r>
            <a:r>
              <a:rPr b="1" lang="en-US"/>
              <a:t>5</a:t>
            </a:r>
            <a:r>
              <a:rPr b="1" lang="en-US"/>
              <a:t>t</a:t>
            </a:r>
            <a:r>
              <a:rPr b="1" lang="en-US"/>
              <a:t>h</a:t>
            </a:r>
            <a:r>
              <a:rPr b="1" lang="en-US"/>
              <a:t> week</a:t>
            </a:r>
            <a:r>
              <a:rPr lang="en-US"/>
              <a:t> of fetal life</a:t>
            </a:r>
            <a:r>
              <a:rPr lang="en-US"/>
              <a:t>,</a:t>
            </a:r>
            <a:r>
              <a:rPr lang="en-US"/>
              <a:t> </a:t>
            </a:r>
            <a:r>
              <a:rPr lang="en-US"/>
              <a:t> the atria completely separate into the </a:t>
            </a:r>
            <a:r>
              <a:rPr lang="en-US"/>
              <a:t>R</a:t>
            </a:r>
            <a:r>
              <a:rPr lang="en-US"/>
              <a:t>A</a:t>
            </a:r>
            <a:r>
              <a:rPr lang="en-US"/>
              <a:t> </a:t>
            </a:r>
            <a:r>
              <a:rPr lang="en-US"/>
              <a:t>and </a:t>
            </a:r>
            <a:r>
              <a:rPr lang="en-US"/>
              <a:t>L</a:t>
            </a:r>
            <a:r>
              <a:rPr lang="en-US"/>
              <a:t>A</a:t>
            </a:r>
            <a:r>
              <a:rPr lang="en-US"/>
              <a:t>.</a:t>
            </a:r>
            <a:r>
              <a:rPr lang="en-US"/>
              <a:t> </a:t>
            </a:r>
            <a:endParaRPr lang="it-IT"/>
          </a:p>
          <a:p>
            <a:r>
              <a:rPr lang="en-US"/>
              <a:t>a</a:t>
            </a:r>
            <a:r>
              <a:rPr lang="en-US"/>
              <a:t>l</a:t>
            </a:r>
            <a:r>
              <a:rPr lang="en-US"/>
              <a:t>s</a:t>
            </a:r>
            <a:r>
              <a:rPr lang="en-US"/>
              <a:t>o</a:t>
            </a:r>
            <a:r>
              <a:rPr lang="en-US"/>
              <a:t> </a:t>
            </a:r>
            <a:r>
              <a:rPr lang="en-US"/>
              <a:t>i</a:t>
            </a:r>
            <a:r>
              <a:rPr lang="en-US"/>
              <a:t>n</a:t>
            </a:r>
            <a:r>
              <a:rPr lang="en-US"/>
              <a:t> </a:t>
            </a:r>
            <a:r>
              <a:rPr lang="en-US"/>
              <a:t>t</a:t>
            </a:r>
            <a:r>
              <a:rPr lang="en-US"/>
              <a:t>h</a:t>
            </a:r>
            <a:r>
              <a:rPr lang="en-US"/>
              <a:t>i</a:t>
            </a:r>
            <a:r>
              <a:rPr lang="en-US"/>
              <a:t>s</a:t>
            </a:r>
            <a:r>
              <a:rPr lang="en-US"/>
              <a:t> </a:t>
            </a:r>
            <a:r>
              <a:rPr lang="en-US"/>
              <a:t>t</a:t>
            </a:r>
            <a:r>
              <a:rPr lang="en-US"/>
              <a:t>i</a:t>
            </a:r>
            <a:r>
              <a:rPr lang="en-US"/>
              <a:t>m</a:t>
            </a:r>
            <a:r>
              <a:rPr lang="en-US"/>
              <a:t>e</a:t>
            </a:r>
            <a:r>
              <a:rPr lang="en-US"/>
              <a:t>,</a:t>
            </a:r>
            <a:r>
              <a:rPr lang="en-US"/>
              <a:t> </a:t>
            </a:r>
            <a:r>
              <a:rPr lang="en-US"/>
              <a:t>t</a:t>
            </a:r>
            <a:r>
              <a:rPr lang="en-US"/>
              <a:t>h</a:t>
            </a:r>
            <a:r>
              <a:rPr lang="en-US"/>
              <a:t>e</a:t>
            </a:r>
            <a:r>
              <a:rPr lang="en-US"/>
              <a:t> </a:t>
            </a:r>
            <a:r>
              <a:rPr lang="en-US"/>
              <a:t>v</a:t>
            </a:r>
            <a:r>
              <a:rPr lang="en-US"/>
              <a:t>e</a:t>
            </a:r>
            <a:r>
              <a:rPr lang="en-US"/>
              <a:t>n</a:t>
            </a:r>
            <a:r>
              <a:rPr lang="en-US"/>
              <a:t>t</a:t>
            </a:r>
            <a:r>
              <a:rPr lang="en-US"/>
              <a:t>r</a:t>
            </a:r>
            <a:r>
              <a:rPr lang="en-US"/>
              <a:t>i</a:t>
            </a:r>
            <a:r>
              <a:rPr lang="en-US"/>
              <a:t>c</a:t>
            </a:r>
            <a:r>
              <a:rPr lang="en-US"/>
              <a:t>u</a:t>
            </a:r>
            <a:r>
              <a:rPr lang="en-US"/>
              <a:t>l</a:t>
            </a:r>
            <a:r>
              <a:rPr lang="en-US"/>
              <a:t>a</a:t>
            </a:r>
            <a:r>
              <a:rPr lang="en-US"/>
              <a:t>r</a:t>
            </a:r>
            <a:r>
              <a:rPr lang="en-US"/>
              <a:t> </a:t>
            </a:r>
            <a:r>
              <a:rPr lang="en-US"/>
              <a:t>s</a:t>
            </a:r>
            <a:r>
              <a:rPr lang="en-US"/>
              <a:t>e</a:t>
            </a:r>
            <a:r>
              <a:rPr lang="en-US"/>
              <a:t>p</a:t>
            </a:r>
            <a:r>
              <a:rPr lang="en-US"/>
              <a:t>t</a:t>
            </a:r>
            <a:r>
              <a:rPr lang="en-US"/>
              <a:t>u</a:t>
            </a:r>
            <a:r>
              <a:rPr lang="en-US"/>
              <a:t>m</a:t>
            </a:r>
            <a:r>
              <a:rPr lang="en-US"/>
              <a:t> </a:t>
            </a:r>
            <a:r>
              <a:rPr lang="en-US"/>
              <a:t>continue</a:t>
            </a:r>
            <a:r>
              <a:rPr lang="en-US"/>
              <a:t>s</a:t>
            </a:r>
            <a:r>
              <a:rPr lang="en-US"/>
              <a:t> to grow in</a:t>
            </a:r>
            <a:r>
              <a:rPr lang="en-US"/>
              <a:t> </a:t>
            </a:r>
            <a:r>
              <a:rPr lang="en-US"/>
              <a:t>siz</a:t>
            </a:r>
            <a:r>
              <a:rPr lang="en-US"/>
              <a:t>e</a:t>
            </a:r>
            <a:r>
              <a:rPr lang="en-US"/>
              <a:t>.</a:t>
            </a:r>
            <a:endParaRPr lang="it-IT"/>
          </a:p>
          <a:p>
            <a:endParaRPr lang="it-IT"/>
          </a:p>
          <a:p>
            <a:endParaRPr lang="it-IT"/>
          </a:p>
          <a:p>
            <a:endParaRPr lang="it-IT"/>
          </a:p>
        </p:txBody>
      </p:sp>
      <p:pic>
        <p:nvPicPr>
          <p:cNvPr id="2097181" name=""/>
          <p:cNvPicPr>
            <a:picLocks/>
          </p:cNvPicPr>
          <p:nvPr/>
        </p:nvPicPr>
        <p:blipFill>
          <a:blip xmlns:r="http://schemas.openxmlformats.org/officeDocument/2006/relationships" r:embed="rId1"/>
          <a:stretch>
            <a:fillRect/>
          </a:stretch>
        </p:blipFill>
        <p:spPr>
          <a:xfrm rot="0">
            <a:off x="628649" y="2957573"/>
            <a:ext cx="7315969" cy="3626900"/>
          </a:xfrm>
          <a:prstGeom prst="rec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92" name=""/>
        <p:cNvGrpSpPr/>
        <p:nvPr/>
      </p:nvGrpSpPr>
      <p:grpSpPr>
        <a:xfrm>
          <a:off x="0" y="0"/>
          <a:ext cx="0" cy="0"/>
          <a:chOff x="0" y="0"/>
          <a:chExt cx="0" cy="0"/>
        </a:xfrm>
      </p:grpSpPr>
      <p:sp>
        <p:nvSpPr>
          <p:cNvPr id="1048647" name=""/>
          <p:cNvSpPr>
            <a:spLocks noGrp="1"/>
          </p:cNvSpPr>
          <p:nvPr>
            <p:ph type="title"/>
          </p:nvPr>
        </p:nvSpPr>
        <p:spPr/>
        <p:txBody>
          <a:bodyPr/>
          <a:p>
            <a:r>
              <a:rPr lang="en-US"/>
              <a:t>D</a:t>
            </a:r>
            <a:r>
              <a:rPr lang="en-US"/>
              <a:t>e</a:t>
            </a:r>
            <a:r>
              <a:rPr lang="en-US"/>
              <a:t>v</a:t>
            </a:r>
            <a:r>
              <a:rPr lang="en-US"/>
              <a:t>e</a:t>
            </a:r>
            <a:r>
              <a:rPr lang="en-US"/>
              <a:t>l</a:t>
            </a:r>
            <a:r>
              <a:rPr lang="en-US"/>
              <a:t>o</a:t>
            </a:r>
            <a:r>
              <a:rPr lang="en-US"/>
              <a:t>p</a:t>
            </a:r>
            <a:r>
              <a:rPr lang="en-US"/>
              <a:t>m</a:t>
            </a:r>
            <a:r>
              <a:rPr lang="en-US"/>
              <a:t>e</a:t>
            </a:r>
            <a:r>
              <a:rPr lang="en-US"/>
              <a:t>n</a:t>
            </a:r>
            <a:r>
              <a:rPr lang="en-US"/>
              <a:t>t</a:t>
            </a:r>
            <a:r>
              <a:rPr lang="en-US"/>
              <a:t> </a:t>
            </a:r>
            <a:r>
              <a:rPr lang="en-US"/>
              <a:t>o</a:t>
            </a:r>
            <a:r>
              <a:rPr lang="en-US"/>
              <a:t>f</a:t>
            </a:r>
            <a:r>
              <a:rPr lang="en-US"/>
              <a:t> </a:t>
            </a:r>
            <a:r>
              <a:rPr lang="en-US"/>
              <a:t>t</a:t>
            </a:r>
            <a:r>
              <a:rPr lang="en-US"/>
              <a:t>h</a:t>
            </a:r>
            <a:r>
              <a:rPr lang="en-US"/>
              <a:t>e</a:t>
            </a:r>
            <a:r>
              <a:rPr lang="en-US"/>
              <a:t> </a:t>
            </a:r>
            <a:r>
              <a:rPr lang="en-US"/>
              <a:t>I</a:t>
            </a:r>
            <a:r>
              <a:rPr lang="en-US"/>
              <a:t>n</a:t>
            </a:r>
            <a:r>
              <a:rPr lang="en-US"/>
              <a:t>t</a:t>
            </a:r>
            <a:r>
              <a:rPr lang="en-US"/>
              <a:t>e</a:t>
            </a:r>
            <a:r>
              <a:rPr lang="en-US"/>
              <a:t>r</a:t>
            </a:r>
            <a:r>
              <a:rPr lang="en-US"/>
              <a:t>v</a:t>
            </a:r>
            <a:r>
              <a:rPr lang="en-US"/>
              <a:t>e</a:t>
            </a:r>
            <a:r>
              <a:rPr lang="en-US"/>
              <a:t>n</a:t>
            </a:r>
            <a:r>
              <a:rPr lang="en-US"/>
              <a:t>t</a:t>
            </a:r>
            <a:r>
              <a:rPr lang="en-US"/>
              <a:t>r</a:t>
            </a:r>
            <a:r>
              <a:rPr lang="en-US"/>
              <a:t>i</a:t>
            </a:r>
            <a:r>
              <a:rPr lang="en-US"/>
              <a:t>c</a:t>
            </a:r>
            <a:r>
              <a:rPr lang="en-US"/>
              <a:t>l</a:t>
            </a:r>
            <a:r>
              <a:rPr lang="en-US"/>
              <a:t>a</a:t>
            </a:r>
            <a:r>
              <a:rPr lang="en-US"/>
              <a:t>r</a:t>
            </a:r>
            <a:r>
              <a:rPr lang="en-US"/>
              <a:t> </a:t>
            </a:r>
            <a:r>
              <a:rPr lang="en-US"/>
              <a:t>S</a:t>
            </a:r>
            <a:r>
              <a:rPr lang="en-US"/>
              <a:t>e</a:t>
            </a:r>
            <a:r>
              <a:rPr lang="en-US"/>
              <a:t>p</a:t>
            </a:r>
            <a:r>
              <a:rPr lang="en-US"/>
              <a:t>t</a:t>
            </a:r>
            <a:r>
              <a:rPr lang="en-US"/>
              <a:t>u</a:t>
            </a:r>
            <a:r>
              <a:rPr lang="en-US"/>
              <a:t>m</a:t>
            </a:r>
            <a:r>
              <a:rPr lang="en-US"/>
              <a:t> </a:t>
            </a:r>
            <a:r>
              <a:rPr lang="en-US"/>
              <a:t>(</a:t>
            </a:r>
            <a:r>
              <a:rPr lang="en-US"/>
              <a:t>I</a:t>
            </a:r>
            <a:r>
              <a:rPr lang="en-US"/>
              <a:t>V</a:t>
            </a:r>
            <a:r>
              <a:rPr lang="en-US"/>
              <a:t>S</a:t>
            </a:r>
            <a:r>
              <a:rPr lang="en-US"/>
              <a:t>)</a:t>
            </a:r>
            <a:endParaRPr lang="it-IT"/>
          </a:p>
        </p:txBody>
      </p:sp>
      <p:sp>
        <p:nvSpPr>
          <p:cNvPr id="1048648" name=""/>
          <p:cNvSpPr>
            <a:spLocks noGrp="1"/>
          </p:cNvSpPr>
          <p:nvPr>
            <p:ph idx="1"/>
          </p:nvPr>
        </p:nvSpPr>
        <p:spPr>
          <a:xfrm>
            <a:off x="763120" y="1690689"/>
            <a:ext cx="8044556" cy="1369496"/>
          </a:xfrm>
        </p:spPr>
        <p:txBody>
          <a:bodyPr>
            <a:normAutofit/>
          </a:bodyPr>
          <a:p>
            <a:pPr indent="0" marL="0">
              <a:buNone/>
            </a:pPr>
            <a:r>
              <a:rPr lang="en-US"/>
              <a:t>the </a:t>
            </a:r>
            <a:r>
              <a:rPr lang="en-US" u="sng"/>
              <a:t>muscular portion</a:t>
            </a:r>
            <a:r>
              <a:rPr lang="en-US"/>
              <a:t> of the ventricular septum develops from the </a:t>
            </a:r>
            <a:r>
              <a:rPr lang="en-US" u="sng"/>
              <a:t>apex</a:t>
            </a:r>
            <a:r>
              <a:rPr lang="en-US"/>
              <a:t> of the common ventricle</a:t>
            </a:r>
            <a:r>
              <a:rPr lang="en-US"/>
              <a:t>.</a:t>
            </a:r>
            <a:endParaRPr lang="it-IT"/>
          </a:p>
        </p:txBody>
      </p:sp>
      <p:pic>
        <p:nvPicPr>
          <p:cNvPr id="2097182" name=""/>
          <p:cNvPicPr>
            <a:picLocks/>
          </p:cNvPicPr>
          <p:nvPr/>
        </p:nvPicPr>
        <p:blipFill>
          <a:blip xmlns:r="http://schemas.openxmlformats.org/officeDocument/2006/relationships" r:embed="rId1"/>
          <a:stretch>
            <a:fillRect/>
          </a:stretch>
        </p:blipFill>
        <p:spPr>
          <a:xfrm rot="0">
            <a:off x="2859637" y="2921271"/>
            <a:ext cx="3424727" cy="3653971"/>
          </a:xfrm>
          <a:prstGeom prst="rec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93" name=""/>
        <p:cNvGrpSpPr/>
        <p:nvPr/>
      </p:nvGrpSpPr>
      <p:grpSpPr>
        <a:xfrm>
          <a:off x="0" y="0"/>
          <a:ext cx="0" cy="0"/>
          <a:chOff x="0" y="0"/>
          <a:chExt cx="0" cy="0"/>
        </a:xfrm>
      </p:grpSpPr>
      <p:sp>
        <p:nvSpPr>
          <p:cNvPr id="1048649" name=""/>
          <p:cNvSpPr>
            <a:spLocks noGrp="1"/>
          </p:cNvSpPr>
          <p:nvPr>
            <p:ph type="title"/>
          </p:nvPr>
        </p:nvSpPr>
        <p:spPr/>
        <p:txBody>
          <a:bodyPr/>
          <a:p>
            <a:r>
              <a:rPr lang="en-US"/>
              <a:t>D</a:t>
            </a:r>
            <a:r>
              <a:rPr lang="en-US"/>
              <a:t>e</a:t>
            </a:r>
            <a:r>
              <a:rPr lang="en-US"/>
              <a:t>v</a:t>
            </a:r>
            <a:r>
              <a:rPr lang="en-US"/>
              <a:t>e</a:t>
            </a:r>
            <a:r>
              <a:rPr lang="en-US"/>
              <a:t>l</a:t>
            </a:r>
            <a:r>
              <a:rPr lang="en-US"/>
              <a:t>o</a:t>
            </a:r>
            <a:r>
              <a:rPr lang="en-US"/>
              <a:t>p</a:t>
            </a:r>
            <a:r>
              <a:rPr lang="en-US"/>
              <a:t>m</a:t>
            </a:r>
            <a:r>
              <a:rPr lang="en-US"/>
              <a:t>e</a:t>
            </a:r>
            <a:r>
              <a:rPr lang="en-US"/>
              <a:t>n</a:t>
            </a:r>
            <a:r>
              <a:rPr lang="en-US"/>
              <a:t>t</a:t>
            </a:r>
            <a:r>
              <a:rPr lang="en-US"/>
              <a:t> </a:t>
            </a:r>
            <a:r>
              <a:rPr lang="en-US"/>
              <a:t>o</a:t>
            </a:r>
            <a:r>
              <a:rPr lang="en-US"/>
              <a:t>f</a:t>
            </a:r>
            <a:r>
              <a:rPr lang="en-US"/>
              <a:t> </a:t>
            </a:r>
            <a:r>
              <a:rPr lang="en-US"/>
              <a:t>t</a:t>
            </a:r>
            <a:r>
              <a:rPr lang="en-US"/>
              <a:t>h</a:t>
            </a:r>
            <a:r>
              <a:rPr lang="en-US"/>
              <a:t>e</a:t>
            </a:r>
            <a:r>
              <a:rPr lang="en-US"/>
              <a:t> </a:t>
            </a:r>
            <a:r>
              <a:rPr lang="en-US"/>
              <a:t>I</a:t>
            </a:r>
            <a:r>
              <a:rPr lang="en-US"/>
              <a:t>n</a:t>
            </a:r>
            <a:r>
              <a:rPr lang="en-US"/>
              <a:t>t</a:t>
            </a:r>
            <a:r>
              <a:rPr lang="en-US"/>
              <a:t>e</a:t>
            </a:r>
            <a:r>
              <a:rPr lang="en-US"/>
              <a:t>r</a:t>
            </a:r>
            <a:r>
              <a:rPr lang="en-US"/>
              <a:t>v</a:t>
            </a:r>
            <a:r>
              <a:rPr lang="en-US"/>
              <a:t>e</a:t>
            </a:r>
            <a:r>
              <a:rPr lang="en-US"/>
              <a:t>n</a:t>
            </a:r>
            <a:r>
              <a:rPr lang="en-US"/>
              <a:t>t</a:t>
            </a:r>
            <a:r>
              <a:rPr lang="en-US"/>
              <a:t>r</a:t>
            </a:r>
            <a:r>
              <a:rPr lang="en-US"/>
              <a:t>i</a:t>
            </a:r>
            <a:r>
              <a:rPr lang="en-US"/>
              <a:t>c</a:t>
            </a:r>
            <a:r>
              <a:rPr lang="en-US"/>
              <a:t>l</a:t>
            </a:r>
            <a:r>
              <a:rPr lang="en-US"/>
              <a:t>a</a:t>
            </a:r>
            <a:r>
              <a:rPr lang="en-US"/>
              <a:t>r</a:t>
            </a:r>
            <a:r>
              <a:rPr lang="en-US"/>
              <a:t> </a:t>
            </a:r>
            <a:r>
              <a:rPr lang="en-US"/>
              <a:t>S</a:t>
            </a:r>
            <a:r>
              <a:rPr lang="en-US"/>
              <a:t>e</a:t>
            </a:r>
            <a:r>
              <a:rPr lang="en-US"/>
              <a:t>p</a:t>
            </a:r>
            <a:r>
              <a:rPr lang="en-US"/>
              <a:t>t</a:t>
            </a:r>
            <a:r>
              <a:rPr lang="en-US"/>
              <a:t>u</a:t>
            </a:r>
            <a:r>
              <a:rPr lang="en-US"/>
              <a:t>m</a:t>
            </a:r>
            <a:r>
              <a:rPr lang="en-US"/>
              <a:t> </a:t>
            </a:r>
            <a:r>
              <a:rPr lang="en-US"/>
              <a:t>(</a:t>
            </a:r>
            <a:r>
              <a:rPr lang="en-US"/>
              <a:t>I</a:t>
            </a:r>
            <a:r>
              <a:rPr lang="en-US"/>
              <a:t>V</a:t>
            </a:r>
            <a:r>
              <a:rPr lang="en-US"/>
              <a:t>S</a:t>
            </a:r>
            <a:r>
              <a:rPr lang="en-US"/>
              <a:t>)</a:t>
            </a:r>
            <a:endParaRPr lang="it-IT"/>
          </a:p>
        </p:txBody>
      </p:sp>
      <p:sp>
        <p:nvSpPr>
          <p:cNvPr id="1048650" name=""/>
          <p:cNvSpPr>
            <a:spLocks noGrp="1"/>
          </p:cNvSpPr>
          <p:nvPr>
            <p:ph idx="1"/>
          </p:nvPr>
        </p:nvSpPr>
        <p:spPr>
          <a:xfrm>
            <a:off x="628650" y="1825624"/>
            <a:ext cx="8143948" cy="1088135"/>
          </a:xfrm>
        </p:spPr>
        <p:txBody>
          <a:bodyPr>
            <a:normAutofit/>
          </a:bodyPr>
          <a:p>
            <a:pPr indent="0" marL="0">
              <a:buNone/>
            </a:pPr>
            <a:r>
              <a:rPr lang="en-US"/>
              <a:t>t</a:t>
            </a:r>
            <a:r>
              <a:rPr lang="en-US"/>
              <a:t>he </a:t>
            </a:r>
            <a:r>
              <a:rPr lang="en-US" u="sng"/>
              <a:t>membranous septum</a:t>
            </a:r>
            <a:r>
              <a:rPr lang="en-US"/>
              <a:t> develops from the </a:t>
            </a:r>
            <a:r>
              <a:rPr lang="en-US" u="sng"/>
              <a:t>endocardial cushion</a:t>
            </a:r>
            <a:r>
              <a:rPr lang="en-US"/>
              <a:t> </a:t>
            </a:r>
            <a:r>
              <a:rPr lang="en-US"/>
              <a:t>.</a:t>
            </a:r>
            <a:endParaRPr lang="it-IT"/>
          </a:p>
          <a:p>
            <a:pPr indent="0" marL="0">
              <a:buNone/>
            </a:pPr>
            <a:endParaRPr lang="it-IT"/>
          </a:p>
          <a:p>
            <a:pPr indent="0" marL="0">
              <a:buNone/>
            </a:pPr>
            <a:endParaRPr lang="it-IT"/>
          </a:p>
          <a:p>
            <a:pPr indent="0" marL="0">
              <a:buNone/>
            </a:pPr>
            <a:endParaRPr lang="it-IT"/>
          </a:p>
          <a:p>
            <a:pPr indent="0" marL="0">
              <a:buNone/>
            </a:pPr>
            <a:endParaRPr lang="it-IT"/>
          </a:p>
          <a:p>
            <a:pPr indent="0" marL="0">
              <a:buNone/>
            </a:pPr>
            <a:endParaRPr lang="it-IT"/>
          </a:p>
        </p:txBody>
      </p:sp>
      <p:pic>
        <p:nvPicPr>
          <p:cNvPr id="2097183" name=""/>
          <p:cNvPicPr>
            <a:picLocks/>
          </p:cNvPicPr>
          <p:nvPr/>
        </p:nvPicPr>
        <p:blipFill>
          <a:blip xmlns:r="http://schemas.openxmlformats.org/officeDocument/2006/relationships" r:embed="rId1"/>
          <a:stretch>
            <a:fillRect/>
          </a:stretch>
        </p:blipFill>
        <p:spPr>
          <a:xfrm rot="0">
            <a:off x="2699435" y="2913759"/>
            <a:ext cx="3522957" cy="3625085"/>
          </a:xfrm>
          <a:prstGeom prst="rec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94" name=""/>
        <p:cNvGrpSpPr/>
        <p:nvPr/>
      </p:nvGrpSpPr>
      <p:grpSpPr>
        <a:xfrm>
          <a:off x="0" y="0"/>
          <a:ext cx="0" cy="0"/>
          <a:chOff x="0" y="0"/>
          <a:chExt cx="0" cy="0"/>
        </a:xfrm>
      </p:grpSpPr>
      <p:sp>
        <p:nvSpPr>
          <p:cNvPr id="1048651" name=""/>
          <p:cNvSpPr>
            <a:spLocks noGrp="1"/>
          </p:cNvSpPr>
          <p:nvPr>
            <p:ph type="title"/>
          </p:nvPr>
        </p:nvSpPr>
        <p:spPr/>
        <p:txBody>
          <a:bodyPr/>
          <a:p>
            <a:r>
              <a:rPr lang="en-US"/>
              <a:t>D</a:t>
            </a:r>
            <a:r>
              <a:rPr lang="en-US"/>
              <a:t>e</a:t>
            </a:r>
            <a:r>
              <a:rPr lang="en-US"/>
              <a:t>v</a:t>
            </a:r>
            <a:r>
              <a:rPr lang="en-US"/>
              <a:t>e</a:t>
            </a:r>
            <a:r>
              <a:rPr lang="en-US"/>
              <a:t>l</a:t>
            </a:r>
            <a:r>
              <a:rPr lang="en-US"/>
              <a:t>o</a:t>
            </a:r>
            <a:r>
              <a:rPr lang="en-US"/>
              <a:t>p</a:t>
            </a:r>
            <a:r>
              <a:rPr lang="en-US"/>
              <a:t>m</a:t>
            </a:r>
            <a:r>
              <a:rPr lang="en-US"/>
              <a:t>e</a:t>
            </a:r>
            <a:r>
              <a:rPr lang="en-US"/>
              <a:t>n</a:t>
            </a:r>
            <a:r>
              <a:rPr lang="en-US"/>
              <a:t>t</a:t>
            </a:r>
            <a:r>
              <a:rPr lang="en-US"/>
              <a:t> </a:t>
            </a:r>
            <a:r>
              <a:rPr lang="en-US"/>
              <a:t>o</a:t>
            </a:r>
            <a:r>
              <a:rPr lang="en-US"/>
              <a:t>f</a:t>
            </a:r>
            <a:r>
              <a:rPr lang="en-US"/>
              <a:t> </a:t>
            </a:r>
            <a:r>
              <a:rPr lang="en-US"/>
              <a:t>t</a:t>
            </a:r>
            <a:r>
              <a:rPr lang="en-US"/>
              <a:t>h</a:t>
            </a:r>
            <a:r>
              <a:rPr lang="en-US"/>
              <a:t>e</a:t>
            </a:r>
            <a:r>
              <a:rPr lang="en-US"/>
              <a:t> </a:t>
            </a:r>
            <a:r>
              <a:rPr lang="en-US"/>
              <a:t>I</a:t>
            </a:r>
            <a:r>
              <a:rPr lang="en-US"/>
              <a:t>n</a:t>
            </a:r>
            <a:r>
              <a:rPr lang="en-US"/>
              <a:t>t</a:t>
            </a:r>
            <a:r>
              <a:rPr lang="en-US"/>
              <a:t>e</a:t>
            </a:r>
            <a:r>
              <a:rPr lang="en-US"/>
              <a:t>r</a:t>
            </a:r>
            <a:r>
              <a:rPr lang="en-US"/>
              <a:t>v</a:t>
            </a:r>
            <a:r>
              <a:rPr lang="en-US"/>
              <a:t>e</a:t>
            </a:r>
            <a:r>
              <a:rPr lang="en-US"/>
              <a:t>n</a:t>
            </a:r>
            <a:r>
              <a:rPr lang="en-US"/>
              <a:t>t</a:t>
            </a:r>
            <a:r>
              <a:rPr lang="en-US"/>
              <a:t>r</a:t>
            </a:r>
            <a:r>
              <a:rPr lang="en-US"/>
              <a:t>i</a:t>
            </a:r>
            <a:r>
              <a:rPr lang="en-US"/>
              <a:t>c</a:t>
            </a:r>
            <a:r>
              <a:rPr lang="en-US"/>
              <a:t>l</a:t>
            </a:r>
            <a:r>
              <a:rPr lang="en-US"/>
              <a:t>a</a:t>
            </a:r>
            <a:r>
              <a:rPr lang="en-US"/>
              <a:t>r</a:t>
            </a:r>
            <a:r>
              <a:rPr lang="en-US"/>
              <a:t> </a:t>
            </a:r>
            <a:r>
              <a:rPr lang="en-US"/>
              <a:t>S</a:t>
            </a:r>
            <a:r>
              <a:rPr lang="en-US"/>
              <a:t>e</a:t>
            </a:r>
            <a:r>
              <a:rPr lang="en-US"/>
              <a:t>p</a:t>
            </a:r>
            <a:r>
              <a:rPr lang="en-US"/>
              <a:t>t</a:t>
            </a:r>
            <a:r>
              <a:rPr lang="en-US"/>
              <a:t>u</a:t>
            </a:r>
            <a:r>
              <a:rPr lang="en-US"/>
              <a:t>m</a:t>
            </a:r>
            <a:r>
              <a:rPr lang="en-US"/>
              <a:t> </a:t>
            </a:r>
            <a:r>
              <a:rPr lang="en-US"/>
              <a:t>(</a:t>
            </a:r>
            <a:r>
              <a:rPr lang="en-US"/>
              <a:t>I</a:t>
            </a:r>
            <a:r>
              <a:rPr lang="en-US"/>
              <a:t>V</a:t>
            </a:r>
            <a:r>
              <a:rPr lang="en-US"/>
              <a:t>S</a:t>
            </a:r>
            <a:r>
              <a:rPr lang="en-US"/>
              <a:t>)</a:t>
            </a:r>
            <a:endParaRPr lang="it-IT"/>
          </a:p>
        </p:txBody>
      </p:sp>
      <p:sp>
        <p:nvSpPr>
          <p:cNvPr id="1048652" name=""/>
          <p:cNvSpPr>
            <a:spLocks noGrp="1"/>
          </p:cNvSpPr>
          <p:nvPr>
            <p:ph idx="1"/>
          </p:nvPr>
        </p:nvSpPr>
        <p:spPr>
          <a:xfrm>
            <a:off x="628650" y="1825623"/>
            <a:ext cx="7886700" cy="1501401"/>
          </a:xfrm>
        </p:spPr>
        <p:txBody>
          <a:bodyPr>
            <a:normAutofit fontScale="89286" lnSpcReduction="20000"/>
          </a:bodyPr>
          <a:p>
            <a:r>
              <a:rPr lang="it-IT" u="sng"/>
              <a:t>conal tissue</a:t>
            </a:r>
            <a:r>
              <a:rPr lang="it-IT"/>
              <a:t> contributes to the complete closure of the septum between the aortic and pulmonary valves.</a:t>
            </a:r>
            <a:endParaRPr lang="it-IT"/>
          </a:p>
          <a:p>
            <a:r>
              <a:rPr lang="en-US"/>
              <a:t>by the </a:t>
            </a:r>
            <a:r>
              <a:rPr b="1" lang="en-US"/>
              <a:t>6th and 7th week</a:t>
            </a:r>
            <a:r>
              <a:rPr lang="en-US"/>
              <a:t> of the life, the ventricular septum completely separates into the </a:t>
            </a:r>
            <a:r>
              <a:rPr lang="en-US"/>
              <a:t>R</a:t>
            </a:r>
            <a:r>
              <a:rPr lang="en-US"/>
              <a:t>V</a:t>
            </a:r>
            <a:r>
              <a:rPr lang="en-US"/>
              <a:t> and </a:t>
            </a:r>
            <a:r>
              <a:rPr lang="en-US"/>
              <a:t>L</a:t>
            </a:r>
            <a:r>
              <a:rPr lang="en-US"/>
              <a:t>V</a:t>
            </a:r>
            <a:r>
              <a:rPr lang="en-US"/>
              <a:t>.</a:t>
            </a:r>
            <a:endParaRPr lang="it-IT"/>
          </a:p>
          <a:p>
            <a:pPr indent="0" marL="0">
              <a:buNone/>
            </a:pPr>
            <a:endParaRPr lang="it-IT"/>
          </a:p>
          <a:p>
            <a:pPr indent="0" marL="0">
              <a:buNone/>
            </a:pPr>
            <a:endParaRPr lang="it-IT"/>
          </a:p>
          <a:p>
            <a:pPr indent="0" marL="0">
              <a:buNone/>
            </a:pPr>
            <a:endParaRPr lang="it-IT"/>
          </a:p>
          <a:p>
            <a:pPr indent="0" marL="0">
              <a:buNone/>
            </a:pPr>
            <a:endParaRPr lang="it-IT"/>
          </a:p>
        </p:txBody>
      </p:sp>
      <p:pic>
        <p:nvPicPr>
          <p:cNvPr id="2097184" name=""/>
          <p:cNvPicPr>
            <a:picLocks/>
          </p:cNvPicPr>
          <p:nvPr/>
        </p:nvPicPr>
        <p:blipFill>
          <a:blip xmlns:r="http://schemas.openxmlformats.org/officeDocument/2006/relationships" r:embed="rId1"/>
          <a:stretch>
            <a:fillRect/>
          </a:stretch>
        </p:blipFill>
        <p:spPr>
          <a:xfrm rot="0">
            <a:off x="1494788" y="3518426"/>
            <a:ext cx="6316723" cy="3232257"/>
          </a:xfrm>
          <a:prstGeom prst="rec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8653" name=""/>
          <p:cNvSpPr>
            <a:spLocks noGrp="1"/>
          </p:cNvSpPr>
          <p:nvPr>
            <p:ph type="title"/>
          </p:nvPr>
        </p:nvSpPr>
        <p:spPr/>
        <p:txBody>
          <a:bodyPr/>
          <a:p>
            <a:r>
              <a:rPr lang="en-US"/>
              <a:t>D</a:t>
            </a:r>
            <a:r>
              <a:rPr lang="en-US"/>
              <a:t>e</a:t>
            </a:r>
            <a:r>
              <a:rPr lang="en-US"/>
              <a:t>f</a:t>
            </a:r>
            <a:r>
              <a:rPr lang="en-US"/>
              <a:t>e</a:t>
            </a:r>
            <a:r>
              <a:rPr lang="en-US"/>
              <a:t>c</a:t>
            </a:r>
            <a:r>
              <a:rPr lang="en-US"/>
              <a:t>t</a:t>
            </a:r>
            <a:r>
              <a:rPr lang="en-US"/>
              <a:t>s</a:t>
            </a:r>
            <a:r>
              <a:rPr lang="en-US"/>
              <a:t> </a:t>
            </a:r>
            <a:r>
              <a:rPr lang="en-US"/>
              <a:t>o</a:t>
            </a:r>
            <a:r>
              <a:rPr lang="en-US"/>
              <a:t>f</a:t>
            </a:r>
            <a:r>
              <a:rPr lang="en-US"/>
              <a:t> </a:t>
            </a:r>
            <a:r>
              <a:rPr lang="en-US"/>
              <a:t>t</a:t>
            </a:r>
            <a:r>
              <a:rPr lang="en-US"/>
              <a:t>h</a:t>
            </a:r>
            <a:r>
              <a:rPr lang="en-US"/>
              <a:t>e</a:t>
            </a:r>
            <a:r>
              <a:rPr lang="en-US"/>
              <a:t> </a:t>
            </a:r>
            <a:r>
              <a:rPr lang="en-US"/>
              <a:t>I</a:t>
            </a:r>
            <a:r>
              <a:rPr lang="en-US"/>
              <a:t>n</a:t>
            </a:r>
            <a:r>
              <a:rPr lang="en-US"/>
              <a:t>t</a:t>
            </a:r>
            <a:r>
              <a:rPr lang="en-US"/>
              <a:t>e</a:t>
            </a:r>
            <a:r>
              <a:rPr lang="en-US"/>
              <a:t>r</a:t>
            </a:r>
            <a:r>
              <a:rPr lang="en-US"/>
              <a:t>v</a:t>
            </a:r>
            <a:r>
              <a:rPr lang="en-US"/>
              <a:t>e</a:t>
            </a:r>
            <a:r>
              <a:rPr lang="en-US"/>
              <a:t>n</a:t>
            </a:r>
            <a:r>
              <a:rPr lang="en-US"/>
              <a:t>t</a:t>
            </a:r>
            <a:r>
              <a:rPr lang="en-US"/>
              <a:t>r</a:t>
            </a:r>
            <a:r>
              <a:rPr lang="en-US"/>
              <a:t>i</a:t>
            </a:r>
            <a:r>
              <a:rPr lang="en-US"/>
              <a:t>c</a:t>
            </a:r>
            <a:r>
              <a:rPr lang="en-US"/>
              <a:t>u</a:t>
            </a:r>
            <a:r>
              <a:rPr lang="en-US"/>
              <a:t>l</a:t>
            </a:r>
            <a:r>
              <a:rPr lang="en-US"/>
              <a:t>a</a:t>
            </a:r>
            <a:r>
              <a:rPr lang="en-US"/>
              <a:t>r</a:t>
            </a:r>
            <a:r>
              <a:rPr lang="en-US"/>
              <a:t> </a:t>
            </a:r>
            <a:r>
              <a:rPr lang="en-US"/>
              <a:t>S</a:t>
            </a:r>
            <a:r>
              <a:rPr lang="en-US"/>
              <a:t>e</a:t>
            </a:r>
            <a:r>
              <a:rPr lang="en-US"/>
              <a:t>p</a:t>
            </a:r>
            <a:r>
              <a:rPr lang="en-US"/>
              <a:t>t</a:t>
            </a:r>
            <a:r>
              <a:rPr lang="en-US"/>
              <a:t>u</a:t>
            </a:r>
            <a:r>
              <a:rPr lang="en-US"/>
              <a:t>m</a:t>
            </a:r>
            <a:r>
              <a:rPr lang="en-US"/>
              <a:t> </a:t>
            </a:r>
            <a:r>
              <a:rPr lang="en-US"/>
              <a:t>(</a:t>
            </a:r>
            <a:r>
              <a:rPr lang="en-US"/>
              <a:t>I</a:t>
            </a:r>
            <a:r>
              <a:rPr lang="en-US"/>
              <a:t>V</a:t>
            </a:r>
            <a:r>
              <a:rPr lang="en-US"/>
              <a:t>S</a:t>
            </a:r>
            <a:r>
              <a:rPr lang="en-US"/>
              <a:t>)</a:t>
            </a:r>
            <a:r>
              <a:rPr lang="en-US"/>
              <a:t> </a:t>
            </a:r>
            <a:endParaRPr lang="it-IT"/>
          </a:p>
        </p:txBody>
      </p:sp>
      <p:sp>
        <p:nvSpPr>
          <p:cNvPr id="1048654" name=""/>
          <p:cNvSpPr>
            <a:spLocks noGrp="1"/>
          </p:cNvSpPr>
          <p:nvPr>
            <p:ph idx="1"/>
          </p:nvPr>
        </p:nvSpPr>
        <p:spPr>
          <a:xfrm>
            <a:off x="393442" y="1807408"/>
            <a:ext cx="4584665" cy="4752337"/>
          </a:xfrm>
        </p:spPr>
        <p:txBody>
          <a:bodyPr>
            <a:normAutofit fontScale="67857" lnSpcReduction="20000"/>
          </a:bodyPr>
          <a:p>
            <a:pPr indent="0" marL="0">
              <a:buNone/>
            </a:pPr>
            <a:r>
              <a:rPr lang="it-IT"/>
              <a:t> </a:t>
            </a:r>
            <a:r>
              <a:rPr lang="en-US"/>
              <a:t>D</a:t>
            </a:r>
            <a:r>
              <a:rPr lang="en-US"/>
              <a:t>e</a:t>
            </a:r>
            <a:r>
              <a:rPr lang="en-US"/>
              <a:t>f</a:t>
            </a:r>
            <a:r>
              <a:rPr lang="en-US"/>
              <a:t>e</a:t>
            </a:r>
            <a:r>
              <a:rPr lang="en-US"/>
              <a:t>c</a:t>
            </a:r>
            <a:r>
              <a:rPr lang="en-US"/>
              <a:t>t</a:t>
            </a:r>
            <a:r>
              <a:rPr lang="en-US"/>
              <a:t>s</a:t>
            </a:r>
            <a:r>
              <a:rPr lang="it-IT"/>
              <a:t> may occur during ventricular septation</a:t>
            </a:r>
            <a:r>
              <a:rPr lang="en-US"/>
              <a:t>:</a:t>
            </a:r>
            <a:endParaRPr lang="it-IT"/>
          </a:p>
          <a:p>
            <a:r>
              <a:rPr lang="it-IT"/>
              <a:t> </a:t>
            </a:r>
            <a:r>
              <a:rPr b="1" lang="it-IT" u="none"/>
              <a:t>muscular defects</a:t>
            </a:r>
            <a:r>
              <a:rPr lang="it-IT"/>
              <a:t> can occur in any portion of the muscular septum</a:t>
            </a:r>
            <a:endParaRPr lang="it-IT"/>
          </a:p>
          <a:p>
            <a:endParaRPr lang="it-IT" u="sng"/>
          </a:p>
          <a:p>
            <a:r>
              <a:rPr b="1" lang="en-US" u="none"/>
              <a:t>mem</a:t>
            </a:r>
            <a:r>
              <a:rPr b="1" lang="en-US" u="none"/>
              <a:t>b</a:t>
            </a:r>
            <a:r>
              <a:rPr b="1" lang="en-US" u="none"/>
              <a:t>r</a:t>
            </a:r>
            <a:r>
              <a:rPr b="1" lang="en-US" u="none"/>
              <a:t>a</a:t>
            </a:r>
            <a:r>
              <a:rPr b="1" lang="en-US" u="none"/>
              <a:t>n</a:t>
            </a:r>
            <a:r>
              <a:rPr b="1" lang="en-US" u="none"/>
              <a:t>e</a:t>
            </a:r>
            <a:r>
              <a:rPr b="1" lang="en-US" u="none"/>
              <a:t>o</a:t>
            </a:r>
            <a:r>
              <a:rPr b="1" lang="en-US" u="none"/>
              <a:t>u</a:t>
            </a:r>
            <a:r>
              <a:rPr b="1" lang="en-US" u="none"/>
              <a:t>s</a:t>
            </a:r>
            <a:r>
              <a:rPr b="1" lang="en-US" u="none"/>
              <a:t> </a:t>
            </a:r>
            <a:r>
              <a:rPr b="1" lang="en-US" u="none"/>
              <a:t>d</a:t>
            </a:r>
            <a:r>
              <a:rPr b="1" lang="en-US" u="none"/>
              <a:t>e</a:t>
            </a:r>
            <a:r>
              <a:rPr b="1" lang="en-US" u="none"/>
              <a:t>f</a:t>
            </a:r>
            <a:r>
              <a:rPr b="1" lang="en-US" u="none"/>
              <a:t>e</a:t>
            </a:r>
            <a:r>
              <a:rPr b="1" lang="en-US" u="none"/>
              <a:t>c</a:t>
            </a:r>
            <a:r>
              <a:rPr b="1" lang="en-US" u="none"/>
              <a:t>t</a:t>
            </a:r>
            <a:r>
              <a:rPr b="1" lang="en-US" u="none"/>
              <a:t>s</a:t>
            </a:r>
            <a:r>
              <a:rPr lang="en-US" u="none"/>
              <a:t> </a:t>
            </a:r>
            <a:r>
              <a:rPr lang="en-US" u="none"/>
              <a:t> </a:t>
            </a:r>
            <a:r>
              <a:rPr lang="en-US" u="none"/>
              <a:t>b</a:t>
            </a:r>
            <a:r>
              <a:rPr lang="en-US" u="none"/>
              <a:t>e</a:t>
            </a:r>
            <a:r>
              <a:rPr lang="en-US" u="none"/>
              <a:t>h</a:t>
            </a:r>
            <a:r>
              <a:rPr lang="en-US" u="none"/>
              <a:t>i</a:t>
            </a:r>
            <a:r>
              <a:rPr lang="en-US" u="none"/>
              <a:t>n</a:t>
            </a:r>
            <a:r>
              <a:rPr lang="en-US" u="none"/>
              <a:t>d</a:t>
            </a:r>
            <a:r>
              <a:rPr lang="en-US" u="none"/>
              <a:t> </a:t>
            </a:r>
            <a:r>
              <a:rPr lang="en-US" u="sng"/>
              <a:t>s</a:t>
            </a:r>
            <a:r>
              <a:rPr lang="en-US" u="sng"/>
              <a:t>e</a:t>
            </a:r>
            <a:r>
              <a:rPr lang="en-US" u="sng"/>
              <a:t>p</a:t>
            </a:r>
            <a:r>
              <a:rPr lang="en-US" u="sng"/>
              <a:t>t</a:t>
            </a:r>
            <a:r>
              <a:rPr lang="en-US" u="sng"/>
              <a:t>a</a:t>
            </a:r>
            <a:r>
              <a:rPr lang="en-US" u="sng"/>
              <a:t>l</a:t>
            </a:r>
            <a:r>
              <a:rPr lang="en-US" u="sng"/>
              <a:t> </a:t>
            </a:r>
            <a:r>
              <a:rPr lang="en-US" u="sng"/>
              <a:t>l</a:t>
            </a:r>
            <a:r>
              <a:rPr lang="en-US" u="sng"/>
              <a:t>e</a:t>
            </a:r>
            <a:r>
              <a:rPr lang="en-US" u="sng"/>
              <a:t>a</a:t>
            </a:r>
            <a:r>
              <a:rPr lang="en-US" u="sng"/>
              <a:t>f</a:t>
            </a:r>
            <a:r>
              <a:rPr lang="en-US" u="sng"/>
              <a:t>l</a:t>
            </a:r>
            <a:r>
              <a:rPr lang="en-US" u="sng"/>
              <a:t>e</a:t>
            </a:r>
            <a:r>
              <a:rPr lang="en-US" u="sng"/>
              <a:t>t</a:t>
            </a:r>
            <a:r>
              <a:rPr lang="en-US" u="sng"/>
              <a:t> </a:t>
            </a:r>
            <a:r>
              <a:rPr lang="en-US" u="sng"/>
              <a:t>o</a:t>
            </a:r>
            <a:r>
              <a:rPr lang="en-US" u="sng"/>
              <a:t>f</a:t>
            </a:r>
            <a:r>
              <a:rPr lang="en-US" u="sng"/>
              <a:t> </a:t>
            </a:r>
            <a:r>
              <a:rPr lang="en-US" u="sng"/>
              <a:t>t</a:t>
            </a:r>
            <a:r>
              <a:rPr lang="en-US" u="sng"/>
              <a:t>r</a:t>
            </a:r>
            <a:r>
              <a:rPr lang="en-US" u="sng"/>
              <a:t>i</a:t>
            </a:r>
            <a:r>
              <a:rPr lang="en-US" u="sng"/>
              <a:t>c</a:t>
            </a:r>
            <a:r>
              <a:rPr lang="en-US" u="sng"/>
              <a:t>u</a:t>
            </a:r>
            <a:r>
              <a:rPr lang="en-US" u="sng"/>
              <a:t>s</a:t>
            </a:r>
            <a:r>
              <a:rPr lang="en-US" u="sng"/>
              <a:t>p</a:t>
            </a:r>
            <a:r>
              <a:rPr lang="en-US" u="sng"/>
              <a:t>i</a:t>
            </a:r>
            <a:r>
              <a:rPr lang="en-US" u="sng"/>
              <a:t>d</a:t>
            </a:r>
            <a:r>
              <a:rPr lang="en-US" u="sng"/>
              <a:t> </a:t>
            </a:r>
            <a:r>
              <a:rPr lang="en-US" u="sng"/>
              <a:t>v</a:t>
            </a:r>
            <a:r>
              <a:rPr lang="en-US" u="sng"/>
              <a:t>a</a:t>
            </a:r>
            <a:r>
              <a:rPr lang="en-US" u="sng"/>
              <a:t>l</a:t>
            </a:r>
            <a:r>
              <a:rPr lang="en-US" u="sng"/>
              <a:t>v</a:t>
            </a:r>
            <a:r>
              <a:rPr lang="en-US" u="sng"/>
              <a:t>e</a:t>
            </a:r>
            <a:endParaRPr lang="it-IT" u="sng"/>
          </a:p>
          <a:p>
            <a:endParaRPr sz="2800" lang="it-IT" u="sng"/>
          </a:p>
          <a:p>
            <a:r>
              <a:rPr b="1" sz="2800" lang="it-IT" u="none"/>
              <a:t>sub</a:t>
            </a:r>
            <a:r>
              <a:rPr b="1" sz="2800" lang="en-US" u="none"/>
              <a:t>-</a:t>
            </a:r>
            <a:r>
              <a:rPr b="1" sz="2800" lang="it-IT" u="none"/>
              <a:t>pulmonary defects</a:t>
            </a:r>
            <a:r>
              <a:rPr sz="2800" lang="it-IT"/>
              <a:t> are caused by deficiency of the </a:t>
            </a:r>
            <a:r>
              <a:rPr sz="2800" lang="it-IT" u="sng"/>
              <a:t>coronal septum</a:t>
            </a:r>
            <a:endParaRPr sz="2800" lang="it-IT" u="sng"/>
          </a:p>
          <a:p>
            <a:endParaRPr lang="it-IT"/>
          </a:p>
          <a:p>
            <a:r>
              <a:rPr b="1" lang="it-IT" u="none"/>
              <a:t>atrioventricular </a:t>
            </a:r>
            <a:r>
              <a:rPr b="1" lang="en-US" u="none"/>
              <a:t>c</a:t>
            </a:r>
            <a:r>
              <a:rPr b="1" lang="en-US" u="none"/>
              <a:t>a</a:t>
            </a:r>
            <a:r>
              <a:rPr b="1" lang="it-IT" u="none"/>
              <a:t>nal</a:t>
            </a:r>
            <a:r>
              <a:rPr lang="en-US" u="none"/>
              <a:t> </a:t>
            </a:r>
            <a:r>
              <a:rPr lang="it-IT"/>
              <a:t>type defects </a:t>
            </a:r>
            <a:r>
              <a:rPr lang="en-US"/>
              <a:t>(</a:t>
            </a:r>
            <a:r>
              <a:rPr lang="en-US"/>
              <a:t>A</a:t>
            </a:r>
            <a:r>
              <a:rPr lang="en-US"/>
              <a:t>V</a:t>
            </a:r>
            <a:r>
              <a:rPr lang="en-US"/>
              <a:t> </a:t>
            </a:r>
            <a:r>
              <a:rPr lang="en-US"/>
              <a:t>c</a:t>
            </a:r>
            <a:r>
              <a:rPr lang="en-US"/>
              <a:t>a</a:t>
            </a:r>
            <a:r>
              <a:rPr lang="en-US"/>
              <a:t>n</a:t>
            </a:r>
            <a:r>
              <a:rPr lang="en-US"/>
              <a:t>a</a:t>
            </a:r>
            <a:r>
              <a:rPr lang="en-US"/>
              <a:t>l</a:t>
            </a:r>
            <a:r>
              <a:rPr lang="en-US"/>
              <a:t>)</a:t>
            </a:r>
            <a:r>
              <a:rPr lang="en-US"/>
              <a:t> </a:t>
            </a:r>
            <a:r>
              <a:rPr lang="it-IT"/>
              <a:t>are caused by defects in the </a:t>
            </a:r>
            <a:r>
              <a:rPr lang="it-IT" u="sng"/>
              <a:t>endocardial cushion</a:t>
            </a:r>
            <a:r>
              <a:rPr lang="it-IT"/>
              <a:t> tissues of the intraventricular septum</a:t>
            </a:r>
            <a:r>
              <a:rPr lang="en-US"/>
              <a:t>.</a:t>
            </a:r>
            <a:endParaRPr lang="it-IT"/>
          </a:p>
        </p:txBody>
      </p:sp>
      <p:pic>
        <p:nvPicPr>
          <p:cNvPr id="2097185" name=""/>
          <p:cNvPicPr>
            <a:picLocks/>
          </p:cNvPicPr>
          <p:nvPr/>
        </p:nvPicPr>
        <p:blipFill>
          <a:blip xmlns:r="http://schemas.openxmlformats.org/officeDocument/2006/relationships" r:embed="rId1"/>
          <a:stretch>
            <a:fillRect/>
          </a:stretch>
        </p:blipFill>
        <p:spPr>
          <a:xfrm rot="0">
            <a:off x="4978107" y="1905198"/>
            <a:ext cx="3746478" cy="4023836"/>
          </a:xfrm>
          <a:prstGeom prst="rec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96" name=""/>
        <p:cNvGrpSpPr/>
        <p:nvPr/>
      </p:nvGrpSpPr>
      <p:grpSpPr>
        <a:xfrm>
          <a:off x="0" y="0"/>
          <a:ext cx="0" cy="0"/>
          <a:chOff x="0" y="0"/>
          <a:chExt cx="0" cy="0"/>
        </a:xfrm>
      </p:grpSpPr>
      <p:sp>
        <p:nvSpPr>
          <p:cNvPr id="1048655" name=""/>
          <p:cNvSpPr>
            <a:spLocks noGrp="1"/>
          </p:cNvSpPr>
          <p:nvPr>
            <p:ph type="title"/>
          </p:nvPr>
        </p:nvSpPr>
        <p:spPr/>
        <p:txBody>
          <a:bodyPr/>
          <a:p>
            <a:endParaRPr lang="it-IT"/>
          </a:p>
        </p:txBody>
      </p:sp>
      <p:sp>
        <p:nvSpPr>
          <p:cNvPr id="1048656" name=""/>
          <p:cNvSpPr>
            <a:spLocks noGrp="1"/>
          </p:cNvSpPr>
          <p:nvPr>
            <p:ph idx="1"/>
          </p:nvPr>
        </p:nvSpPr>
        <p:spPr/>
        <p:txBody>
          <a:bodyPr/>
          <a:p>
            <a:endParaRPr lang="it-IT"/>
          </a:p>
        </p:txBody>
      </p:sp>
      <p:pic>
        <p:nvPicPr>
          <p:cNvPr id="2097186" name=""/>
          <p:cNvPicPr>
            <a:picLocks/>
          </p:cNvPicPr>
          <p:nvPr/>
        </p:nvPicPr>
        <p:blipFill>
          <a:blip xmlns:r="http://schemas.openxmlformats.org/officeDocument/2006/relationships" r:embed="rId1"/>
          <a:stretch>
            <a:fillRect/>
          </a:stretch>
        </p:blipFill>
        <p:spPr>
          <a:xfrm rot="0">
            <a:off x="40926" y="51761"/>
            <a:ext cx="9062148" cy="6754477"/>
          </a:xfrm>
          <a:prstGeom prst="rect"/>
        </p:spPr>
      </p:pic>
      <p:sp>
        <p:nvSpPr>
          <p:cNvPr id="1048657" name=""/>
          <p:cNvSpPr txBox="1"/>
          <p:nvPr/>
        </p:nvSpPr>
        <p:spPr>
          <a:xfrm>
            <a:off x="1886900" y="2310344"/>
            <a:ext cx="5370199" cy="2479040"/>
          </a:xfrm>
          <a:prstGeom prst="rect"/>
        </p:spPr>
        <p:txBody>
          <a:bodyPr rtlCol="0" wrap="square">
            <a:spAutoFit/>
          </a:bodyPr>
          <a:p>
            <a:pPr indent="-457200" marL="457200">
              <a:buFont typeface="Arial"/>
              <a:buChar char="•"/>
            </a:pPr>
            <a:r>
              <a:rPr sz="4000" lang="en-US">
                <a:solidFill>
                  <a:srgbClr val="FFFFFF"/>
                </a:solidFill>
              </a:rPr>
              <a:t>F</a:t>
            </a:r>
            <a:r>
              <a:rPr sz="4000" lang="en-US">
                <a:solidFill>
                  <a:srgbClr val="FFFFFF"/>
                </a:solidFill>
              </a:rPr>
              <a:t>e</a:t>
            </a:r>
            <a:r>
              <a:rPr sz="4000" lang="en-US">
                <a:solidFill>
                  <a:srgbClr val="FFFFFF"/>
                </a:solidFill>
              </a:rPr>
              <a:t>t</a:t>
            </a:r>
            <a:r>
              <a:rPr sz="4000" lang="en-US">
                <a:solidFill>
                  <a:srgbClr val="FFFFFF"/>
                </a:solidFill>
              </a:rPr>
              <a:t>a</a:t>
            </a:r>
            <a:r>
              <a:rPr sz="4000" lang="en-US">
                <a:solidFill>
                  <a:srgbClr val="FFFFFF"/>
                </a:solidFill>
              </a:rPr>
              <a:t>l</a:t>
            </a:r>
            <a:r>
              <a:rPr sz="4000" lang="en-US">
                <a:solidFill>
                  <a:srgbClr val="FFFFFF"/>
                </a:solidFill>
              </a:rPr>
              <a:t> </a:t>
            </a:r>
            <a:r>
              <a:rPr sz="4000" lang="en-US">
                <a:solidFill>
                  <a:srgbClr val="FFFFFF"/>
                </a:solidFill>
              </a:rPr>
              <a:t>D</a:t>
            </a:r>
            <a:r>
              <a:rPr sz="4000" lang="en-US">
                <a:solidFill>
                  <a:srgbClr val="FFFFFF"/>
                </a:solidFill>
              </a:rPr>
              <a:t>e</a:t>
            </a:r>
            <a:r>
              <a:rPr sz="4000" lang="en-US">
                <a:solidFill>
                  <a:srgbClr val="FFFFFF"/>
                </a:solidFill>
              </a:rPr>
              <a:t>v</a:t>
            </a:r>
            <a:r>
              <a:rPr sz="4000" lang="en-US">
                <a:solidFill>
                  <a:srgbClr val="FFFFFF"/>
                </a:solidFill>
              </a:rPr>
              <a:t>e</a:t>
            </a:r>
            <a:r>
              <a:rPr sz="4000" lang="en-US">
                <a:solidFill>
                  <a:srgbClr val="FFFFFF"/>
                </a:solidFill>
              </a:rPr>
              <a:t>l</a:t>
            </a:r>
            <a:r>
              <a:rPr sz="4000" lang="en-US">
                <a:solidFill>
                  <a:srgbClr val="FFFFFF"/>
                </a:solidFill>
              </a:rPr>
              <a:t>o</a:t>
            </a:r>
            <a:r>
              <a:rPr sz="4000" lang="en-US">
                <a:solidFill>
                  <a:srgbClr val="FFFFFF"/>
                </a:solidFill>
              </a:rPr>
              <a:t>p</a:t>
            </a:r>
            <a:r>
              <a:rPr sz="4000" lang="en-US">
                <a:solidFill>
                  <a:srgbClr val="FFFFFF"/>
                </a:solidFill>
              </a:rPr>
              <a:t>m</a:t>
            </a:r>
            <a:r>
              <a:rPr sz="4000" lang="en-US">
                <a:solidFill>
                  <a:srgbClr val="FFFFFF"/>
                </a:solidFill>
              </a:rPr>
              <a:t>e</a:t>
            </a:r>
            <a:r>
              <a:rPr sz="4000" lang="en-US">
                <a:solidFill>
                  <a:srgbClr val="FFFFFF"/>
                </a:solidFill>
              </a:rPr>
              <a:t>n</a:t>
            </a:r>
            <a:r>
              <a:rPr sz="4000" lang="en-US">
                <a:solidFill>
                  <a:srgbClr val="FFFFFF"/>
                </a:solidFill>
              </a:rPr>
              <a:t>t</a:t>
            </a:r>
            <a:endParaRPr sz="4000" lang="it-IT">
              <a:solidFill>
                <a:srgbClr val="FFFFFF"/>
              </a:solidFill>
            </a:endParaRPr>
          </a:p>
          <a:p>
            <a:pPr indent="-457200" marL="457200">
              <a:buFont typeface="Arial"/>
              <a:buChar char="•"/>
            </a:pPr>
            <a:r>
              <a:rPr sz="4000" lang="en-US">
                <a:solidFill>
                  <a:srgbClr val="FFFFFF"/>
                </a:solidFill>
              </a:rPr>
              <a:t>C</a:t>
            </a:r>
            <a:r>
              <a:rPr sz="4000" lang="en-US">
                <a:solidFill>
                  <a:srgbClr val="FFFFFF"/>
                </a:solidFill>
              </a:rPr>
              <a:t>a</a:t>
            </a:r>
            <a:r>
              <a:rPr sz="4000" lang="en-US">
                <a:solidFill>
                  <a:srgbClr val="FFFFFF"/>
                </a:solidFill>
              </a:rPr>
              <a:t>r</a:t>
            </a:r>
            <a:r>
              <a:rPr sz="4000" lang="en-US">
                <a:solidFill>
                  <a:srgbClr val="FFFFFF"/>
                </a:solidFill>
              </a:rPr>
              <a:t>d</a:t>
            </a:r>
            <a:r>
              <a:rPr sz="4000" lang="en-US">
                <a:solidFill>
                  <a:srgbClr val="FFFFFF"/>
                </a:solidFill>
              </a:rPr>
              <a:t>i</a:t>
            </a:r>
            <a:r>
              <a:rPr sz="4000" lang="en-US">
                <a:solidFill>
                  <a:srgbClr val="FFFFFF"/>
                </a:solidFill>
              </a:rPr>
              <a:t>o</a:t>
            </a:r>
            <a:r>
              <a:rPr sz="4000" lang="en-US">
                <a:solidFill>
                  <a:srgbClr val="FFFFFF"/>
                </a:solidFill>
              </a:rPr>
              <a:t>g</a:t>
            </a:r>
            <a:r>
              <a:rPr sz="4000" lang="en-US">
                <a:solidFill>
                  <a:srgbClr val="FFFFFF"/>
                </a:solidFill>
              </a:rPr>
              <a:t>e</a:t>
            </a:r>
            <a:r>
              <a:rPr sz="4000" lang="en-US">
                <a:solidFill>
                  <a:srgbClr val="FFFFFF"/>
                </a:solidFill>
              </a:rPr>
              <a:t>n</a:t>
            </a:r>
            <a:r>
              <a:rPr sz="4000" lang="en-US">
                <a:solidFill>
                  <a:srgbClr val="FFFFFF"/>
                </a:solidFill>
              </a:rPr>
              <a:t>e</a:t>
            </a:r>
            <a:r>
              <a:rPr sz="4000" lang="en-US">
                <a:solidFill>
                  <a:srgbClr val="FFFFFF"/>
                </a:solidFill>
              </a:rPr>
              <a:t>s</a:t>
            </a:r>
            <a:r>
              <a:rPr sz="4000" lang="en-US">
                <a:solidFill>
                  <a:srgbClr val="FFFFFF"/>
                </a:solidFill>
              </a:rPr>
              <a:t>i</a:t>
            </a:r>
            <a:r>
              <a:rPr sz="4000" lang="en-US">
                <a:solidFill>
                  <a:srgbClr val="FFFFFF"/>
                </a:solidFill>
              </a:rPr>
              <a:t>s</a:t>
            </a:r>
            <a:endParaRPr sz="4000" lang="it-IT">
              <a:solidFill>
                <a:srgbClr val="FFFFFF"/>
              </a:solidFill>
            </a:endParaRPr>
          </a:p>
          <a:p>
            <a:pPr indent="-457200" marL="457200">
              <a:buFont typeface="Arial"/>
              <a:buChar char="•"/>
            </a:pPr>
            <a:r>
              <a:rPr sz="4000" i="1" lang="en-US" u="sng">
                <a:solidFill>
                  <a:srgbClr val="FFFF00"/>
                </a:solidFill>
              </a:rPr>
              <a:t>A</a:t>
            </a:r>
            <a:r>
              <a:rPr sz="4000" i="1" lang="en-US" u="sng">
                <a:solidFill>
                  <a:srgbClr val="FFFF00"/>
                </a:solidFill>
              </a:rPr>
              <a:t>r</a:t>
            </a:r>
            <a:r>
              <a:rPr sz="4000" i="1" lang="en-US" u="sng">
                <a:solidFill>
                  <a:srgbClr val="FFFF00"/>
                </a:solidFill>
              </a:rPr>
              <a:t>c</a:t>
            </a:r>
            <a:r>
              <a:rPr sz="4000" i="1" lang="en-US" u="sng">
                <a:solidFill>
                  <a:srgbClr val="FFFF00"/>
                </a:solidFill>
              </a:rPr>
              <a:t>h</a:t>
            </a:r>
            <a:r>
              <a:rPr sz="4000" i="1" lang="en-US" u="sng">
                <a:solidFill>
                  <a:srgbClr val="FFFF00"/>
                </a:solidFill>
              </a:rPr>
              <a:t> </a:t>
            </a:r>
            <a:r>
              <a:rPr sz="4000" i="1" lang="en-US" u="sng">
                <a:solidFill>
                  <a:srgbClr val="FFFF00"/>
                </a:solidFill>
              </a:rPr>
              <a:t>F</a:t>
            </a:r>
            <a:r>
              <a:rPr sz="4000" i="1" lang="en-US" u="sng">
                <a:solidFill>
                  <a:srgbClr val="FFFF00"/>
                </a:solidFill>
              </a:rPr>
              <a:t>o</a:t>
            </a:r>
            <a:r>
              <a:rPr sz="4000" i="1" lang="en-US" u="sng">
                <a:solidFill>
                  <a:srgbClr val="FFFF00"/>
                </a:solidFill>
              </a:rPr>
              <a:t>r</a:t>
            </a:r>
            <a:r>
              <a:rPr sz="4000" i="1" lang="en-US" u="sng">
                <a:solidFill>
                  <a:srgbClr val="FFFF00"/>
                </a:solidFill>
              </a:rPr>
              <a:t>m</a:t>
            </a:r>
            <a:r>
              <a:rPr sz="4000" i="1" lang="en-US" u="sng">
                <a:solidFill>
                  <a:srgbClr val="FFFF00"/>
                </a:solidFill>
              </a:rPr>
              <a:t>a</a:t>
            </a:r>
            <a:r>
              <a:rPr sz="4000" i="1" lang="en-US" u="sng">
                <a:solidFill>
                  <a:srgbClr val="FFFF00"/>
                </a:solidFill>
              </a:rPr>
              <a:t>t</a:t>
            </a:r>
            <a:r>
              <a:rPr sz="4000" i="1" lang="en-US" u="sng">
                <a:solidFill>
                  <a:srgbClr val="FFFF00"/>
                </a:solidFill>
              </a:rPr>
              <a:t>i</a:t>
            </a:r>
            <a:r>
              <a:rPr sz="4000" i="1" lang="en-US" u="sng">
                <a:solidFill>
                  <a:srgbClr val="FFFF00"/>
                </a:solidFill>
              </a:rPr>
              <a:t>o</a:t>
            </a:r>
            <a:r>
              <a:rPr sz="4000" i="1" lang="en-US" u="sng">
                <a:solidFill>
                  <a:srgbClr val="FFFF00"/>
                </a:solidFill>
              </a:rPr>
              <a:t>n</a:t>
            </a:r>
            <a:endParaRPr sz="4000" i="1" lang="it-IT" u="sng">
              <a:solidFill>
                <a:srgbClr val="FFFF00"/>
              </a:solidFill>
            </a:endParaRPr>
          </a:p>
          <a:p>
            <a:pPr indent="-457200" marL="457200">
              <a:buFont typeface="Arial"/>
              <a:buChar char="•"/>
            </a:pPr>
            <a:r>
              <a:rPr sz="4000" lang="en-US">
                <a:solidFill>
                  <a:srgbClr val="FFFFFF"/>
                </a:solidFill>
              </a:rPr>
              <a:t>F</a:t>
            </a:r>
            <a:r>
              <a:rPr sz="4000" lang="en-US">
                <a:solidFill>
                  <a:srgbClr val="FFFFFF"/>
                </a:solidFill>
              </a:rPr>
              <a:t>e</a:t>
            </a:r>
            <a:r>
              <a:rPr sz="4000" lang="en-US">
                <a:solidFill>
                  <a:srgbClr val="FFFFFF"/>
                </a:solidFill>
              </a:rPr>
              <a:t>t</a:t>
            </a:r>
            <a:r>
              <a:rPr sz="4000" lang="en-US">
                <a:solidFill>
                  <a:srgbClr val="FFFFFF"/>
                </a:solidFill>
              </a:rPr>
              <a:t>a</a:t>
            </a:r>
            <a:r>
              <a:rPr sz="4000" lang="en-US">
                <a:solidFill>
                  <a:srgbClr val="FFFFFF"/>
                </a:solidFill>
              </a:rPr>
              <a:t>l</a:t>
            </a:r>
            <a:r>
              <a:rPr sz="4000" lang="en-US">
                <a:solidFill>
                  <a:srgbClr val="FFFFFF"/>
                </a:solidFill>
              </a:rPr>
              <a:t> </a:t>
            </a:r>
            <a:r>
              <a:rPr sz="4000" lang="en-US">
                <a:solidFill>
                  <a:srgbClr val="FFFFFF"/>
                </a:solidFill>
              </a:rPr>
              <a:t>Circulati</a:t>
            </a:r>
            <a:r>
              <a:rPr sz="4000" lang="en-US">
                <a:solidFill>
                  <a:srgbClr val="FFFFFF"/>
                </a:solidFill>
              </a:rPr>
              <a:t>o</a:t>
            </a:r>
            <a:r>
              <a:rPr sz="4000" lang="en-US">
                <a:solidFill>
                  <a:srgbClr val="FFFFFF"/>
                </a:solidFill>
              </a:rPr>
              <a:t>n</a:t>
            </a:r>
            <a:r>
              <a:rPr sz="4000" lang="en-US">
                <a:solidFill>
                  <a:srgbClr val="FFFFFF"/>
                </a:solidFill>
              </a:rPr>
              <a:t> </a:t>
            </a:r>
            <a:endParaRPr sz="2800" lang="it-IT">
              <a:solidFill>
                <a:srgbClr val="FFFFFF"/>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658" name=""/>
          <p:cNvSpPr>
            <a:spLocks noGrp="1"/>
          </p:cNvSpPr>
          <p:nvPr>
            <p:ph type="title"/>
          </p:nvPr>
        </p:nvSpPr>
        <p:spPr>
          <a:xfrm>
            <a:off x="628650" y="365126"/>
            <a:ext cx="7886700" cy="1003266"/>
          </a:xfrm>
        </p:spPr>
        <p:txBody>
          <a:bodyPr/>
          <a:p>
            <a:r>
              <a:rPr lang="en-US"/>
              <a:t>A</a:t>
            </a:r>
            <a:r>
              <a:rPr lang="en-US"/>
              <a:t>r</a:t>
            </a:r>
            <a:r>
              <a:rPr lang="en-US"/>
              <a:t>c</a:t>
            </a:r>
            <a:r>
              <a:rPr lang="en-US"/>
              <a:t>h</a:t>
            </a:r>
            <a:r>
              <a:rPr lang="en-US"/>
              <a:t> </a:t>
            </a:r>
            <a:r>
              <a:rPr lang="en-US"/>
              <a:t>F</a:t>
            </a:r>
            <a:r>
              <a:rPr lang="en-US"/>
              <a:t>o</a:t>
            </a:r>
            <a:r>
              <a:rPr lang="en-US"/>
              <a:t>r</a:t>
            </a:r>
            <a:r>
              <a:rPr lang="en-US"/>
              <a:t>m</a:t>
            </a:r>
            <a:r>
              <a:rPr lang="en-US"/>
              <a:t>a</a:t>
            </a:r>
            <a:r>
              <a:rPr lang="en-US"/>
              <a:t>t</a:t>
            </a:r>
            <a:r>
              <a:rPr lang="en-US"/>
              <a:t>i</a:t>
            </a:r>
            <a:r>
              <a:rPr lang="en-US"/>
              <a:t>o</a:t>
            </a:r>
            <a:r>
              <a:rPr lang="en-US"/>
              <a:t>n</a:t>
            </a:r>
            <a:endParaRPr lang="it-IT"/>
          </a:p>
        </p:txBody>
      </p:sp>
      <p:sp>
        <p:nvSpPr>
          <p:cNvPr id="1048659" name=""/>
          <p:cNvSpPr>
            <a:spLocks noGrp="1"/>
          </p:cNvSpPr>
          <p:nvPr>
            <p:ph idx="1"/>
          </p:nvPr>
        </p:nvSpPr>
        <p:spPr>
          <a:xfrm>
            <a:off x="628650" y="1451342"/>
            <a:ext cx="7886700" cy="1872310"/>
          </a:xfrm>
        </p:spPr>
        <p:txBody>
          <a:bodyPr>
            <a:normAutofit fontScale="85714" lnSpcReduction="20000"/>
          </a:bodyPr>
          <a:p>
            <a:r>
              <a:rPr lang="en-US"/>
              <a:t>The aorta and pulmonary artery and their branching vessels are formed from the </a:t>
            </a:r>
            <a:r>
              <a:rPr b="1" lang="en-US"/>
              <a:t>p</a:t>
            </a:r>
            <a:r>
              <a:rPr b="1" lang="en-US"/>
              <a:t>h</a:t>
            </a:r>
            <a:r>
              <a:rPr b="1" lang="en-US"/>
              <a:t>a</a:t>
            </a:r>
            <a:r>
              <a:rPr b="1" lang="en-US"/>
              <a:t>r</a:t>
            </a:r>
            <a:r>
              <a:rPr b="1" lang="en-US"/>
              <a:t>y</a:t>
            </a:r>
            <a:r>
              <a:rPr b="1" lang="en-US"/>
              <a:t>n</a:t>
            </a:r>
            <a:r>
              <a:rPr b="1" lang="en-US"/>
              <a:t>g</a:t>
            </a:r>
            <a:r>
              <a:rPr b="1" lang="en-US"/>
              <a:t>e</a:t>
            </a:r>
            <a:r>
              <a:rPr b="1" lang="en-US"/>
              <a:t>a</a:t>
            </a:r>
            <a:r>
              <a:rPr b="1" lang="en-US"/>
              <a:t>l</a:t>
            </a:r>
            <a:r>
              <a:rPr b="1" lang="en-US"/>
              <a:t> </a:t>
            </a:r>
            <a:r>
              <a:rPr b="1" lang="en-US"/>
              <a:t>(</a:t>
            </a:r>
            <a:r>
              <a:rPr b="1" lang="en-US"/>
              <a:t>b</a:t>
            </a:r>
            <a:r>
              <a:rPr b="1" lang="en-US"/>
              <a:t>r</a:t>
            </a:r>
            <a:r>
              <a:rPr b="1" lang="en-US"/>
              <a:t>a</a:t>
            </a:r>
            <a:r>
              <a:rPr b="1" lang="en-US"/>
              <a:t>n</a:t>
            </a:r>
            <a:r>
              <a:rPr b="1" lang="en-US"/>
              <a:t>c</a:t>
            </a:r>
            <a:r>
              <a:rPr b="1" lang="en-US"/>
              <a:t>h</a:t>
            </a:r>
            <a:r>
              <a:rPr b="1" lang="en-US"/>
              <a:t>i</a:t>
            </a:r>
            <a:r>
              <a:rPr b="1" lang="en-US"/>
              <a:t>a</a:t>
            </a:r>
            <a:r>
              <a:rPr b="1" lang="en-US"/>
              <a:t>l</a:t>
            </a:r>
            <a:r>
              <a:rPr b="1" lang="en-US"/>
              <a:t>)</a:t>
            </a:r>
            <a:r>
              <a:rPr b="1" lang="en-US"/>
              <a:t> </a:t>
            </a:r>
            <a:r>
              <a:rPr b="1" lang="en-US"/>
              <a:t>arch arteries</a:t>
            </a:r>
            <a:r>
              <a:rPr b="1" lang="en-US"/>
              <a:t>.</a:t>
            </a:r>
            <a:endParaRPr b="1" lang="it-IT"/>
          </a:p>
          <a:p>
            <a:r>
              <a:rPr lang="en-US"/>
              <a:t>i</a:t>
            </a:r>
            <a:r>
              <a:rPr lang="en-US"/>
              <a:t>nitially there are </a:t>
            </a:r>
            <a:r>
              <a:rPr lang="en-US" u="sng"/>
              <a:t>six pairs</a:t>
            </a:r>
            <a:r>
              <a:rPr lang="en-US"/>
              <a:t> of bra</a:t>
            </a:r>
            <a:r>
              <a:rPr lang="en-US"/>
              <a:t>n</a:t>
            </a:r>
            <a:r>
              <a:rPr lang="en-US"/>
              <a:t>chial arteries </a:t>
            </a:r>
            <a:endParaRPr lang="it-IT"/>
          </a:p>
          <a:p>
            <a:r>
              <a:rPr lang="en-US"/>
              <a:t>the </a:t>
            </a:r>
            <a:r>
              <a:rPr b="1" lang="en-US" u="sng"/>
              <a:t>1</a:t>
            </a:r>
            <a:r>
              <a:rPr b="1" lang="en-US" u="sng"/>
              <a:t>s</a:t>
            </a:r>
            <a:r>
              <a:rPr b="1" lang="en-US" u="sng"/>
              <a:t>t</a:t>
            </a:r>
            <a:r>
              <a:rPr lang="en-US"/>
              <a:t>,</a:t>
            </a:r>
            <a:r>
              <a:rPr lang="en-US"/>
              <a:t> </a:t>
            </a:r>
            <a:r>
              <a:rPr b="1" lang="en-US" u="sng"/>
              <a:t>2</a:t>
            </a:r>
            <a:r>
              <a:rPr b="1" lang="en-US" u="sng"/>
              <a:t>n</a:t>
            </a:r>
            <a:r>
              <a:rPr b="1" lang="en-US" u="sng"/>
              <a:t>d</a:t>
            </a:r>
            <a:r>
              <a:rPr lang="en-US"/>
              <a:t>,</a:t>
            </a:r>
            <a:r>
              <a:rPr lang="en-US"/>
              <a:t> </a:t>
            </a:r>
            <a:r>
              <a:rPr lang="en-US"/>
              <a:t>a</a:t>
            </a:r>
            <a:r>
              <a:rPr lang="en-US"/>
              <a:t>nd </a:t>
            </a:r>
            <a:r>
              <a:rPr b="1" lang="en-US" u="sng"/>
              <a:t>5</a:t>
            </a:r>
            <a:r>
              <a:rPr b="1" lang="en-US" u="sng"/>
              <a:t>t</a:t>
            </a:r>
            <a:r>
              <a:rPr b="1" lang="en-US" u="sng"/>
              <a:t>h</a:t>
            </a:r>
            <a:r>
              <a:rPr lang="en-US"/>
              <a:t> </a:t>
            </a:r>
            <a:r>
              <a:rPr lang="en-US"/>
              <a:t>pairs </a:t>
            </a:r>
            <a:r>
              <a:rPr lang="en-US" u="sng"/>
              <a:t>disappear</a:t>
            </a:r>
            <a:r>
              <a:rPr lang="en-US"/>
              <a:t> </a:t>
            </a:r>
            <a:endParaRPr lang="it-IT"/>
          </a:p>
        </p:txBody>
      </p:sp>
      <p:pic>
        <p:nvPicPr>
          <p:cNvPr id="2097187" name=""/>
          <p:cNvPicPr>
            <a:picLocks/>
          </p:cNvPicPr>
          <p:nvPr/>
        </p:nvPicPr>
        <p:blipFill>
          <a:blip xmlns:r="http://schemas.openxmlformats.org/officeDocument/2006/relationships" r:embed="rId1"/>
          <a:stretch>
            <a:fillRect/>
          </a:stretch>
        </p:blipFill>
        <p:spPr>
          <a:xfrm rot="0">
            <a:off x="1395667" y="3505736"/>
            <a:ext cx="2512485" cy="3003564"/>
          </a:xfrm>
          <a:prstGeom prst="rect"/>
        </p:spPr>
      </p:pic>
      <p:pic>
        <p:nvPicPr>
          <p:cNvPr id="2097188" name=""/>
          <p:cNvPicPr>
            <a:picLocks/>
          </p:cNvPicPr>
          <p:nvPr/>
        </p:nvPicPr>
        <p:blipFill>
          <a:blip xmlns:r="http://schemas.openxmlformats.org/officeDocument/2006/relationships" r:embed="rId2"/>
          <a:stretch>
            <a:fillRect/>
          </a:stretch>
        </p:blipFill>
        <p:spPr>
          <a:xfrm rot="0">
            <a:off x="5076106" y="3551096"/>
            <a:ext cx="2552148" cy="2958204"/>
          </a:xfrm>
          <a:prstGeom prst="rec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98" name=""/>
        <p:cNvGrpSpPr/>
        <p:nvPr/>
      </p:nvGrpSpPr>
      <p:grpSpPr>
        <a:xfrm>
          <a:off x="0" y="0"/>
          <a:ext cx="0" cy="0"/>
          <a:chOff x="0" y="0"/>
          <a:chExt cx="0" cy="0"/>
        </a:xfrm>
      </p:grpSpPr>
      <p:sp>
        <p:nvSpPr>
          <p:cNvPr id="1048660" name=""/>
          <p:cNvSpPr>
            <a:spLocks noGrp="1"/>
          </p:cNvSpPr>
          <p:nvPr>
            <p:ph type="title"/>
          </p:nvPr>
        </p:nvSpPr>
        <p:spPr/>
        <p:txBody>
          <a:bodyPr/>
          <a:p>
            <a:r>
              <a:rPr lang="en-US"/>
              <a:t>A</a:t>
            </a:r>
            <a:r>
              <a:rPr lang="en-US"/>
              <a:t>r</a:t>
            </a:r>
            <a:r>
              <a:rPr lang="en-US"/>
              <a:t>c</a:t>
            </a:r>
            <a:r>
              <a:rPr lang="en-US"/>
              <a:t>h</a:t>
            </a:r>
            <a:r>
              <a:rPr lang="en-US"/>
              <a:t> </a:t>
            </a:r>
            <a:r>
              <a:rPr lang="en-US"/>
              <a:t>F</a:t>
            </a:r>
            <a:r>
              <a:rPr lang="en-US"/>
              <a:t>o</a:t>
            </a:r>
            <a:r>
              <a:rPr lang="en-US"/>
              <a:t>r</a:t>
            </a:r>
            <a:r>
              <a:rPr lang="en-US"/>
              <a:t>m</a:t>
            </a:r>
            <a:r>
              <a:rPr lang="en-US"/>
              <a:t>a</a:t>
            </a:r>
            <a:r>
              <a:rPr lang="en-US"/>
              <a:t>t</a:t>
            </a:r>
            <a:r>
              <a:rPr lang="en-US"/>
              <a:t>i</a:t>
            </a:r>
            <a:r>
              <a:rPr lang="en-US"/>
              <a:t>o</a:t>
            </a:r>
            <a:r>
              <a:rPr lang="en-US"/>
              <a:t>n</a:t>
            </a:r>
            <a:endParaRPr lang="it-IT"/>
          </a:p>
        </p:txBody>
      </p:sp>
      <p:sp>
        <p:nvSpPr>
          <p:cNvPr id="1048661" name=""/>
          <p:cNvSpPr>
            <a:spLocks noGrp="1"/>
          </p:cNvSpPr>
          <p:nvPr>
            <p:ph idx="1"/>
          </p:nvPr>
        </p:nvSpPr>
        <p:spPr>
          <a:xfrm>
            <a:off x="628650" y="1825625"/>
            <a:ext cx="4809429" cy="4106371"/>
          </a:xfrm>
        </p:spPr>
        <p:txBody>
          <a:bodyPr>
            <a:normAutofit fontScale="78571" lnSpcReduction="20000"/>
          </a:bodyPr>
          <a:p>
            <a:r>
              <a:rPr lang="en-US"/>
              <a:t> the </a:t>
            </a:r>
            <a:r>
              <a:rPr lang="en-US" u="sng"/>
              <a:t>3</a:t>
            </a:r>
            <a:r>
              <a:rPr lang="en-US" u="sng"/>
              <a:t>r</a:t>
            </a:r>
            <a:r>
              <a:rPr lang="en-US" u="sng"/>
              <a:t>d</a:t>
            </a:r>
            <a:r>
              <a:rPr lang="en-US" u="sng"/>
              <a:t> aortic arch</a:t>
            </a:r>
            <a:r>
              <a:rPr lang="en-US"/>
              <a:t> forms the common carotid artery and internal carotid artery </a:t>
            </a:r>
            <a:endParaRPr lang="it-IT"/>
          </a:p>
          <a:p>
            <a:r>
              <a:rPr lang="en-US"/>
              <a:t>the </a:t>
            </a:r>
            <a:r>
              <a:rPr lang="en-US" u="sng"/>
              <a:t>4</a:t>
            </a:r>
            <a:r>
              <a:rPr lang="en-US" u="sng"/>
              <a:t>t</a:t>
            </a:r>
            <a:r>
              <a:rPr lang="en-US" u="sng"/>
              <a:t>h</a:t>
            </a:r>
            <a:r>
              <a:rPr lang="en-US" u="sng"/>
              <a:t> aortic arch</a:t>
            </a:r>
            <a:r>
              <a:rPr lang="en-US"/>
              <a:t> forms part of the final aortic arch as well as the proximal portion of the right subclavian artery </a:t>
            </a:r>
            <a:endParaRPr lang="it-IT"/>
          </a:p>
          <a:p>
            <a:r>
              <a:rPr lang="en-US"/>
              <a:t>the </a:t>
            </a:r>
            <a:r>
              <a:rPr lang="en-US" u="sng"/>
              <a:t>6</a:t>
            </a:r>
            <a:r>
              <a:rPr lang="en-US" u="sng"/>
              <a:t>t</a:t>
            </a:r>
            <a:r>
              <a:rPr lang="en-US" u="sng"/>
              <a:t>h</a:t>
            </a:r>
            <a:r>
              <a:rPr lang="en-US" u="sng"/>
              <a:t> aortic arch</a:t>
            </a:r>
            <a:r>
              <a:rPr lang="en-US"/>
              <a:t> produces the proximal segment of the branch pulmonary arteries</a:t>
            </a:r>
            <a:r>
              <a:rPr lang="en-US"/>
              <a:t>,</a:t>
            </a:r>
            <a:r>
              <a:rPr lang="en-US"/>
              <a:t> </a:t>
            </a:r>
            <a:r>
              <a:rPr lang="en-US"/>
              <a:t>the </a:t>
            </a:r>
            <a:r>
              <a:rPr b="1" lang="en-US"/>
              <a:t>ductus arteriosus</a:t>
            </a:r>
            <a:r>
              <a:rPr lang="en-US"/>
              <a:t> and provides pulmonary blood flow via the branch that develops lung buds.</a:t>
            </a:r>
            <a:endParaRPr lang="it-IT"/>
          </a:p>
        </p:txBody>
      </p:sp>
      <p:pic>
        <p:nvPicPr>
          <p:cNvPr id="2097189" name=""/>
          <p:cNvPicPr>
            <a:picLocks/>
          </p:cNvPicPr>
          <p:nvPr/>
        </p:nvPicPr>
        <p:blipFill>
          <a:blip xmlns:r="http://schemas.openxmlformats.org/officeDocument/2006/relationships" r:embed="rId1"/>
          <a:stretch>
            <a:fillRect/>
          </a:stretch>
        </p:blipFill>
        <p:spPr>
          <a:xfrm rot="0">
            <a:off x="5730928" y="1915283"/>
            <a:ext cx="2978974" cy="4016712"/>
          </a:xfrm>
          <a:prstGeom prst="rec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8662" name=""/>
          <p:cNvSpPr>
            <a:spLocks noGrp="1"/>
          </p:cNvSpPr>
          <p:nvPr>
            <p:ph idx="1"/>
          </p:nvPr>
        </p:nvSpPr>
        <p:spPr>
          <a:xfrm>
            <a:off x="429866" y="410400"/>
            <a:ext cx="8336884" cy="876947"/>
          </a:xfrm>
        </p:spPr>
        <p:txBody>
          <a:bodyPr>
            <a:normAutofit fontScale="96429" lnSpcReduction="20000"/>
          </a:bodyPr>
          <a:p>
            <a:r>
              <a:rPr lang="en-US"/>
              <a:t>In the rest of the body, the arterial patterns develop mainly from the right and left dorsal</a:t>
            </a:r>
            <a:r>
              <a:rPr lang="en-US"/>
              <a:t> </a:t>
            </a:r>
            <a:r>
              <a:rPr lang="en-US"/>
              <a:t>aortae</a:t>
            </a:r>
            <a:endParaRPr lang="it-IT"/>
          </a:p>
        </p:txBody>
      </p:sp>
      <p:pic>
        <p:nvPicPr>
          <p:cNvPr id="2097190" name=""/>
          <p:cNvPicPr>
            <a:picLocks/>
          </p:cNvPicPr>
          <p:nvPr/>
        </p:nvPicPr>
        <p:blipFill>
          <a:blip xmlns:r="http://schemas.openxmlformats.org/officeDocument/2006/relationships" r:embed="rId1"/>
          <a:stretch>
            <a:fillRect/>
          </a:stretch>
        </p:blipFill>
        <p:spPr>
          <a:xfrm rot="0">
            <a:off x="553924" y="1503065"/>
            <a:ext cx="7853639" cy="5018610"/>
          </a:xfrm>
          <a:prstGeom prst="rec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00" name=""/>
        <p:cNvGrpSpPr/>
        <p:nvPr/>
      </p:nvGrpSpPr>
      <p:grpSpPr>
        <a:xfrm>
          <a:off x="0" y="0"/>
          <a:ext cx="0" cy="0"/>
          <a:chOff x="0" y="0"/>
          <a:chExt cx="0" cy="0"/>
        </a:xfrm>
      </p:grpSpPr>
      <p:sp>
        <p:nvSpPr>
          <p:cNvPr id="1048663" name=""/>
          <p:cNvSpPr>
            <a:spLocks noGrp="1"/>
          </p:cNvSpPr>
          <p:nvPr>
            <p:ph type="title"/>
          </p:nvPr>
        </p:nvSpPr>
        <p:spPr/>
        <p:txBody>
          <a:bodyPr/>
          <a:p>
            <a:r>
              <a:rPr sz="3600" lang="en-US"/>
              <a:t>D</a:t>
            </a:r>
            <a:r>
              <a:rPr sz="3600" lang="en-US"/>
              <a:t>e</a:t>
            </a:r>
            <a:r>
              <a:rPr sz="3600" lang="en-US"/>
              <a:t>v</a:t>
            </a:r>
            <a:r>
              <a:rPr sz="3600" lang="en-US"/>
              <a:t>e</a:t>
            </a:r>
            <a:r>
              <a:rPr sz="3600" lang="en-US"/>
              <a:t>l</a:t>
            </a:r>
            <a:r>
              <a:rPr sz="3600" lang="en-US"/>
              <a:t>o</a:t>
            </a:r>
            <a:r>
              <a:rPr sz="3600" lang="en-US"/>
              <a:t>p</a:t>
            </a:r>
            <a:r>
              <a:rPr sz="3600" lang="en-US"/>
              <a:t>m</a:t>
            </a:r>
            <a:r>
              <a:rPr sz="3600" lang="en-US"/>
              <a:t>e</a:t>
            </a:r>
            <a:r>
              <a:rPr sz="3600" lang="en-US"/>
              <a:t>n</a:t>
            </a:r>
            <a:r>
              <a:rPr sz="3600" lang="en-US"/>
              <a:t>t</a:t>
            </a:r>
            <a:r>
              <a:rPr sz="3600" lang="en-US"/>
              <a:t> </a:t>
            </a:r>
            <a:r>
              <a:rPr sz="3600" lang="en-US"/>
              <a:t>o</a:t>
            </a:r>
            <a:r>
              <a:rPr sz="3600" lang="en-US"/>
              <a:t>f</a:t>
            </a:r>
            <a:r>
              <a:rPr sz="3600" lang="en-US"/>
              <a:t> </a:t>
            </a:r>
            <a:r>
              <a:rPr sz="3600" lang="en-US"/>
              <a:t>t</a:t>
            </a:r>
            <a:r>
              <a:rPr sz="3600" lang="en-US"/>
              <a:t>h</a:t>
            </a:r>
            <a:r>
              <a:rPr sz="3600" lang="en-US"/>
              <a:t>e</a:t>
            </a:r>
            <a:r>
              <a:rPr sz="3600" lang="en-US"/>
              <a:t> </a:t>
            </a:r>
            <a:r>
              <a:rPr sz="3600" lang="en-US"/>
              <a:t>V</a:t>
            </a:r>
            <a:r>
              <a:rPr sz="3600" lang="en-US"/>
              <a:t>e</a:t>
            </a:r>
            <a:r>
              <a:rPr sz="3600" lang="en-US"/>
              <a:t>n</a:t>
            </a:r>
            <a:r>
              <a:rPr sz="3600" lang="en-US"/>
              <a:t>o</a:t>
            </a:r>
            <a:r>
              <a:rPr sz="3600" lang="en-US"/>
              <a:t>u</a:t>
            </a:r>
            <a:r>
              <a:rPr sz="3600" lang="en-US"/>
              <a:t>s</a:t>
            </a:r>
            <a:r>
              <a:rPr sz="3600" lang="en-US"/>
              <a:t> </a:t>
            </a:r>
            <a:r>
              <a:rPr sz="3600" lang="en-US"/>
              <a:t>S</a:t>
            </a:r>
            <a:r>
              <a:rPr sz="3600" lang="en-US"/>
              <a:t>y</a:t>
            </a:r>
            <a:r>
              <a:rPr sz="3600" lang="en-US"/>
              <a:t>s</a:t>
            </a:r>
            <a:r>
              <a:rPr sz="3600" lang="en-US"/>
              <a:t>t</a:t>
            </a:r>
            <a:r>
              <a:rPr sz="3600" lang="en-US"/>
              <a:t>e</a:t>
            </a:r>
            <a:r>
              <a:rPr sz="3600" lang="en-US"/>
              <a:t>m</a:t>
            </a:r>
            <a:endParaRPr lang="it-IT"/>
          </a:p>
        </p:txBody>
      </p:sp>
      <p:sp>
        <p:nvSpPr>
          <p:cNvPr id="1048664" name=""/>
          <p:cNvSpPr>
            <a:spLocks noGrp="1"/>
          </p:cNvSpPr>
          <p:nvPr>
            <p:ph idx="1"/>
          </p:nvPr>
        </p:nvSpPr>
        <p:spPr>
          <a:xfrm>
            <a:off x="164206" y="1690689"/>
            <a:ext cx="4637156" cy="4576588"/>
          </a:xfrm>
        </p:spPr>
        <p:txBody>
          <a:bodyPr>
            <a:normAutofit/>
          </a:bodyPr>
          <a:p>
            <a:pPr indent="0" marL="0">
              <a:buNone/>
            </a:pPr>
            <a:r>
              <a:rPr lang="en-US"/>
              <a:t>The general pattern develops mainly from three pairs of veins: </a:t>
            </a:r>
            <a:endParaRPr lang="it-IT"/>
          </a:p>
          <a:p>
            <a:r>
              <a:rPr lang="en-US"/>
              <a:t>the vitelline veins</a:t>
            </a:r>
            <a:endParaRPr lang="it-IT"/>
          </a:p>
          <a:p>
            <a:r>
              <a:rPr lang="en-US"/>
              <a:t>umbilical veins</a:t>
            </a:r>
            <a:endParaRPr lang="it-IT"/>
          </a:p>
          <a:p>
            <a:r>
              <a:rPr lang="en-US"/>
              <a:t>cardinal veins </a:t>
            </a:r>
            <a:endParaRPr lang="it-IT"/>
          </a:p>
          <a:p>
            <a:pPr indent="0" marL="0">
              <a:buNone/>
            </a:pPr>
            <a:r>
              <a:rPr lang="en-US"/>
              <a:t>that empty blood into the sinus venosus. These veins undergo</a:t>
            </a:r>
            <a:r>
              <a:rPr lang="en-US"/>
              <a:t> </a:t>
            </a:r>
            <a:r>
              <a:rPr lang="en-US"/>
              <a:t>remodeling</a:t>
            </a:r>
            <a:r>
              <a:rPr lang="en-US"/>
              <a:t> </a:t>
            </a:r>
            <a:r>
              <a:rPr lang="en-US"/>
              <a:t>du</a:t>
            </a:r>
            <a:r>
              <a:rPr lang="en-US"/>
              <a:t>r</a:t>
            </a:r>
            <a:r>
              <a:rPr lang="en-US"/>
              <a:t>i</a:t>
            </a:r>
            <a:r>
              <a:rPr lang="en-US"/>
              <a:t>n</a:t>
            </a:r>
            <a:r>
              <a:rPr lang="en-US"/>
              <a:t>g</a:t>
            </a:r>
            <a:r>
              <a:rPr lang="en-US"/>
              <a:t> </a:t>
            </a:r>
            <a:r>
              <a:rPr lang="en-US"/>
              <a:t>f</a:t>
            </a:r>
            <a:r>
              <a:rPr lang="en-US"/>
              <a:t>e</a:t>
            </a:r>
            <a:r>
              <a:rPr lang="en-US"/>
              <a:t>t</a:t>
            </a:r>
            <a:r>
              <a:rPr lang="en-US"/>
              <a:t>a</a:t>
            </a:r>
            <a:r>
              <a:rPr lang="en-US"/>
              <a:t>l</a:t>
            </a:r>
            <a:r>
              <a:rPr lang="en-US"/>
              <a:t> </a:t>
            </a:r>
            <a:r>
              <a:rPr lang="en-US"/>
              <a:t>l</a:t>
            </a:r>
            <a:r>
              <a:rPr lang="en-US"/>
              <a:t>i</a:t>
            </a:r>
            <a:r>
              <a:rPr lang="en-US"/>
              <a:t>f</a:t>
            </a:r>
            <a:r>
              <a:rPr lang="en-US"/>
              <a:t>e</a:t>
            </a:r>
            <a:r>
              <a:rPr lang="en-US"/>
              <a:t>.</a:t>
            </a:r>
            <a:r>
              <a:rPr lang="en-US"/>
              <a:t> </a:t>
            </a:r>
            <a:r>
              <a:rPr lang="en-US"/>
              <a:t> </a:t>
            </a:r>
            <a:endParaRPr lang="it-IT"/>
          </a:p>
        </p:txBody>
      </p:sp>
      <p:pic>
        <p:nvPicPr>
          <p:cNvPr id="2097191" name=""/>
          <p:cNvPicPr>
            <a:picLocks/>
          </p:cNvPicPr>
          <p:nvPr/>
        </p:nvPicPr>
        <p:blipFill>
          <a:blip xmlns:r="http://schemas.openxmlformats.org/officeDocument/2006/relationships" r:embed="rId1"/>
          <a:stretch>
            <a:fillRect/>
          </a:stretch>
        </p:blipFill>
        <p:spPr>
          <a:xfrm rot="0">
            <a:off x="4930243" y="1475623"/>
            <a:ext cx="3585107" cy="5006721"/>
          </a:xfrm>
          <a:prstGeom prst="rec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sp>
        <p:nvSpPr>
          <p:cNvPr id="1048665" name=""/>
          <p:cNvSpPr>
            <a:spLocks noGrp="1"/>
          </p:cNvSpPr>
          <p:nvPr>
            <p:ph type="title"/>
          </p:nvPr>
        </p:nvSpPr>
        <p:spPr/>
        <p:txBody>
          <a:bodyPr/>
          <a:p>
            <a:endParaRPr lang="it-IT"/>
          </a:p>
        </p:txBody>
      </p:sp>
      <p:sp>
        <p:nvSpPr>
          <p:cNvPr id="1048666" name=""/>
          <p:cNvSpPr>
            <a:spLocks noGrp="1"/>
          </p:cNvSpPr>
          <p:nvPr>
            <p:ph idx="1"/>
          </p:nvPr>
        </p:nvSpPr>
        <p:spPr/>
        <p:txBody>
          <a:bodyPr/>
          <a:p>
            <a:endParaRPr lang="it-IT"/>
          </a:p>
        </p:txBody>
      </p:sp>
      <p:pic>
        <p:nvPicPr>
          <p:cNvPr id="2097192" name=""/>
          <p:cNvPicPr>
            <a:picLocks/>
          </p:cNvPicPr>
          <p:nvPr/>
        </p:nvPicPr>
        <p:blipFill>
          <a:blip xmlns:r="http://schemas.openxmlformats.org/officeDocument/2006/relationships" r:embed="rId1"/>
          <a:stretch>
            <a:fillRect/>
          </a:stretch>
        </p:blipFill>
        <p:spPr>
          <a:xfrm rot="0">
            <a:off x="40926" y="51761"/>
            <a:ext cx="9062148" cy="6754477"/>
          </a:xfrm>
          <a:prstGeom prst="rect"/>
        </p:spPr>
      </p:pic>
      <p:sp>
        <p:nvSpPr>
          <p:cNvPr id="1048667" name=""/>
          <p:cNvSpPr txBox="1"/>
          <p:nvPr/>
        </p:nvSpPr>
        <p:spPr>
          <a:xfrm>
            <a:off x="1886900" y="2310344"/>
            <a:ext cx="5370199" cy="2479040"/>
          </a:xfrm>
          <a:prstGeom prst="rect"/>
        </p:spPr>
        <p:txBody>
          <a:bodyPr rtlCol="0" wrap="square">
            <a:spAutoFit/>
          </a:bodyPr>
          <a:p>
            <a:pPr indent="-457200" marL="457200">
              <a:buFont typeface="Arial"/>
              <a:buChar char="•"/>
            </a:pPr>
            <a:r>
              <a:rPr sz="4000" lang="en-US">
                <a:solidFill>
                  <a:srgbClr val="FFFFFF"/>
                </a:solidFill>
              </a:rPr>
              <a:t>F</a:t>
            </a:r>
            <a:r>
              <a:rPr sz="4000" lang="en-US">
                <a:solidFill>
                  <a:srgbClr val="FFFFFF"/>
                </a:solidFill>
              </a:rPr>
              <a:t>e</a:t>
            </a:r>
            <a:r>
              <a:rPr sz="4000" lang="en-US">
                <a:solidFill>
                  <a:srgbClr val="FFFFFF"/>
                </a:solidFill>
              </a:rPr>
              <a:t>t</a:t>
            </a:r>
            <a:r>
              <a:rPr sz="4000" lang="en-US">
                <a:solidFill>
                  <a:srgbClr val="FFFFFF"/>
                </a:solidFill>
              </a:rPr>
              <a:t>a</a:t>
            </a:r>
            <a:r>
              <a:rPr sz="4000" lang="en-US">
                <a:solidFill>
                  <a:srgbClr val="FFFFFF"/>
                </a:solidFill>
              </a:rPr>
              <a:t>l</a:t>
            </a:r>
            <a:r>
              <a:rPr sz="4000" lang="en-US">
                <a:solidFill>
                  <a:srgbClr val="FFFFFF"/>
                </a:solidFill>
              </a:rPr>
              <a:t> </a:t>
            </a:r>
            <a:r>
              <a:rPr sz="4000" lang="en-US">
                <a:solidFill>
                  <a:srgbClr val="FFFFFF"/>
                </a:solidFill>
              </a:rPr>
              <a:t>D</a:t>
            </a:r>
            <a:r>
              <a:rPr sz="4000" lang="en-US">
                <a:solidFill>
                  <a:srgbClr val="FFFFFF"/>
                </a:solidFill>
              </a:rPr>
              <a:t>e</a:t>
            </a:r>
            <a:r>
              <a:rPr sz="4000" lang="en-US">
                <a:solidFill>
                  <a:srgbClr val="FFFFFF"/>
                </a:solidFill>
              </a:rPr>
              <a:t>v</a:t>
            </a:r>
            <a:r>
              <a:rPr sz="4000" lang="en-US">
                <a:solidFill>
                  <a:srgbClr val="FFFFFF"/>
                </a:solidFill>
              </a:rPr>
              <a:t>e</a:t>
            </a:r>
            <a:r>
              <a:rPr sz="4000" lang="en-US">
                <a:solidFill>
                  <a:srgbClr val="FFFFFF"/>
                </a:solidFill>
              </a:rPr>
              <a:t>l</a:t>
            </a:r>
            <a:r>
              <a:rPr sz="4000" lang="en-US">
                <a:solidFill>
                  <a:srgbClr val="FFFFFF"/>
                </a:solidFill>
              </a:rPr>
              <a:t>o</a:t>
            </a:r>
            <a:r>
              <a:rPr sz="4000" lang="en-US">
                <a:solidFill>
                  <a:srgbClr val="FFFFFF"/>
                </a:solidFill>
              </a:rPr>
              <a:t>p</a:t>
            </a:r>
            <a:r>
              <a:rPr sz="4000" lang="en-US">
                <a:solidFill>
                  <a:srgbClr val="FFFFFF"/>
                </a:solidFill>
              </a:rPr>
              <a:t>m</a:t>
            </a:r>
            <a:r>
              <a:rPr sz="4000" lang="en-US">
                <a:solidFill>
                  <a:srgbClr val="FFFFFF"/>
                </a:solidFill>
              </a:rPr>
              <a:t>e</a:t>
            </a:r>
            <a:r>
              <a:rPr sz="4000" lang="en-US">
                <a:solidFill>
                  <a:srgbClr val="FFFFFF"/>
                </a:solidFill>
              </a:rPr>
              <a:t>n</a:t>
            </a:r>
            <a:r>
              <a:rPr sz="4000" lang="en-US">
                <a:solidFill>
                  <a:srgbClr val="FFFFFF"/>
                </a:solidFill>
              </a:rPr>
              <a:t>t</a:t>
            </a:r>
            <a:endParaRPr sz="4000" lang="it-IT">
              <a:solidFill>
                <a:srgbClr val="FFFFFF"/>
              </a:solidFill>
            </a:endParaRPr>
          </a:p>
          <a:p>
            <a:pPr indent="-457200" marL="457200">
              <a:buFont typeface="Arial"/>
              <a:buChar char="•"/>
            </a:pPr>
            <a:r>
              <a:rPr sz="4000" lang="en-US">
                <a:solidFill>
                  <a:srgbClr val="FFFFFF"/>
                </a:solidFill>
              </a:rPr>
              <a:t>C</a:t>
            </a:r>
            <a:r>
              <a:rPr sz="4000" lang="en-US">
                <a:solidFill>
                  <a:srgbClr val="FFFFFF"/>
                </a:solidFill>
              </a:rPr>
              <a:t>a</a:t>
            </a:r>
            <a:r>
              <a:rPr sz="4000" lang="en-US">
                <a:solidFill>
                  <a:srgbClr val="FFFFFF"/>
                </a:solidFill>
              </a:rPr>
              <a:t>r</a:t>
            </a:r>
            <a:r>
              <a:rPr sz="4000" lang="en-US">
                <a:solidFill>
                  <a:srgbClr val="FFFFFF"/>
                </a:solidFill>
              </a:rPr>
              <a:t>d</a:t>
            </a:r>
            <a:r>
              <a:rPr sz="4000" lang="en-US">
                <a:solidFill>
                  <a:srgbClr val="FFFFFF"/>
                </a:solidFill>
              </a:rPr>
              <a:t>i</a:t>
            </a:r>
            <a:r>
              <a:rPr sz="4000" lang="en-US">
                <a:solidFill>
                  <a:srgbClr val="FFFFFF"/>
                </a:solidFill>
              </a:rPr>
              <a:t>o</a:t>
            </a:r>
            <a:r>
              <a:rPr sz="4000" lang="en-US">
                <a:solidFill>
                  <a:srgbClr val="FFFFFF"/>
                </a:solidFill>
              </a:rPr>
              <a:t>g</a:t>
            </a:r>
            <a:r>
              <a:rPr sz="4000" lang="en-US">
                <a:solidFill>
                  <a:srgbClr val="FFFFFF"/>
                </a:solidFill>
              </a:rPr>
              <a:t>e</a:t>
            </a:r>
            <a:r>
              <a:rPr sz="4000" lang="en-US">
                <a:solidFill>
                  <a:srgbClr val="FFFFFF"/>
                </a:solidFill>
              </a:rPr>
              <a:t>n</a:t>
            </a:r>
            <a:r>
              <a:rPr sz="4000" lang="en-US">
                <a:solidFill>
                  <a:srgbClr val="FFFFFF"/>
                </a:solidFill>
              </a:rPr>
              <a:t>e</a:t>
            </a:r>
            <a:r>
              <a:rPr sz="4000" lang="en-US">
                <a:solidFill>
                  <a:srgbClr val="FFFFFF"/>
                </a:solidFill>
              </a:rPr>
              <a:t>s</a:t>
            </a:r>
            <a:r>
              <a:rPr sz="4000" lang="en-US">
                <a:solidFill>
                  <a:srgbClr val="FFFFFF"/>
                </a:solidFill>
              </a:rPr>
              <a:t>i</a:t>
            </a:r>
            <a:r>
              <a:rPr sz="4000" lang="en-US">
                <a:solidFill>
                  <a:srgbClr val="FFFFFF"/>
                </a:solidFill>
              </a:rPr>
              <a:t>s</a:t>
            </a:r>
            <a:endParaRPr sz="4000" lang="it-IT">
              <a:solidFill>
                <a:srgbClr val="FFFFFF"/>
              </a:solidFill>
            </a:endParaRPr>
          </a:p>
          <a:p>
            <a:pPr indent="-457200" marL="457200">
              <a:buFont typeface="Arial"/>
              <a:buChar char="•"/>
            </a:pPr>
            <a:r>
              <a:rPr sz="4000" lang="en-US">
                <a:solidFill>
                  <a:srgbClr val="FFFFFF"/>
                </a:solidFill>
              </a:rPr>
              <a:t>A</a:t>
            </a:r>
            <a:r>
              <a:rPr sz="4000" lang="en-US">
                <a:solidFill>
                  <a:srgbClr val="FFFFFF"/>
                </a:solidFill>
              </a:rPr>
              <a:t>r</a:t>
            </a:r>
            <a:r>
              <a:rPr sz="4000" lang="en-US">
                <a:solidFill>
                  <a:srgbClr val="FFFFFF"/>
                </a:solidFill>
              </a:rPr>
              <a:t>c</a:t>
            </a:r>
            <a:r>
              <a:rPr sz="4000" lang="en-US">
                <a:solidFill>
                  <a:srgbClr val="FFFFFF"/>
                </a:solidFill>
              </a:rPr>
              <a:t>h</a:t>
            </a:r>
            <a:r>
              <a:rPr sz="4000" lang="en-US">
                <a:solidFill>
                  <a:srgbClr val="FFFFFF"/>
                </a:solidFill>
              </a:rPr>
              <a:t> </a:t>
            </a:r>
            <a:r>
              <a:rPr sz="4000" lang="en-US">
                <a:solidFill>
                  <a:srgbClr val="FFFFFF"/>
                </a:solidFill>
              </a:rPr>
              <a:t>F</a:t>
            </a:r>
            <a:r>
              <a:rPr sz="4000" lang="en-US">
                <a:solidFill>
                  <a:srgbClr val="FFFFFF"/>
                </a:solidFill>
              </a:rPr>
              <a:t>o</a:t>
            </a:r>
            <a:r>
              <a:rPr sz="4000" lang="en-US">
                <a:solidFill>
                  <a:srgbClr val="FFFFFF"/>
                </a:solidFill>
              </a:rPr>
              <a:t>r</a:t>
            </a:r>
            <a:r>
              <a:rPr sz="4000" lang="en-US">
                <a:solidFill>
                  <a:srgbClr val="FFFFFF"/>
                </a:solidFill>
              </a:rPr>
              <a:t>m</a:t>
            </a:r>
            <a:r>
              <a:rPr sz="4000" lang="en-US">
                <a:solidFill>
                  <a:srgbClr val="FFFFFF"/>
                </a:solidFill>
              </a:rPr>
              <a:t>a</a:t>
            </a:r>
            <a:r>
              <a:rPr sz="4000" lang="en-US">
                <a:solidFill>
                  <a:srgbClr val="FFFFFF"/>
                </a:solidFill>
              </a:rPr>
              <a:t>t</a:t>
            </a:r>
            <a:r>
              <a:rPr sz="4000" lang="en-US">
                <a:solidFill>
                  <a:srgbClr val="FFFFFF"/>
                </a:solidFill>
              </a:rPr>
              <a:t>i</a:t>
            </a:r>
            <a:r>
              <a:rPr sz="4000" lang="en-US">
                <a:solidFill>
                  <a:srgbClr val="FFFFFF"/>
                </a:solidFill>
              </a:rPr>
              <a:t>o</a:t>
            </a:r>
            <a:r>
              <a:rPr sz="4000" lang="en-US">
                <a:solidFill>
                  <a:srgbClr val="FFFFFF"/>
                </a:solidFill>
              </a:rPr>
              <a:t>n</a:t>
            </a:r>
            <a:endParaRPr sz="4000" lang="it-IT">
              <a:solidFill>
                <a:srgbClr val="FFFFFF"/>
              </a:solidFill>
            </a:endParaRPr>
          </a:p>
          <a:p>
            <a:pPr indent="-457200" marL="457200">
              <a:buFont typeface="Arial"/>
              <a:buChar char="•"/>
            </a:pPr>
            <a:r>
              <a:rPr sz="4000" i="1" lang="en-US" u="sng">
                <a:solidFill>
                  <a:srgbClr val="FFFF00"/>
                </a:solidFill>
              </a:rPr>
              <a:t>F</a:t>
            </a:r>
            <a:r>
              <a:rPr sz="4000" i="1" lang="en-US" u="sng">
                <a:solidFill>
                  <a:srgbClr val="FFFF00"/>
                </a:solidFill>
              </a:rPr>
              <a:t>e</a:t>
            </a:r>
            <a:r>
              <a:rPr sz="4000" i="1" lang="en-US" u="sng">
                <a:solidFill>
                  <a:srgbClr val="FFFF00"/>
                </a:solidFill>
              </a:rPr>
              <a:t>t</a:t>
            </a:r>
            <a:r>
              <a:rPr sz="4000" i="1" lang="en-US" u="sng">
                <a:solidFill>
                  <a:srgbClr val="FFFF00"/>
                </a:solidFill>
              </a:rPr>
              <a:t>a</a:t>
            </a:r>
            <a:r>
              <a:rPr sz="4000" i="1" lang="en-US" u="sng">
                <a:solidFill>
                  <a:srgbClr val="FFFF00"/>
                </a:solidFill>
              </a:rPr>
              <a:t>l</a:t>
            </a:r>
            <a:r>
              <a:rPr sz="4000" i="1" lang="en-US" u="sng">
                <a:solidFill>
                  <a:srgbClr val="FFFF00"/>
                </a:solidFill>
              </a:rPr>
              <a:t> </a:t>
            </a:r>
            <a:r>
              <a:rPr sz="4000" i="1" lang="en-US" u="sng">
                <a:solidFill>
                  <a:srgbClr val="FFFF00"/>
                </a:solidFill>
              </a:rPr>
              <a:t>Circulati</a:t>
            </a:r>
            <a:r>
              <a:rPr sz="4000" i="1" lang="en-US" u="sng">
                <a:solidFill>
                  <a:srgbClr val="FFFF00"/>
                </a:solidFill>
              </a:rPr>
              <a:t>o</a:t>
            </a:r>
            <a:r>
              <a:rPr sz="4000" i="1" lang="en-US" u="sng">
                <a:solidFill>
                  <a:srgbClr val="FFFF00"/>
                </a:solidFill>
              </a:rPr>
              <a:t>n</a:t>
            </a:r>
            <a:r>
              <a:rPr sz="4000" lang="en-US">
                <a:solidFill>
                  <a:srgbClr val="FFFFFF"/>
                </a:solidFill>
              </a:rPr>
              <a:t> </a:t>
            </a:r>
            <a:endParaRPr sz="2800" lang="it-IT">
              <a:solidFill>
                <a:srgbClr val="FFFFFF"/>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02" name=""/>
        <p:cNvGrpSpPr/>
        <p:nvPr/>
      </p:nvGrpSpPr>
      <p:grpSpPr>
        <a:xfrm>
          <a:off x="0" y="0"/>
          <a:ext cx="0" cy="0"/>
          <a:chOff x="0" y="0"/>
          <a:chExt cx="0" cy="0"/>
        </a:xfrm>
      </p:grpSpPr>
      <p:sp>
        <p:nvSpPr>
          <p:cNvPr id="1048668" name=""/>
          <p:cNvSpPr>
            <a:spLocks noGrp="1"/>
          </p:cNvSpPr>
          <p:nvPr>
            <p:ph type="title"/>
          </p:nvPr>
        </p:nvSpPr>
        <p:spPr/>
        <p:txBody>
          <a:bodyPr/>
          <a:p>
            <a:r>
              <a:rPr lang="en-US"/>
              <a:t>F</a:t>
            </a:r>
            <a:r>
              <a:rPr lang="en-US"/>
              <a:t>e</a:t>
            </a:r>
            <a:r>
              <a:rPr lang="en-US"/>
              <a:t>t</a:t>
            </a:r>
            <a:r>
              <a:rPr lang="en-US"/>
              <a:t>a</a:t>
            </a:r>
            <a:r>
              <a:rPr lang="en-US"/>
              <a:t>l</a:t>
            </a:r>
            <a:r>
              <a:rPr lang="en-US"/>
              <a:t> </a:t>
            </a:r>
            <a:r>
              <a:rPr lang="en-US"/>
              <a:t>C</a:t>
            </a:r>
            <a:r>
              <a:rPr lang="en-US"/>
              <a:t>i</a:t>
            </a:r>
            <a:r>
              <a:rPr lang="en-US"/>
              <a:t>r</a:t>
            </a:r>
            <a:r>
              <a:rPr lang="en-US"/>
              <a:t>c</a:t>
            </a:r>
            <a:r>
              <a:rPr lang="en-US"/>
              <a:t>u</a:t>
            </a:r>
            <a:r>
              <a:rPr lang="en-US"/>
              <a:t>l</a:t>
            </a:r>
            <a:r>
              <a:rPr lang="en-US"/>
              <a:t>a</a:t>
            </a:r>
            <a:r>
              <a:rPr lang="en-US"/>
              <a:t>t</a:t>
            </a:r>
            <a:r>
              <a:rPr lang="en-US"/>
              <a:t>i</a:t>
            </a:r>
            <a:r>
              <a:rPr lang="en-US"/>
              <a:t>o</a:t>
            </a:r>
            <a:r>
              <a:rPr lang="en-US"/>
              <a:t>n</a:t>
            </a:r>
            <a:endParaRPr lang="it-IT"/>
          </a:p>
        </p:txBody>
      </p:sp>
      <p:sp>
        <p:nvSpPr>
          <p:cNvPr id="1048669" name=""/>
          <p:cNvSpPr>
            <a:spLocks noGrp="1"/>
          </p:cNvSpPr>
          <p:nvPr>
            <p:ph idx="1"/>
          </p:nvPr>
        </p:nvSpPr>
        <p:spPr/>
        <p:txBody>
          <a:bodyPr>
            <a:normAutofit/>
          </a:bodyPr>
          <a:p>
            <a:pPr indent="0" marL="0">
              <a:buNone/>
            </a:pPr>
            <a:r>
              <a:rPr lang="en-US"/>
              <a:t>T</a:t>
            </a:r>
            <a:r>
              <a:rPr lang="en-US"/>
              <a:t>he specific structures associated with fetal circulation include </a:t>
            </a:r>
            <a:r>
              <a:rPr lang="en-US"/>
              <a:t>:</a:t>
            </a:r>
            <a:r>
              <a:rPr lang="en-US"/>
              <a:t> </a:t>
            </a:r>
            <a:endParaRPr lang="it-IT"/>
          </a:p>
          <a:p>
            <a:r>
              <a:rPr lang="en-US"/>
              <a:t>the placenta</a:t>
            </a:r>
            <a:endParaRPr lang="it-IT"/>
          </a:p>
          <a:p>
            <a:r>
              <a:rPr lang="en-US"/>
              <a:t>t</a:t>
            </a:r>
            <a:r>
              <a:rPr lang="en-US"/>
              <a:t>he umbilical vein</a:t>
            </a:r>
            <a:endParaRPr lang="it-IT"/>
          </a:p>
          <a:p>
            <a:r>
              <a:rPr lang="en-US"/>
              <a:t>t</a:t>
            </a:r>
            <a:r>
              <a:rPr lang="en-US"/>
              <a:t>he ductus venosus</a:t>
            </a:r>
            <a:r>
              <a:rPr lang="en-US"/>
              <a:t> </a:t>
            </a:r>
            <a:r>
              <a:rPr lang="en-US"/>
              <a:t>(</a:t>
            </a:r>
            <a:r>
              <a:rPr lang="en-US"/>
              <a:t>of </a:t>
            </a:r>
            <a:r>
              <a:rPr lang="en-US"/>
              <a:t>A</a:t>
            </a:r>
            <a:r>
              <a:rPr lang="en-US"/>
              <a:t>r</a:t>
            </a:r>
            <a:r>
              <a:rPr lang="en-US"/>
              <a:t>a</a:t>
            </a:r>
            <a:r>
              <a:rPr lang="en-US"/>
              <a:t>n</a:t>
            </a:r>
            <a:r>
              <a:rPr lang="en-US"/>
              <a:t>z</a:t>
            </a:r>
            <a:r>
              <a:rPr lang="en-US"/>
              <a:t>i</a:t>
            </a:r>
            <a:r>
              <a:rPr lang="en-US"/>
              <a:t>o</a:t>
            </a:r>
            <a:r>
              <a:rPr lang="en-US"/>
              <a:t>)</a:t>
            </a:r>
            <a:endParaRPr lang="it-IT"/>
          </a:p>
          <a:p>
            <a:r>
              <a:rPr lang="en-US"/>
              <a:t>t</a:t>
            </a:r>
            <a:r>
              <a:rPr lang="en-US"/>
              <a:t>he foram</a:t>
            </a:r>
            <a:r>
              <a:rPr lang="en-US"/>
              <a:t>e</a:t>
            </a:r>
            <a:r>
              <a:rPr lang="en-US"/>
              <a:t>n ovale</a:t>
            </a:r>
            <a:endParaRPr lang="it-IT"/>
          </a:p>
          <a:p>
            <a:r>
              <a:rPr lang="en-US"/>
              <a:t>t</a:t>
            </a:r>
            <a:r>
              <a:rPr lang="en-US"/>
              <a:t>he ductus arteriosus</a:t>
            </a:r>
            <a:r>
              <a:rPr lang="en-US"/>
              <a:t> </a:t>
            </a:r>
            <a:r>
              <a:rPr lang="en-US"/>
              <a:t>(</a:t>
            </a:r>
            <a:r>
              <a:rPr lang="en-US"/>
              <a:t>o</a:t>
            </a:r>
            <a:r>
              <a:rPr lang="en-US"/>
              <a:t>f</a:t>
            </a:r>
            <a:r>
              <a:rPr lang="en-US"/>
              <a:t> </a:t>
            </a:r>
            <a:r>
              <a:rPr lang="en-US"/>
              <a:t>B</a:t>
            </a:r>
            <a:r>
              <a:rPr lang="en-US"/>
              <a:t>o</a:t>
            </a:r>
            <a:r>
              <a:rPr lang="en-US"/>
              <a:t>t</a:t>
            </a:r>
            <a:r>
              <a:rPr lang="en-US"/>
              <a:t>a</a:t>
            </a:r>
            <a:r>
              <a:rPr lang="en-US"/>
              <a:t>l</a:t>
            </a:r>
            <a:r>
              <a:rPr lang="en-US"/>
              <a:t>l</a:t>
            </a:r>
            <a:r>
              <a:rPr lang="en-US"/>
              <a:t>o</a:t>
            </a:r>
            <a:r>
              <a:rPr lang="en-US"/>
              <a:t>)</a:t>
            </a:r>
            <a:endParaRPr lang="it-IT"/>
          </a:p>
          <a:p>
            <a:r>
              <a:rPr lang="en-US"/>
              <a:t>t</a:t>
            </a:r>
            <a:r>
              <a:rPr lang="en-US"/>
              <a:t>h</a:t>
            </a:r>
            <a:r>
              <a:rPr lang="en-US"/>
              <a:t>e umbelical arteries</a:t>
            </a:r>
            <a:endParaRPr lang="it-IT"/>
          </a:p>
          <a:p>
            <a:endParaRPr lang="it-IT"/>
          </a:p>
          <a:p>
            <a:endParaRPr lang="it-IT"/>
          </a:p>
          <a:p>
            <a:endParaRPr lang="it-IT"/>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03" name=""/>
        <p:cNvGrpSpPr/>
        <p:nvPr/>
      </p:nvGrpSpPr>
      <p:grpSpPr>
        <a:xfrm>
          <a:off x="0" y="0"/>
          <a:ext cx="0" cy="0"/>
          <a:chOff x="0" y="0"/>
          <a:chExt cx="0" cy="0"/>
        </a:xfrm>
      </p:grpSpPr>
      <p:sp>
        <p:nvSpPr>
          <p:cNvPr id="1048670" name=""/>
          <p:cNvSpPr>
            <a:spLocks noGrp="1"/>
          </p:cNvSpPr>
          <p:nvPr>
            <p:ph idx="1"/>
          </p:nvPr>
        </p:nvSpPr>
        <p:spPr>
          <a:xfrm>
            <a:off x="464945" y="392199"/>
            <a:ext cx="7762484" cy="2076651"/>
          </a:xfrm>
        </p:spPr>
        <p:txBody>
          <a:bodyPr>
            <a:normAutofit fontScale="78571" lnSpcReduction="20000"/>
          </a:bodyPr>
          <a:p>
            <a:r>
              <a:rPr lang="en-US"/>
              <a:t> blood rich in nutrients and oxygen supplied by the </a:t>
            </a:r>
            <a:r>
              <a:rPr lang="en-US" u="sng"/>
              <a:t>placenta</a:t>
            </a:r>
            <a:r>
              <a:rPr lang="en-US"/>
              <a:t> flows through the </a:t>
            </a:r>
            <a:r>
              <a:rPr lang="en-US" u="sng"/>
              <a:t>umbilical vein</a:t>
            </a:r>
            <a:r>
              <a:rPr lang="en-US"/>
              <a:t> to the </a:t>
            </a:r>
            <a:r>
              <a:rPr lang="en-US" u="sng"/>
              <a:t>ductus venosus</a:t>
            </a:r>
            <a:r>
              <a:rPr lang="en-US"/>
              <a:t>.</a:t>
            </a:r>
            <a:endParaRPr lang="it-IT"/>
          </a:p>
          <a:p>
            <a:r>
              <a:rPr lang="en-US"/>
              <a:t> </a:t>
            </a:r>
            <a:r>
              <a:rPr lang="en-US"/>
              <a:t>t</a:t>
            </a:r>
            <a:r>
              <a:rPr lang="en-US"/>
              <a:t>h</a:t>
            </a:r>
            <a:r>
              <a:rPr lang="en-US"/>
              <a:t>e</a:t>
            </a:r>
            <a:r>
              <a:rPr lang="en-US"/>
              <a:t>n</a:t>
            </a:r>
            <a:r>
              <a:rPr lang="en-US"/>
              <a:t>,</a:t>
            </a:r>
            <a:r>
              <a:rPr lang="en-US"/>
              <a:t> </a:t>
            </a:r>
            <a:r>
              <a:rPr lang="en-US"/>
              <a:t>blood flows </a:t>
            </a:r>
            <a:r>
              <a:rPr lang="en-US"/>
              <a:t>i</a:t>
            </a:r>
            <a:r>
              <a:rPr lang="en-US"/>
              <a:t>nto the</a:t>
            </a:r>
            <a:r>
              <a:rPr lang="en-US"/>
              <a:t> </a:t>
            </a:r>
            <a:r>
              <a:rPr lang="en-US" u="sng"/>
              <a:t>I</a:t>
            </a:r>
            <a:r>
              <a:rPr lang="en-US" u="sng"/>
              <a:t>V</a:t>
            </a:r>
            <a:r>
              <a:rPr lang="en-US" u="sng"/>
              <a:t>C</a:t>
            </a:r>
            <a:r>
              <a:rPr lang="en-US"/>
              <a:t> up to the </a:t>
            </a:r>
            <a:r>
              <a:rPr lang="en-US" u="sng"/>
              <a:t>R</a:t>
            </a:r>
            <a:r>
              <a:rPr lang="en-US" u="sng"/>
              <a:t>A</a:t>
            </a:r>
            <a:r>
              <a:rPr lang="en-US"/>
              <a:t>.</a:t>
            </a:r>
            <a:endParaRPr lang="it-IT"/>
          </a:p>
          <a:p>
            <a:r>
              <a:rPr lang="en-US"/>
              <a:t>t</a:t>
            </a:r>
            <a:r>
              <a:rPr lang="en-US"/>
              <a:t>his </a:t>
            </a:r>
            <a:r>
              <a:rPr lang="en-US"/>
              <a:t>b</a:t>
            </a:r>
            <a:r>
              <a:rPr lang="en-US"/>
              <a:t>l</a:t>
            </a:r>
            <a:r>
              <a:rPr lang="en-US"/>
              <a:t>o</a:t>
            </a:r>
            <a:r>
              <a:rPr lang="en-US"/>
              <a:t>o</a:t>
            </a:r>
            <a:r>
              <a:rPr lang="en-US"/>
              <a:t>d</a:t>
            </a:r>
            <a:r>
              <a:rPr lang="en-US"/>
              <a:t> </a:t>
            </a:r>
            <a:r>
              <a:rPr lang="en-US"/>
              <a:t>mixes with blood returning to the heart from the upper body by the </a:t>
            </a:r>
            <a:r>
              <a:rPr lang="en-US" u="sng"/>
              <a:t>S</a:t>
            </a:r>
            <a:r>
              <a:rPr lang="en-US" u="sng"/>
              <a:t>V</a:t>
            </a:r>
            <a:r>
              <a:rPr lang="en-US" u="sng"/>
              <a:t>C</a:t>
            </a:r>
            <a:r>
              <a:rPr lang="en-US"/>
              <a:t> and from the lower body via the </a:t>
            </a:r>
            <a:r>
              <a:rPr lang="en-US" u="sng"/>
              <a:t>I</a:t>
            </a:r>
            <a:r>
              <a:rPr lang="en-US" u="sng"/>
              <a:t>V</a:t>
            </a:r>
            <a:r>
              <a:rPr lang="en-US" u="sng"/>
              <a:t>C</a:t>
            </a:r>
            <a:endParaRPr lang="it-IT" u="sng"/>
          </a:p>
        </p:txBody>
      </p:sp>
      <p:pic>
        <p:nvPicPr>
          <p:cNvPr id="2097193" name=""/>
          <p:cNvPicPr>
            <a:picLocks/>
          </p:cNvPicPr>
          <p:nvPr/>
        </p:nvPicPr>
        <p:blipFill>
          <a:blip xmlns:r="http://schemas.openxmlformats.org/officeDocument/2006/relationships" r:embed="rId1"/>
          <a:stretch>
            <a:fillRect/>
          </a:stretch>
        </p:blipFill>
        <p:spPr>
          <a:xfrm rot="0">
            <a:off x="1523015" y="2750977"/>
            <a:ext cx="6260341" cy="3833035"/>
          </a:xfrm>
          <a:prstGeom prst="rec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04" name=""/>
        <p:cNvGrpSpPr/>
        <p:nvPr/>
      </p:nvGrpSpPr>
      <p:grpSpPr>
        <a:xfrm>
          <a:off x="0" y="0"/>
          <a:ext cx="0" cy="0"/>
          <a:chOff x="0" y="0"/>
          <a:chExt cx="0" cy="0"/>
        </a:xfrm>
      </p:grpSpPr>
      <p:sp>
        <p:nvSpPr>
          <p:cNvPr id="1048671" name=""/>
          <p:cNvSpPr>
            <a:spLocks noGrp="1"/>
          </p:cNvSpPr>
          <p:nvPr>
            <p:ph idx="1"/>
          </p:nvPr>
        </p:nvSpPr>
        <p:spPr>
          <a:xfrm>
            <a:off x="201850" y="492272"/>
            <a:ext cx="3871871" cy="2782945"/>
          </a:xfrm>
        </p:spPr>
        <p:txBody>
          <a:bodyPr>
            <a:normAutofit fontScale="89286" lnSpcReduction="20000"/>
          </a:bodyPr>
          <a:p>
            <a:r>
              <a:rPr lang="en-US"/>
              <a:t>once in the </a:t>
            </a:r>
            <a:r>
              <a:rPr lang="en-US" u="sng"/>
              <a:t>R</a:t>
            </a:r>
            <a:r>
              <a:rPr lang="en-US" u="sng"/>
              <a:t>A</a:t>
            </a:r>
            <a:r>
              <a:rPr lang="en-US"/>
              <a:t>, some of the blood flows to the </a:t>
            </a:r>
            <a:r>
              <a:rPr lang="en-US" u="sng"/>
              <a:t>R</a:t>
            </a:r>
            <a:r>
              <a:rPr lang="en-US" u="sng"/>
              <a:t>V</a:t>
            </a:r>
            <a:r>
              <a:rPr lang="en-US"/>
              <a:t> and some of the blood flows through the </a:t>
            </a:r>
            <a:r>
              <a:rPr b="1" lang="en-US" u="sng"/>
              <a:t>foram</a:t>
            </a:r>
            <a:r>
              <a:rPr b="1" lang="en-US" u="sng"/>
              <a:t>e</a:t>
            </a:r>
            <a:r>
              <a:rPr b="1" lang="en-US" u="sng"/>
              <a:t>n ovale</a:t>
            </a:r>
            <a:r>
              <a:rPr lang="en-US"/>
              <a:t> to the </a:t>
            </a:r>
            <a:r>
              <a:rPr lang="en-US" u="sng"/>
              <a:t>L</a:t>
            </a:r>
            <a:r>
              <a:rPr lang="en-US" u="sng"/>
              <a:t>A</a:t>
            </a:r>
            <a:r>
              <a:rPr lang="en-US"/>
              <a:t> and into the </a:t>
            </a:r>
            <a:r>
              <a:rPr lang="en-US" u="sng"/>
              <a:t>L</a:t>
            </a:r>
            <a:r>
              <a:rPr lang="en-US" u="sng"/>
              <a:t>V</a:t>
            </a:r>
            <a:r>
              <a:rPr lang="en-US"/>
              <a:t> where it </a:t>
            </a:r>
            <a:r>
              <a:rPr lang="en-US"/>
              <a:t>i</a:t>
            </a:r>
            <a:r>
              <a:rPr lang="en-US"/>
              <a:t>s then pumped out into the </a:t>
            </a:r>
            <a:r>
              <a:rPr lang="en-US" u="sng"/>
              <a:t>aorta</a:t>
            </a:r>
            <a:r>
              <a:rPr lang="en-US"/>
              <a:t> to the body. </a:t>
            </a:r>
            <a:endParaRPr lang="it-IT"/>
          </a:p>
          <a:p>
            <a:endParaRPr lang="it-IT"/>
          </a:p>
        </p:txBody>
      </p:sp>
      <p:pic>
        <p:nvPicPr>
          <p:cNvPr id="2097194" name=""/>
          <p:cNvPicPr>
            <a:picLocks/>
          </p:cNvPicPr>
          <p:nvPr/>
        </p:nvPicPr>
        <p:blipFill>
          <a:blip xmlns:r="http://schemas.openxmlformats.org/officeDocument/2006/relationships" r:embed="rId1"/>
          <a:stretch>
            <a:fillRect/>
          </a:stretch>
        </p:blipFill>
        <p:spPr>
          <a:xfrm rot="0">
            <a:off x="4073720" y="492272"/>
            <a:ext cx="4945849" cy="5676356"/>
          </a:xfrm>
          <a:prstGeom prst="rect"/>
        </p:spPr>
      </p:pic>
      <p:pic>
        <p:nvPicPr>
          <p:cNvPr id="2097195" name=""/>
          <p:cNvPicPr>
            <a:picLocks/>
          </p:cNvPicPr>
          <p:nvPr/>
        </p:nvPicPr>
        <p:blipFill>
          <a:blip xmlns:r="http://schemas.openxmlformats.org/officeDocument/2006/relationships" r:embed="rId2"/>
          <a:stretch>
            <a:fillRect/>
          </a:stretch>
        </p:blipFill>
        <p:spPr>
          <a:xfrm rot="0">
            <a:off x="255141" y="3867025"/>
            <a:ext cx="3693626" cy="2681900"/>
          </a:xfrm>
          <a:prstGeom prst="rec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8672" name=""/>
          <p:cNvSpPr>
            <a:spLocks noGrp="1"/>
          </p:cNvSpPr>
          <p:nvPr>
            <p:ph idx="1"/>
          </p:nvPr>
        </p:nvSpPr>
        <p:spPr>
          <a:xfrm>
            <a:off x="303638" y="359975"/>
            <a:ext cx="8536724" cy="2782470"/>
          </a:xfrm>
        </p:spPr>
        <p:txBody>
          <a:bodyPr>
            <a:normAutofit fontScale="71429" lnSpcReduction="20000"/>
          </a:bodyPr>
          <a:p>
            <a:r>
              <a:rPr lang="en-US"/>
              <a:t>Blood that flows into the </a:t>
            </a:r>
            <a:r>
              <a:rPr lang="en-US"/>
              <a:t>R</a:t>
            </a:r>
            <a:r>
              <a:rPr lang="en-US"/>
              <a:t>V</a:t>
            </a:r>
            <a:r>
              <a:rPr lang="en-US"/>
              <a:t> is then pumped into the pulmonary artery</a:t>
            </a:r>
            <a:r>
              <a:rPr lang="en-US"/>
              <a:t>.</a:t>
            </a:r>
            <a:endParaRPr lang="it-IT"/>
          </a:p>
          <a:p>
            <a:r>
              <a:rPr lang="en-US"/>
              <a:t>because the lungs are fluid-filled instead of airfield</a:t>
            </a:r>
            <a:r>
              <a:rPr lang="en-US"/>
              <a:t>,</a:t>
            </a:r>
            <a:r>
              <a:rPr lang="en-US"/>
              <a:t> </a:t>
            </a:r>
            <a:r>
              <a:rPr lang="en-US"/>
              <a:t>the vessels in the lungs are narrow creating </a:t>
            </a:r>
            <a:r>
              <a:rPr lang="en-US" u="sng"/>
              <a:t>higher resistance to blood flow into the lungs</a:t>
            </a:r>
            <a:r>
              <a:rPr lang="en-US"/>
              <a:t>.</a:t>
            </a:r>
            <a:endParaRPr lang="it-IT"/>
          </a:p>
          <a:p>
            <a:r>
              <a:rPr lang="en-US"/>
              <a:t>due to this high resistance to blood flow in the pulmonary circulation and the low resistance to blood flow in the systemic circulation, blood pumped into the pulmonary artery by the</a:t>
            </a:r>
            <a:r>
              <a:rPr lang="en-US"/>
              <a:t> </a:t>
            </a:r>
            <a:r>
              <a:rPr lang="en-US"/>
              <a:t>R</a:t>
            </a:r>
            <a:r>
              <a:rPr lang="en-US"/>
              <a:t>V</a:t>
            </a:r>
            <a:r>
              <a:rPr lang="en-US"/>
              <a:t> is more likely to flow into the </a:t>
            </a:r>
            <a:r>
              <a:rPr b="1" lang="en-US" u="sng"/>
              <a:t>ductus arteriosus</a:t>
            </a:r>
            <a:r>
              <a:rPr lang="en-US"/>
              <a:t> and then into the </a:t>
            </a:r>
            <a:r>
              <a:rPr lang="en-US" u="none"/>
              <a:t>aorta</a:t>
            </a:r>
            <a:r>
              <a:rPr lang="en-US" u="none"/>
              <a:t> </a:t>
            </a:r>
            <a:r>
              <a:rPr lang="en-US" u="none"/>
              <a:t>(</a:t>
            </a:r>
            <a:r>
              <a:rPr lang="en-US" u="none"/>
              <a:t>only 8% of right</a:t>
            </a:r>
            <a:r>
              <a:rPr lang="en-US" u="none"/>
              <a:t> </a:t>
            </a:r>
            <a:r>
              <a:rPr lang="en-US" u="none"/>
              <a:t>ventricular output flows into the lungs providing nutrients for the developing lung tissues</a:t>
            </a:r>
            <a:r>
              <a:rPr lang="en-US" u="none"/>
              <a:t>)</a:t>
            </a:r>
            <a:r>
              <a:rPr lang="en-US" u="none"/>
              <a:t>.</a:t>
            </a:r>
            <a:endParaRPr lang="it-IT" u="none"/>
          </a:p>
        </p:txBody>
      </p:sp>
      <p:pic>
        <p:nvPicPr>
          <p:cNvPr id="2097196" name=""/>
          <p:cNvPicPr>
            <a:picLocks/>
          </p:cNvPicPr>
          <p:nvPr/>
        </p:nvPicPr>
        <p:blipFill>
          <a:blip xmlns:r="http://schemas.openxmlformats.org/officeDocument/2006/relationships" r:embed="rId1"/>
          <a:stretch>
            <a:fillRect/>
          </a:stretch>
        </p:blipFill>
        <p:spPr>
          <a:xfrm rot="0">
            <a:off x="1865176" y="3291746"/>
            <a:ext cx="5382116" cy="3352232"/>
          </a:xfrm>
          <a:prstGeom prst="rec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06" name=""/>
        <p:cNvGrpSpPr/>
        <p:nvPr/>
      </p:nvGrpSpPr>
      <p:grpSpPr>
        <a:xfrm>
          <a:off x="0" y="0"/>
          <a:ext cx="0" cy="0"/>
          <a:chOff x="0" y="0"/>
          <a:chExt cx="0" cy="0"/>
        </a:xfrm>
      </p:grpSpPr>
      <p:sp>
        <p:nvSpPr>
          <p:cNvPr id="1048673" name=""/>
          <p:cNvSpPr>
            <a:spLocks noGrp="1"/>
          </p:cNvSpPr>
          <p:nvPr>
            <p:ph idx="1"/>
          </p:nvPr>
        </p:nvSpPr>
        <p:spPr>
          <a:xfrm>
            <a:off x="739735" y="422096"/>
            <a:ext cx="7845774" cy="2717517"/>
          </a:xfrm>
        </p:spPr>
        <p:txBody>
          <a:bodyPr>
            <a:normAutofit/>
          </a:bodyPr>
          <a:p>
            <a:r>
              <a:rPr lang="en-US"/>
              <a:t>due to the high blood flow from the </a:t>
            </a:r>
            <a:r>
              <a:rPr lang="en-US"/>
              <a:t>S</a:t>
            </a:r>
            <a:r>
              <a:rPr lang="en-US"/>
              <a:t>V</a:t>
            </a:r>
            <a:r>
              <a:rPr lang="en-US"/>
              <a:t>C</a:t>
            </a:r>
            <a:r>
              <a:rPr lang="en-US"/>
              <a:t> </a:t>
            </a:r>
            <a:r>
              <a:rPr lang="en-US"/>
              <a:t>and the</a:t>
            </a:r>
            <a:r>
              <a:rPr lang="en-US"/>
              <a:t> </a:t>
            </a:r>
            <a:r>
              <a:rPr lang="en-US"/>
              <a:t>I</a:t>
            </a:r>
            <a:r>
              <a:rPr lang="en-US"/>
              <a:t>V</a:t>
            </a:r>
            <a:r>
              <a:rPr lang="en-US"/>
              <a:t>C</a:t>
            </a:r>
            <a:r>
              <a:rPr lang="en-US"/>
              <a:t> up to the </a:t>
            </a:r>
            <a:r>
              <a:rPr lang="en-US"/>
              <a:t>R</a:t>
            </a:r>
            <a:r>
              <a:rPr lang="en-US"/>
              <a:t>A</a:t>
            </a:r>
            <a:r>
              <a:rPr lang="en-US"/>
              <a:t>, </a:t>
            </a:r>
            <a:r>
              <a:rPr lang="en-US" u="sng"/>
              <a:t>pressures in the </a:t>
            </a:r>
            <a:r>
              <a:rPr lang="en-US" u="sng"/>
              <a:t>R</a:t>
            </a:r>
            <a:r>
              <a:rPr lang="en-US" u="sng"/>
              <a:t>A</a:t>
            </a:r>
            <a:r>
              <a:rPr lang="en-US" u="sng"/>
              <a:t> are higher than in the </a:t>
            </a:r>
            <a:r>
              <a:rPr lang="en-US" u="sng"/>
              <a:t>L</a:t>
            </a:r>
            <a:r>
              <a:rPr lang="en-US" u="sng"/>
              <a:t>A</a:t>
            </a:r>
            <a:r>
              <a:rPr lang="en-US" u="sng"/>
              <a:t>. </a:t>
            </a:r>
            <a:endParaRPr lang="it-IT" u="sng"/>
          </a:p>
          <a:p>
            <a:r>
              <a:rPr lang="en-US"/>
              <a:t>this promotes blood flow through the </a:t>
            </a:r>
            <a:r>
              <a:rPr i="1" lang="en-US"/>
              <a:t>foramen ovale</a:t>
            </a:r>
            <a:r>
              <a:rPr lang="en-US"/>
              <a:t> </a:t>
            </a:r>
            <a:r>
              <a:rPr lang="en-US" u="sng"/>
              <a:t>f</a:t>
            </a:r>
            <a:r>
              <a:rPr lang="en-US" u="sng"/>
              <a:t>r</a:t>
            </a:r>
            <a:r>
              <a:rPr lang="en-US" u="sng"/>
              <a:t>o</a:t>
            </a:r>
            <a:r>
              <a:rPr lang="en-US" u="sng"/>
              <a:t>m</a:t>
            </a:r>
            <a:r>
              <a:rPr lang="en-US" u="sng"/>
              <a:t> </a:t>
            </a:r>
            <a:r>
              <a:rPr lang="en-US" u="sng"/>
              <a:t>R</a:t>
            </a:r>
            <a:r>
              <a:rPr lang="en-US" u="sng"/>
              <a:t>A</a:t>
            </a:r>
            <a:r>
              <a:rPr lang="en-US" u="sng"/>
              <a:t> </a:t>
            </a:r>
            <a:r>
              <a:rPr lang="en-US" u="sng"/>
              <a:t>t</a:t>
            </a:r>
            <a:r>
              <a:rPr lang="en-US" u="sng"/>
              <a:t>o</a:t>
            </a:r>
            <a:r>
              <a:rPr lang="en-US" u="sng"/>
              <a:t> </a:t>
            </a:r>
            <a:r>
              <a:rPr lang="en-US" u="sng"/>
              <a:t>L</a:t>
            </a:r>
            <a:r>
              <a:rPr lang="en-US" u="sng"/>
              <a:t>A</a:t>
            </a:r>
            <a:r>
              <a:rPr lang="en-US"/>
              <a:t>.</a:t>
            </a:r>
            <a:endParaRPr lang="it-IT"/>
          </a:p>
        </p:txBody>
      </p:sp>
      <p:pic>
        <p:nvPicPr>
          <p:cNvPr id="2097197" name=""/>
          <p:cNvPicPr>
            <a:picLocks/>
          </p:cNvPicPr>
          <p:nvPr/>
        </p:nvPicPr>
        <p:blipFill>
          <a:blip xmlns:r="http://schemas.openxmlformats.org/officeDocument/2006/relationships" r:embed="rId1"/>
          <a:stretch>
            <a:fillRect/>
          </a:stretch>
        </p:blipFill>
        <p:spPr>
          <a:xfrm rot="0">
            <a:off x="2169730" y="3502794"/>
            <a:ext cx="4804540" cy="2812210"/>
          </a:xfrm>
          <a:prstGeom prst="rec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8674" name=""/>
          <p:cNvSpPr>
            <a:spLocks noGrp="1"/>
          </p:cNvSpPr>
          <p:nvPr>
            <p:ph idx="1"/>
          </p:nvPr>
        </p:nvSpPr>
        <p:spPr>
          <a:xfrm>
            <a:off x="160922" y="1223277"/>
            <a:ext cx="4302092" cy="5363711"/>
          </a:xfrm>
        </p:spPr>
        <p:txBody>
          <a:bodyPr>
            <a:normAutofit fontScale="71429" lnSpcReduction="20000"/>
          </a:bodyPr>
          <a:p>
            <a:r>
              <a:rPr lang="en-US"/>
              <a:t>the </a:t>
            </a:r>
            <a:r>
              <a:rPr lang="en-US" u="sng"/>
              <a:t>umbilical arteries</a:t>
            </a:r>
            <a:r>
              <a:rPr lang="en-US"/>
              <a:t> allow blood to flow from the body back to the </a:t>
            </a:r>
            <a:r>
              <a:rPr lang="en-US" u="sng"/>
              <a:t>placenta</a:t>
            </a:r>
            <a:r>
              <a:rPr lang="en-US"/>
              <a:t> to be enriched with oxygen and nutrients</a:t>
            </a:r>
            <a:r>
              <a:rPr lang="en-US"/>
              <a:t>.</a:t>
            </a:r>
            <a:r>
              <a:rPr lang="en-US"/>
              <a:t> </a:t>
            </a:r>
            <a:endParaRPr lang="it-IT"/>
          </a:p>
          <a:p>
            <a:r>
              <a:rPr lang="en-US"/>
              <a:t>once the baby is born and takes a breath</a:t>
            </a:r>
            <a:r>
              <a:rPr lang="en-US"/>
              <a:t>,</a:t>
            </a:r>
            <a:r>
              <a:rPr lang="en-US"/>
              <a:t> </a:t>
            </a:r>
            <a:r>
              <a:rPr lang="en-US"/>
              <a:t>the </a:t>
            </a:r>
            <a:r>
              <a:rPr lang="en-US" u="sng"/>
              <a:t>umbilical cord</a:t>
            </a:r>
            <a:r>
              <a:rPr lang="en-US"/>
              <a:t> is clamped and the placenta is removed from the systemic circulation</a:t>
            </a:r>
            <a:r>
              <a:rPr lang="en-US"/>
              <a:t>.</a:t>
            </a:r>
            <a:endParaRPr lang="it-IT"/>
          </a:p>
          <a:p>
            <a:r>
              <a:rPr lang="en-US"/>
              <a:t> immediately the </a:t>
            </a:r>
            <a:r>
              <a:rPr lang="en-US" u="sng"/>
              <a:t>transition from fetal to postnatal circulation</a:t>
            </a:r>
            <a:r>
              <a:rPr lang="en-US"/>
              <a:t> begins</a:t>
            </a:r>
            <a:r>
              <a:rPr lang="en-US"/>
              <a:t>.</a:t>
            </a:r>
            <a:r>
              <a:rPr lang="en-US"/>
              <a:t> </a:t>
            </a:r>
            <a:endParaRPr lang="it-IT"/>
          </a:p>
          <a:p>
            <a:r>
              <a:rPr lang="en-US"/>
              <a:t>with the elimination of the </a:t>
            </a:r>
            <a:r>
              <a:rPr lang="en-US" u="sng"/>
              <a:t>placenta</a:t>
            </a:r>
            <a:r>
              <a:rPr lang="en-US"/>
              <a:t> from the circulation</a:t>
            </a:r>
            <a:r>
              <a:rPr lang="en-US"/>
              <a:t>,</a:t>
            </a:r>
            <a:r>
              <a:rPr lang="en-US"/>
              <a:t> systemic vascular resistance begins to rise</a:t>
            </a:r>
            <a:r>
              <a:rPr lang="en-US"/>
              <a:t>.</a:t>
            </a:r>
            <a:r>
              <a:rPr lang="en-US"/>
              <a:t> </a:t>
            </a:r>
            <a:endParaRPr lang="it-IT"/>
          </a:p>
          <a:p>
            <a:pPr indent="0" marL="0">
              <a:buNone/>
            </a:pPr>
            <a:r>
              <a:rPr lang="en-US"/>
              <a:t> </a:t>
            </a:r>
            <a:endParaRPr lang="it-IT"/>
          </a:p>
        </p:txBody>
      </p:sp>
      <p:sp>
        <p:nvSpPr>
          <p:cNvPr id="1048675" name=""/>
          <p:cNvSpPr txBox="1"/>
          <p:nvPr/>
        </p:nvSpPr>
        <p:spPr>
          <a:xfrm>
            <a:off x="370654" y="406490"/>
            <a:ext cx="8511122" cy="574040"/>
          </a:xfrm>
          <a:prstGeom prst="rect"/>
        </p:spPr>
        <p:txBody>
          <a:bodyPr rtlCol="0" wrap="square">
            <a:spAutoFit/>
          </a:bodyPr>
          <a:p>
            <a:r>
              <a:rPr sz="3200" lang="en-US">
                <a:solidFill>
                  <a:srgbClr val="000000"/>
                </a:solidFill>
              </a:rPr>
              <a:t>T</a:t>
            </a:r>
            <a:r>
              <a:rPr sz="3200" lang="en-US">
                <a:solidFill>
                  <a:srgbClr val="000000"/>
                </a:solidFill>
              </a:rPr>
              <a:t>r</a:t>
            </a:r>
            <a:r>
              <a:rPr sz="3200" lang="en-US">
                <a:solidFill>
                  <a:srgbClr val="000000"/>
                </a:solidFill>
              </a:rPr>
              <a:t>a</a:t>
            </a:r>
            <a:r>
              <a:rPr sz="3200" lang="en-US">
                <a:solidFill>
                  <a:srgbClr val="000000"/>
                </a:solidFill>
              </a:rPr>
              <a:t>n</a:t>
            </a:r>
            <a:r>
              <a:rPr sz="3200" lang="en-US">
                <a:solidFill>
                  <a:srgbClr val="000000"/>
                </a:solidFill>
              </a:rPr>
              <a:t>s</a:t>
            </a:r>
            <a:r>
              <a:rPr sz="3200" lang="en-US">
                <a:solidFill>
                  <a:srgbClr val="000000"/>
                </a:solidFill>
              </a:rPr>
              <a:t>i</a:t>
            </a:r>
            <a:r>
              <a:rPr sz="3200" lang="en-US">
                <a:solidFill>
                  <a:srgbClr val="000000"/>
                </a:solidFill>
              </a:rPr>
              <a:t>t</a:t>
            </a:r>
            <a:r>
              <a:rPr sz="3200" lang="en-US">
                <a:solidFill>
                  <a:srgbClr val="000000"/>
                </a:solidFill>
              </a:rPr>
              <a:t>i</a:t>
            </a:r>
            <a:r>
              <a:rPr sz="3200" lang="en-US">
                <a:solidFill>
                  <a:srgbClr val="000000"/>
                </a:solidFill>
              </a:rPr>
              <a:t>o</a:t>
            </a:r>
            <a:r>
              <a:rPr sz="3200" lang="en-US">
                <a:solidFill>
                  <a:srgbClr val="000000"/>
                </a:solidFill>
              </a:rPr>
              <a:t>n</a:t>
            </a:r>
            <a:r>
              <a:rPr sz="3200" lang="en-US">
                <a:solidFill>
                  <a:srgbClr val="000000"/>
                </a:solidFill>
              </a:rPr>
              <a:t> </a:t>
            </a:r>
            <a:r>
              <a:rPr sz="3200" lang="en-US">
                <a:solidFill>
                  <a:srgbClr val="000000"/>
                </a:solidFill>
              </a:rPr>
              <a:t>f</a:t>
            </a:r>
            <a:r>
              <a:rPr sz="3200" lang="en-US">
                <a:solidFill>
                  <a:srgbClr val="000000"/>
                </a:solidFill>
              </a:rPr>
              <a:t>r</a:t>
            </a:r>
            <a:r>
              <a:rPr sz="3200" lang="en-US">
                <a:solidFill>
                  <a:srgbClr val="000000"/>
                </a:solidFill>
              </a:rPr>
              <a:t>o</a:t>
            </a:r>
            <a:r>
              <a:rPr sz="3200" lang="en-US">
                <a:solidFill>
                  <a:srgbClr val="000000"/>
                </a:solidFill>
              </a:rPr>
              <a:t>m</a:t>
            </a:r>
            <a:r>
              <a:rPr sz="3200" lang="en-US">
                <a:solidFill>
                  <a:srgbClr val="000000"/>
                </a:solidFill>
              </a:rPr>
              <a:t> </a:t>
            </a:r>
            <a:r>
              <a:rPr sz="3200" lang="en-US">
                <a:solidFill>
                  <a:srgbClr val="000000"/>
                </a:solidFill>
              </a:rPr>
              <a:t>F</a:t>
            </a:r>
            <a:r>
              <a:rPr sz="3200" lang="en-US">
                <a:solidFill>
                  <a:srgbClr val="000000"/>
                </a:solidFill>
              </a:rPr>
              <a:t>e</a:t>
            </a:r>
            <a:r>
              <a:rPr sz="3200" lang="en-US">
                <a:solidFill>
                  <a:srgbClr val="000000"/>
                </a:solidFill>
              </a:rPr>
              <a:t>t</a:t>
            </a:r>
            <a:r>
              <a:rPr sz="3200" lang="en-US">
                <a:solidFill>
                  <a:srgbClr val="000000"/>
                </a:solidFill>
              </a:rPr>
              <a:t>a</a:t>
            </a:r>
            <a:r>
              <a:rPr sz="3200" lang="en-US">
                <a:solidFill>
                  <a:srgbClr val="000000"/>
                </a:solidFill>
              </a:rPr>
              <a:t>l</a:t>
            </a:r>
            <a:r>
              <a:rPr sz="3200" lang="en-US">
                <a:solidFill>
                  <a:srgbClr val="000000"/>
                </a:solidFill>
              </a:rPr>
              <a:t> </a:t>
            </a:r>
            <a:r>
              <a:rPr sz="3200" lang="en-US">
                <a:solidFill>
                  <a:srgbClr val="000000"/>
                </a:solidFill>
              </a:rPr>
              <a:t>t</a:t>
            </a:r>
            <a:r>
              <a:rPr sz="3200" lang="en-US">
                <a:solidFill>
                  <a:srgbClr val="000000"/>
                </a:solidFill>
              </a:rPr>
              <a:t>o</a:t>
            </a:r>
            <a:r>
              <a:rPr sz="3200" lang="en-US">
                <a:solidFill>
                  <a:srgbClr val="000000"/>
                </a:solidFill>
              </a:rPr>
              <a:t> </a:t>
            </a:r>
            <a:r>
              <a:rPr sz="3200" lang="en-US">
                <a:solidFill>
                  <a:srgbClr val="000000"/>
                </a:solidFill>
              </a:rPr>
              <a:t>P</a:t>
            </a:r>
            <a:r>
              <a:rPr sz="3200" lang="en-US">
                <a:solidFill>
                  <a:srgbClr val="000000"/>
                </a:solidFill>
              </a:rPr>
              <a:t>o</a:t>
            </a:r>
            <a:r>
              <a:rPr sz="3200" lang="en-US">
                <a:solidFill>
                  <a:srgbClr val="000000"/>
                </a:solidFill>
              </a:rPr>
              <a:t>s</a:t>
            </a:r>
            <a:r>
              <a:rPr sz="3200" lang="en-US">
                <a:solidFill>
                  <a:srgbClr val="000000"/>
                </a:solidFill>
              </a:rPr>
              <a:t>t</a:t>
            </a:r>
            <a:r>
              <a:rPr sz="3200" lang="en-US">
                <a:solidFill>
                  <a:srgbClr val="000000"/>
                </a:solidFill>
              </a:rPr>
              <a:t>-</a:t>
            </a:r>
            <a:r>
              <a:rPr sz="3200" lang="en-US">
                <a:solidFill>
                  <a:srgbClr val="000000"/>
                </a:solidFill>
              </a:rPr>
              <a:t>n</a:t>
            </a:r>
            <a:r>
              <a:rPr sz="3200" lang="en-US">
                <a:solidFill>
                  <a:srgbClr val="000000"/>
                </a:solidFill>
              </a:rPr>
              <a:t>a</a:t>
            </a:r>
            <a:r>
              <a:rPr sz="3200" lang="en-US">
                <a:solidFill>
                  <a:srgbClr val="000000"/>
                </a:solidFill>
              </a:rPr>
              <a:t>t</a:t>
            </a:r>
            <a:r>
              <a:rPr sz="3200" lang="en-US">
                <a:solidFill>
                  <a:srgbClr val="000000"/>
                </a:solidFill>
              </a:rPr>
              <a:t>a</a:t>
            </a:r>
            <a:r>
              <a:rPr sz="3200" lang="en-US">
                <a:solidFill>
                  <a:srgbClr val="000000"/>
                </a:solidFill>
              </a:rPr>
              <a:t>l</a:t>
            </a:r>
            <a:r>
              <a:rPr sz="3200" lang="en-US">
                <a:solidFill>
                  <a:srgbClr val="000000"/>
                </a:solidFill>
              </a:rPr>
              <a:t> </a:t>
            </a:r>
            <a:r>
              <a:rPr sz="3200" lang="en-US">
                <a:solidFill>
                  <a:srgbClr val="000000"/>
                </a:solidFill>
              </a:rPr>
              <a:t>C</a:t>
            </a:r>
            <a:r>
              <a:rPr sz="3200" lang="en-US">
                <a:solidFill>
                  <a:srgbClr val="000000"/>
                </a:solidFill>
              </a:rPr>
              <a:t>i</a:t>
            </a:r>
            <a:r>
              <a:rPr sz="3200" lang="en-US">
                <a:solidFill>
                  <a:srgbClr val="000000"/>
                </a:solidFill>
              </a:rPr>
              <a:t>r</a:t>
            </a:r>
            <a:r>
              <a:rPr sz="3200" lang="en-US">
                <a:solidFill>
                  <a:srgbClr val="000000"/>
                </a:solidFill>
              </a:rPr>
              <a:t>c</a:t>
            </a:r>
            <a:r>
              <a:rPr sz="3200" lang="en-US">
                <a:solidFill>
                  <a:srgbClr val="000000"/>
                </a:solidFill>
              </a:rPr>
              <a:t>u</a:t>
            </a:r>
            <a:r>
              <a:rPr sz="3200" lang="en-US">
                <a:solidFill>
                  <a:srgbClr val="000000"/>
                </a:solidFill>
              </a:rPr>
              <a:t>l</a:t>
            </a:r>
            <a:r>
              <a:rPr sz="3200" lang="en-US">
                <a:solidFill>
                  <a:srgbClr val="000000"/>
                </a:solidFill>
              </a:rPr>
              <a:t>a</a:t>
            </a:r>
            <a:r>
              <a:rPr sz="3200" lang="en-US">
                <a:solidFill>
                  <a:srgbClr val="000000"/>
                </a:solidFill>
              </a:rPr>
              <a:t>t</a:t>
            </a:r>
            <a:r>
              <a:rPr sz="3200" lang="en-US">
                <a:solidFill>
                  <a:srgbClr val="000000"/>
                </a:solidFill>
              </a:rPr>
              <a:t>i</a:t>
            </a:r>
            <a:r>
              <a:rPr sz="3200" lang="en-US">
                <a:solidFill>
                  <a:srgbClr val="000000"/>
                </a:solidFill>
              </a:rPr>
              <a:t>o</a:t>
            </a:r>
            <a:r>
              <a:rPr sz="3200" lang="en-US">
                <a:solidFill>
                  <a:srgbClr val="000000"/>
                </a:solidFill>
              </a:rPr>
              <a:t>n</a:t>
            </a:r>
            <a:r>
              <a:rPr sz="3200" lang="en-US">
                <a:solidFill>
                  <a:srgbClr val="000000"/>
                </a:solidFill>
              </a:rPr>
              <a:t> </a:t>
            </a:r>
            <a:endParaRPr sz="2800" lang="it-IT">
              <a:solidFill>
                <a:srgbClr val="000000"/>
              </a:solidFill>
            </a:endParaRPr>
          </a:p>
        </p:txBody>
      </p:sp>
      <p:pic>
        <p:nvPicPr>
          <p:cNvPr id="2097198" name=""/>
          <p:cNvPicPr>
            <a:picLocks/>
          </p:cNvPicPr>
          <p:nvPr/>
        </p:nvPicPr>
        <p:blipFill>
          <a:blip xmlns:r="http://schemas.openxmlformats.org/officeDocument/2006/relationships" r:embed="rId1"/>
          <a:stretch>
            <a:fillRect/>
          </a:stretch>
        </p:blipFill>
        <p:spPr>
          <a:xfrm rot="0">
            <a:off x="4626215" y="2640466"/>
            <a:ext cx="3966998" cy="3703776"/>
          </a:xfrm>
          <a:prstGeom prst="rec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08" name=""/>
        <p:cNvGrpSpPr/>
        <p:nvPr/>
      </p:nvGrpSpPr>
      <p:grpSpPr>
        <a:xfrm>
          <a:off x="0" y="0"/>
          <a:ext cx="0" cy="0"/>
          <a:chOff x="0" y="0"/>
          <a:chExt cx="0" cy="0"/>
        </a:xfrm>
      </p:grpSpPr>
      <p:sp>
        <p:nvSpPr>
          <p:cNvPr id="1048676" name=""/>
          <p:cNvSpPr>
            <a:spLocks noGrp="1"/>
          </p:cNvSpPr>
          <p:nvPr>
            <p:ph idx="1"/>
          </p:nvPr>
        </p:nvSpPr>
        <p:spPr>
          <a:xfrm>
            <a:off x="245527" y="1225277"/>
            <a:ext cx="8448265" cy="2009623"/>
          </a:xfrm>
        </p:spPr>
        <p:txBody>
          <a:bodyPr>
            <a:normAutofit fontScale="78571" lnSpcReduction="20000"/>
          </a:bodyPr>
          <a:p>
            <a:r>
              <a:rPr lang="en-US"/>
              <a:t>with each breath more alveoli in the lungs expand and the vessels surrounding them dilate in response to the presence of oxygen.</a:t>
            </a:r>
            <a:endParaRPr lang="it-IT"/>
          </a:p>
          <a:p>
            <a:r>
              <a:rPr lang="en-US"/>
              <a:t>pulmonary pressures begin to decrease</a:t>
            </a:r>
            <a:r>
              <a:rPr lang="en-US"/>
              <a:t> </a:t>
            </a:r>
            <a:r>
              <a:rPr lang="en-US"/>
              <a:t>an</a:t>
            </a:r>
            <a:r>
              <a:rPr lang="en-US"/>
              <a:t>d</a:t>
            </a:r>
            <a:r>
              <a:rPr lang="en-US"/>
              <a:t> </a:t>
            </a:r>
            <a:r>
              <a:rPr lang="en-US"/>
              <a:t>b</a:t>
            </a:r>
            <a:r>
              <a:rPr lang="en-US"/>
              <a:t>e</a:t>
            </a:r>
            <a:r>
              <a:rPr lang="en-US"/>
              <a:t>c</a:t>
            </a:r>
            <a:r>
              <a:rPr lang="en-US"/>
              <a:t>o</a:t>
            </a:r>
            <a:r>
              <a:rPr lang="en-US"/>
              <a:t>m</a:t>
            </a:r>
            <a:r>
              <a:rPr lang="en-US"/>
              <a:t>e</a:t>
            </a:r>
            <a:r>
              <a:rPr lang="en-US"/>
              <a:t> </a:t>
            </a:r>
            <a:r>
              <a:rPr lang="en-US"/>
              <a:t>l</a:t>
            </a:r>
            <a:r>
              <a:rPr lang="en-US"/>
              <a:t>ower than systemic pressures within minutes after birth</a:t>
            </a:r>
            <a:r>
              <a:rPr lang="en-US"/>
              <a:t>.</a:t>
            </a:r>
            <a:r>
              <a:rPr lang="en-US"/>
              <a:t> </a:t>
            </a:r>
            <a:endParaRPr lang="it-IT"/>
          </a:p>
          <a:p>
            <a:r>
              <a:rPr lang="en-US"/>
              <a:t>i</a:t>
            </a:r>
            <a:r>
              <a:rPr lang="en-US"/>
              <a:t>t </a:t>
            </a:r>
            <a:r>
              <a:rPr lang="en-US"/>
              <a:t>t</a:t>
            </a:r>
            <a:r>
              <a:rPr lang="en-US"/>
              <a:t>a</a:t>
            </a:r>
            <a:r>
              <a:rPr lang="en-US"/>
              <a:t>k</a:t>
            </a:r>
            <a:r>
              <a:rPr lang="en-US"/>
              <a:t>e</a:t>
            </a:r>
            <a:r>
              <a:rPr lang="en-US"/>
              <a:t>s</a:t>
            </a:r>
            <a:r>
              <a:rPr lang="en-US"/>
              <a:t> </a:t>
            </a:r>
            <a:r>
              <a:rPr lang="en-US"/>
              <a:t>6 to 8 weeks before pulmonary vascular resistance decreases to normal</a:t>
            </a:r>
            <a:r>
              <a:rPr lang="en-US"/>
              <a:t>.</a:t>
            </a:r>
            <a:endParaRPr lang="it-IT"/>
          </a:p>
        </p:txBody>
      </p:sp>
      <p:sp>
        <p:nvSpPr>
          <p:cNvPr id="1048677" name=""/>
          <p:cNvSpPr txBox="1"/>
          <p:nvPr/>
        </p:nvSpPr>
        <p:spPr>
          <a:xfrm>
            <a:off x="628650" y="576137"/>
            <a:ext cx="7964563" cy="510540"/>
          </a:xfrm>
          <a:prstGeom prst="rect"/>
        </p:spPr>
        <p:txBody>
          <a:bodyPr rtlCol="0" wrap="square">
            <a:spAutoFit/>
          </a:bodyPr>
          <a:p>
            <a:r>
              <a:rPr sz="2800" lang="en-US">
                <a:solidFill>
                  <a:srgbClr val="000000"/>
                </a:solidFill>
              </a:rPr>
              <a:t>T</a:t>
            </a:r>
            <a:r>
              <a:rPr sz="2800" lang="en-US">
                <a:solidFill>
                  <a:srgbClr val="000000"/>
                </a:solidFill>
              </a:rPr>
              <a:t>r</a:t>
            </a:r>
            <a:r>
              <a:rPr sz="2800" lang="en-US">
                <a:solidFill>
                  <a:srgbClr val="000000"/>
                </a:solidFill>
              </a:rPr>
              <a:t>a</a:t>
            </a:r>
            <a:r>
              <a:rPr sz="2800" lang="en-US">
                <a:solidFill>
                  <a:srgbClr val="000000"/>
                </a:solidFill>
              </a:rPr>
              <a:t>n</a:t>
            </a:r>
            <a:r>
              <a:rPr sz="2800" lang="en-US">
                <a:solidFill>
                  <a:srgbClr val="000000"/>
                </a:solidFill>
              </a:rPr>
              <a:t>s</a:t>
            </a:r>
            <a:r>
              <a:rPr sz="2800" lang="en-US">
                <a:solidFill>
                  <a:srgbClr val="000000"/>
                </a:solidFill>
              </a:rPr>
              <a:t>i</a:t>
            </a:r>
            <a:r>
              <a:rPr sz="2800" lang="en-US">
                <a:solidFill>
                  <a:srgbClr val="000000"/>
                </a:solidFill>
              </a:rPr>
              <a:t>t</a:t>
            </a:r>
            <a:r>
              <a:rPr sz="2800" lang="en-US">
                <a:solidFill>
                  <a:srgbClr val="000000"/>
                </a:solidFill>
              </a:rPr>
              <a:t>i</a:t>
            </a:r>
            <a:r>
              <a:rPr sz="2800" lang="en-US">
                <a:solidFill>
                  <a:srgbClr val="000000"/>
                </a:solidFill>
              </a:rPr>
              <a:t>o</a:t>
            </a:r>
            <a:r>
              <a:rPr sz="2800" lang="en-US">
                <a:solidFill>
                  <a:srgbClr val="000000"/>
                </a:solidFill>
              </a:rPr>
              <a:t>n</a:t>
            </a:r>
            <a:r>
              <a:rPr sz="2800" lang="en-US">
                <a:solidFill>
                  <a:srgbClr val="000000"/>
                </a:solidFill>
              </a:rPr>
              <a:t> </a:t>
            </a:r>
            <a:r>
              <a:rPr sz="2800" lang="en-US">
                <a:solidFill>
                  <a:srgbClr val="000000"/>
                </a:solidFill>
              </a:rPr>
              <a:t>f</a:t>
            </a:r>
            <a:r>
              <a:rPr sz="2800" lang="en-US">
                <a:solidFill>
                  <a:srgbClr val="000000"/>
                </a:solidFill>
              </a:rPr>
              <a:t>r</a:t>
            </a:r>
            <a:r>
              <a:rPr sz="2800" lang="en-US">
                <a:solidFill>
                  <a:srgbClr val="000000"/>
                </a:solidFill>
              </a:rPr>
              <a:t>o</a:t>
            </a:r>
            <a:r>
              <a:rPr sz="2800" lang="en-US">
                <a:solidFill>
                  <a:srgbClr val="000000"/>
                </a:solidFill>
              </a:rPr>
              <a:t>m</a:t>
            </a:r>
            <a:r>
              <a:rPr sz="2800" lang="en-US">
                <a:solidFill>
                  <a:srgbClr val="000000"/>
                </a:solidFill>
              </a:rPr>
              <a:t> </a:t>
            </a:r>
            <a:r>
              <a:rPr sz="2800" lang="en-US">
                <a:solidFill>
                  <a:srgbClr val="000000"/>
                </a:solidFill>
              </a:rPr>
              <a:t>F</a:t>
            </a:r>
            <a:r>
              <a:rPr sz="2800" lang="en-US">
                <a:solidFill>
                  <a:srgbClr val="000000"/>
                </a:solidFill>
              </a:rPr>
              <a:t>e</a:t>
            </a:r>
            <a:r>
              <a:rPr sz="2800" lang="en-US">
                <a:solidFill>
                  <a:srgbClr val="000000"/>
                </a:solidFill>
              </a:rPr>
              <a:t>t</a:t>
            </a:r>
            <a:r>
              <a:rPr sz="2800" lang="en-US">
                <a:solidFill>
                  <a:srgbClr val="000000"/>
                </a:solidFill>
              </a:rPr>
              <a:t>a</a:t>
            </a:r>
            <a:r>
              <a:rPr sz="2800" lang="en-US">
                <a:solidFill>
                  <a:srgbClr val="000000"/>
                </a:solidFill>
              </a:rPr>
              <a:t>l</a:t>
            </a:r>
            <a:r>
              <a:rPr sz="2800" lang="en-US">
                <a:solidFill>
                  <a:srgbClr val="000000"/>
                </a:solidFill>
              </a:rPr>
              <a:t> </a:t>
            </a:r>
            <a:r>
              <a:rPr sz="2800" lang="en-US">
                <a:solidFill>
                  <a:srgbClr val="000000"/>
                </a:solidFill>
              </a:rPr>
              <a:t>t</a:t>
            </a:r>
            <a:r>
              <a:rPr sz="2800" lang="en-US">
                <a:solidFill>
                  <a:srgbClr val="000000"/>
                </a:solidFill>
              </a:rPr>
              <a:t>o</a:t>
            </a:r>
            <a:r>
              <a:rPr sz="2800" lang="en-US">
                <a:solidFill>
                  <a:srgbClr val="000000"/>
                </a:solidFill>
              </a:rPr>
              <a:t> </a:t>
            </a:r>
            <a:r>
              <a:rPr sz="2800" lang="en-US">
                <a:solidFill>
                  <a:srgbClr val="000000"/>
                </a:solidFill>
              </a:rPr>
              <a:t>P</a:t>
            </a:r>
            <a:r>
              <a:rPr sz="2800" lang="en-US">
                <a:solidFill>
                  <a:srgbClr val="000000"/>
                </a:solidFill>
              </a:rPr>
              <a:t>o</a:t>
            </a:r>
            <a:r>
              <a:rPr sz="2800" lang="en-US">
                <a:solidFill>
                  <a:srgbClr val="000000"/>
                </a:solidFill>
              </a:rPr>
              <a:t>s</a:t>
            </a:r>
            <a:r>
              <a:rPr sz="2800" lang="en-US">
                <a:solidFill>
                  <a:srgbClr val="000000"/>
                </a:solidFill>
              </a:rPr>
              <a:t>t</a:t>
            </a:r>
            <a:r>
              <a:rPr sz="2800" lang="en-US">
                <a:solidFill>
                  <a:srgbClr val="000000"/>
                </a:solidFill>
              </a:rPr>
              <a:t>-</a:t>
            </a:r>
            <a:r>
              <a:rPr sz="2800" lang="en-US">
                <a:solidFill>
                  <a:srgbClr val="000000"/>
                </a:solidFill>
              </a:rPr>
              <a:t>n</a:t>
            </a:r>
            <a:r>
              <a:rPr sz="2800" lang="en-US">
                <a:solidFill>
                  <a:srgbClr val="000000"/>
                </a:solidFill>
              </a:rPr>
              <a:t>a</a:t>
            </a:r>
            <a:r>
              <a:rPr sz="2800" lang="en-US">
                <a:solidFill>
                  <a:srgbClr val="000000"/>
                </a:solidFill>
              </a:rPr>
              <a:t>t</a:t>
            </a:r>
            <a:r>
              <a:rPr sz="2800" lang="en-US">
                <a:solidFill>
                  <a:srgbClr val="000000"/>
                </a:solidFill>
              </a:rPr>
              <a:t>a</a:t>
            </a:r>
            <a:r>
              <a:rPr sz="2800" lang="en-US">
                <a:solidFill>
                  <a:srgbClr val="000000"/>
                </a:solidFill>
              </a:rPr>
              <a:t>l</a:t>
            </a:r>
            <a:r>
              <a:rPr sz="2800" lang="en-US">
                <a:solidFill>
                  <a:srgbClr val="000000"/>
                </a:solidFill>
              </a:rPr>
              <a:t> </a:t>
            </a:r>
            <a:r>
              <a:rPr sz="2800" lang="en-US">
                <a:solidFill>
                  <a:srgbClr val="000000"/>
                </a:solidFill>
              </a:rPr>
              <a:t>C</a:t>
            </a:r>
            <a:r>
              <a:rPr sz="2800" lang="en-US">
                <a:solidFill>
                  <a:srgbClr val="000000"/>
                </a:solidFill>
              </a:rPr>
              <a:t>i</a:t>
            </a:r>
            <a:r>
              <a:rPr sz="2800" lang="en-US">
                <a:solidFill>
                  <a:srgbClr val="000000"/>
                </a:solidFill>
              </a:rPr>
              <a:t>r</a:t>
            </a:r>
            <a:r>
              <a:rPr sz="2800" lang="en-US">
                <a:solidFill>
                  <a:srgbClr val="000000"/>
                </a:solidFill>
              </a:rPr>
              <a:t>c</a:t>
            </a:r>
            <a:r>
              <a:rPr sz="2800" lang="en-US">
                <a:solidFill>
                  <a:srgbClr val="000000"/>
                </a:solidFill>
              </a:rPr>
              <a:t>u</a:t>
            </a:r>
            <a:r>
              <a:rPr sz="2800" lang="en-US">
                <a:solidFill>
                  <a:srgbClr val="000000"/>
                </a:solidFill>
              </a:rPr>
              <a:t>l</a:t>
            </a:r>
            <a:r>
              <a:rPr sz="2800" lang="en-US">
                <a:solidFill>
                  <a:srgbClr val="000000"/>
                </a:solidFill>
              </a:rPr>
              <a:t>a</a:t>
            </a:r>
            <a:r>
              <a:rPr sz="2800" lang="en-US">
                <a:solidFill>
                  <a:srgbClr val="000000"/>
                </a:solidFill>
              </a:rPr>
              <a:t>t</a:t>
            </a:r>
            <a:r>
              <a:rPr sz="2800" lang="en-US">
                <a:solidFill>
                  <a:srgbClr val="000000"/>
                </a:solidFill>
              </a:rPr>
              <a:t>i</a:t>
            </a:r>
            <a:r>
              <a:rPr sz="2800" lang="en-US">
                <a:solidFill>
                  <a:srgbClr val="000000"/>
                </a:solidFill>
              </a:rPr>
              <a:t>o</a:t>
            </a:r>
            <a:r>
              <a:rPr sz="2800" lang="en-US">
                <a:solidFill>
                  <a:srgbClr val="000000"/>
                </a:solidFill>
              </a:rPr>
              <a:t>n</a:t>
            </a:r>
            <a:r>
              <a:rPr sz="2800" lang="en-US">
                <a:solidFill>
                  <a:srgbClr val="000000"/>
                </a:solidFill>
              </a:rPr>
              <a:t> </a:t>
            </a:r>
            <a:endParaRPr sz="2800" lang="it-IT">
              <a:solidFill>
                <a:srgbClr val="000000"/>
              </a:solidFill>
            </a:endParaRPr>
          </a:p>
        </p:txBody>
      </p:sp>
      <p:pic>
        <p:nvPicPr>
          <p:cNvPr id="2097199" name=""/>
          <p:cNvPicPr>
            <a:picLocks/>
          </p:cNvPicPr>
          <p:nvPr/>
        </p:nvPicPr>
        <p:blipFill>
          <a:blip xmlns:r="http://schemas.openxmlformats.org/officeDocument/2006/relationships" r:embed="rId1"/>
          <a:stretch>
            <a:fillRect/>
          </a:stretch>
        </p:blipFill>
        <p:spPr>
          <a:xfrm rot="0">
            <a:off x="2123035" y="3427407"/>
            <a:ext cx="4307378" cy="3229408"/>
          </a:xfrm>
          <a:prstGeom prst="rec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09" name=""/>
        <p:cNvGrpSpPr/>
        <p:nvPr/>
      </p:nvGrpSpPr>
      <p:grpSpPr>
        <a:xfrm>
          <a:off x="0" y="0"/>
          <a:ext cx="0" cy="0"/>
          <a:chOff x="0" y="0"/>
          <a:chExt cx="0" cy="0"/>
        </a:xfrm>
      </p:grpSpPr>
      <p:sp>
        <p:nvSpPr>
          <p:cNvPr id="1048678" name=""/>
          <p:cNvSpPr>
            <a:spLocks noGrp="1"/>
          </p:cNvSpPr>
          <p:nvPr>
            <p:ph type="title"/>
          </p:nvPr>
        </p:nvSpPr>
        <p:spPr>
          <a:xfrm>
            <a:off x="249613" y="90267"/>
            <a:ext cx="3926921" cy="1325563"/>
          </a:xfrm>
        </p:spPr>
        <p:txBody>
          <a:bodyPr/>
          <a:p>
            <a:r>
              <a:rPr sz="3600" lang="en-US"/>
              <a:t>C</a:t>
            </a:r>
            <a:r>
              <a:rPr sz="3600" lang="en-US"/>
              <a:t>l</a:t>
            </a:r>
            <a:r>
              <a:rPr sz="3600" lang="en-US"/>
              <a:t>o</a:t>
            </a:r>
            <a:r>
              <a:rPr sz="3600" lang="en-US"/>
              <a:t>s</a:t>
            </a:r>
            <a:r>
              <a:rPr sz="3600" lang="en-US"/>
              <a:t>u</a:t>
            </a:r>
            <a:r>
              <a:rPr sz="3600" lang="en-US"/>
              <a:t>r</a:t>
            </a:r>
            <a:r>
              <a:rPr sz="3600" lang="en-US"/>
              <a:t>e</a:t>
            </a:r>
            <a:r>
              <a:rPr sz="3600" lang="en-US"/>
              <a:t> </a:t>
            </a:r>
            <a:r>
              <a:rPr sz="3600" lang="en-US"/>
              <a:t>o</a:t>
            </a:r>
            <a:r>
              <a:rPr sz="3600" lang="en-US"/>
              <a:t>f</a:t>
            </a:r>
            <a:r>
              <a:rPr sz="3600" lang="en-US"/>
              <a:t> </a:t>
            </a:r>
            <a:r>
              <a:rPr sz="3600" lang="en-US"/>
              <a:t>F</a:t>
            </a:r>
            <a:r>
              <a:rPr sz="3600" lang="en-US"/>
              <a:t>o</a:t>
            </a:r>
            <a:r>
              <a:rPr sz="3600" lang="en-US"/>
              <a:t>r</a:t>
            </a:r>
            <a:r>
              <a:rPr sz="3600" lang="en-US"/>
              <a:t>a</a:t>
            </a:r>
            <a:r>
              <a:rPr sz="3600" lang="en-US"/>
              <a:t>m</a:t>
            </a:r>
            <a:r>
              <a:rPr sz="3600" lang="en-US"/>
              <a:t>e</a:t>
            </a:r>
            <a:r>
              <a:rPr sz="3600" lang="en-US"/>
              <a:t>n</a:t>
            </a:r>
            <a:r>
              <a:rPr sz="3600" lang="en-US"/>
              <a:t> </a:t>
            </a:r>
            <a:r>
              <a:rPr sz="3600" lang="en-US"/>
              <a:t>O</a:t>
            </a:r>
            <a:r>
              <a:rPr sz="3600" lang="en-US"/>
              <a:t>v</a:t>
            </a:r>
            <a:r>
              <a:rPr sz="3600" lang="en-US"/>
              <a:t>a</a:t>
            </a:r>
            <a:r>
              <a:rPr sz="3600" lang="en-US"/>
              <a:t>l</a:t>
            </a:r>
            <a:r>
              <a:rPr sz="3600" lang="en-US"/>
              <a:t>e</a:t>
            </a:r>
            <a:endParaRPr lang="it-IT"/>
          </a:p>
        </p:txBody>
      </p:sp>
      <p:sp>
        <p:nvSpPr>
          <p:cNvPr id="1048679" name=""/>
          <p:cNvSpPr>
            <a:spLocks noGrp="1"/>
          </p:cNvSpPr>
          <p:nvPr>
            <p:ph idx="1"/>
          </p:nvPr>
        </p:nvSpPr>
        <p:spPr>
          <a:xfrm>
            <a:off x="348015" y="1825625"/>
            <a:ext cx="3844948" cy="4608589"/>
          </a:xfrm>
        </p:spPr>
        <p:txBody>
          <a:bodyPr>
            <a:normAutofit fontScale="89286" lnSpcReduction="20000"/>
          </a:bodyPr>
          <a:p>
            <a:r>
              <a:rPr lang="en-US"/>
              <a:t>the increase in </a:t>
            </a:r>
            <a:r>
              <a:rPr lang="en-US"/>
              <a:t>L</a:t>
            </a:r>
            <a:r>
              <a:rPr lang="en-US"/>
              <a:t>A</a:t>
            </a:r>
            <a:r>
              <a:rPr lang="en-US"/>
              <a:t> pressure after birth forces the </a:t>
            </a:r>
            <a:r>
              <a:rPr lang="en-US" u="sng"/>
              <a:t>septum primum</a:t>
            </a:r>
            <a:r>
              <a:rPr lang="en-US"/>
              <a:t> against the </a:t>
            </a:r>
            <a:r>
              <a:rPr lang="en-US" u="sng"/>
              <a:t>septum secundum</a:t>
            </a:r>
            <a:r>
              <a:rPr lang="en-US"/>
              <a:t>, functionally </a:t>
            </a:r>
            <a:r>
              <a:rPr i="1" lang="en-US" u="sng"/>
              <a:t>closing the foram</a:t>
            </a:r>
            <a:r>
              <a:rPr i="1" lang="en-US" u="sng"/>
              <a:t>e</a:t>
            </a:r>
            <a:r>
              <a:rPr i="1" lang="en-US" u="sng"/>
              <a:t>n ovale. </a:t>
            </a:r>
            <a:endParaRPr i="1" lang="it-IT" u="sng"/>
          </a:p>
          <a:p>
            <a:r>
              <a:rPr lang="en-US"/>
              <a:t> within 3 months the foram</a:t>
            </a:r>
            <a:r>
              <a:rPr lang="en-US"/>
              <a:t>e</a:t>
            </a:r>
            <a:r>
              <a:rPr lang="en-US"/>
              <a:t>n ovale permanently closes as fibrin deposits fuse the layers of septal wall together.</a:t>
            </a:r>
            <a:endParaRPr lang="it-IT"/>
          </a:p>
        </p:txBody>
      </p:sp>
      <p:pic>
        <p:nvPicPr>
          <p:cNvPr id="2097200" name=""/>
          <p:cNvPicPr>
            <a:picLocks/>
          </p:cNvPicPr>
          <p:nvPr/>
        </p:nvPicPr>
        <p:blipFill>
          <a:blip xmlns:r="http://schemas.openxmlformats.org/officeDocument/2006/relationships" r:embed="rId1"/>
          <a:stretch>
            <a:fillRect/>
          </a:stretch>
        </p:blipFill>
        <p:spPr>
          <a:xfrm rot="0">
            <a:off x="4845856" y="602444"/>
            <a:ext cx="3983842" cy="5882737"/>
          </a:xfrm>
          <a:prstGeom prst="rec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10" name=""/>
        <p:cNvGrpSpPr/>
        <p:nvPr/>
      </p:nvGrpSpPr>
      <p:grpSpPr>
        <a:xfrm>
          <a:off x="0" y="0"/>
          <a:ext cx="0" cy="0"/>
          <a:chOff x="0" y="0"/>
          <a:chExt cx="0" cy="0"/>
        </a:xfrm>
      </p:grpSpPr>
      <p:pic>
        <p:nvPicPr>
          <p:cNvPr id="2097201" name=""/>
          <p:cNvPicPr>
            <a:picLocks/>
          </p:cNvPicPr>
          <p:nvPr/>
        </p:nvPicPr>
        <p:blipFill>
          <a:blip xmlns:r="http://schemas.openxmlformats.org/officeDocument/2006/relationships" r:embed="rId1"/>
          <a:stretch>
            <a:fillRect/>
          </a:stretch>
        </p:blipFill>
        <p:spPr>
          <a:xfrm rot="0">
            <a:off x="1204388" y="158082"/>
            <a:ext cx="6606598" cy="6541835"/>
          </a:xfrm>
          <a:prstGeom prst="rec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pic>
        <p:nvPicPr>
          <p:cNvPr id="2097202" name=""/>
          <p:cNvPicPr>
            <a:picLocks/>
          </p:cNvPicPr>
          <p:nvPr/>
        </p:nvPicPr>
        <p:blipFill>
          <a:blip xmlns:r="http://schemas.openxmlformats.org/officeDocument/2006/relationships" r:embed="rId1"/>
          <a:stretch>
            <a:fillRect/>
          </a:stretch>
        </p:blipFill>
        <p:spPr>
          <a:xfrm rot="0">
            <a:off x="420951" y="581008"/>
            <a:ext cx="7981165" cy="6078142"/>
          </a:xfrm>
          <a:prstGeom prst="rec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12" name=""/>
        <p:cNvGrpSpPr/>
        <p:nvPr/>
      </p:nvGrpSpPr>
      <p:grpSpPr>
        <a:xfrm>
          <a:off x="0" y="0"/>
          <a:ext cx="0" cy="0"/>
          <a:chOff x="0" y="0"/>
          <a:chExt cx="0" cy="0"/>
        </a:xfrm>
      </p:grpSpPr>
      <p:pic>
        <p:nvPicPr>
          <p:cNvPr id="2097203" name=""/>
          <p:cNvPicPr>
            <a:picLocks/>
          </p:cNvPicPr>
          <p:nvPr/>
        </p:nvPicPr>
        <p:blipFill>
          <a:blip xmlns:r="http://schemas.openxmlformats.org/officeDocument/2006/relationships" r:embed="rId1"/>
          <a:stretch>
            <a:fillRect/>
          </a:stretch>
        </p:blipFill>
        <p:spPr>
          <a:xfrm rot="0">
            <a:off x="998491" y="2555240"/>
            <a:ext cx="7333161" cy="3707624"/>
          </a:xfrm>
          <a:prstGeom prst="rect"/>
        </p:spPr>
      </p:pic>
      <p:sp>
        <p:nvSpPr>
          <p:cNvPr id="1048680" name=""/>
          <p:cNvSpPr txBox="1"/>
          <p:nvPr/>
        </p:nvSpPr>
        <p:spPr>
          <a:xfrm>
            <a:off x="535989" y="758251"/>
            <a:ext cx="8270368" cy="815340"/>
          </a:xfrm>
          <a:prstGeom prst="rect"/>
        </p:spPr>
        <p:txBody>
          <a:bodyPr rtlCol="0" wrap="square">
            <a:spAutoFit/>
          </a:bodyPr>
          <a:p>
            <a:r>
              <a:rPr altLang="en-US" sz="4800" lang="it-IT">
                <a:solidFill>
                  <a:srgbClr val="FF0000"/>
                </a:solidFill>
                <a:effectLst>
                  <a:outerShdw algn="br" blurRad="38100" dir="2700000" dist="38100" rotWithShape="0">
                    <a:srgbClr val="000000"/>
                  </a:outerShdw>
                </a:effectLst>
              </a:rPr>
              <a:t>ت</a:t>
            </a:r>
            <a:r>
              <a:rPr altLang="en-US" sz="4800" lang="it-IT">
                <a:solidFill>
                  <a:srgbClr val="FF0000"/>
                </a:solidFill>
                <a:effectLst>
                  <a:outerShdw algn="br" blurRad="38100" dir="2700000" dist="38100" rotWithShape="0">
                    <a:srgbClr val="000000"/>
                  </a:outerShdw>
                </a:effectLst>
              </a:rPr>
              <a:t>م</a:t>
            </a:r>
            <a:r>
              <a:rPr altLang="en-US" sz="4800" lang="it-IT">
                <a:solidFill>
                  <a:srgbClr val="FF0000"/>
                </a:solidFill>
                <a:effectLst>
                  <a:outerShdw algn="br" blurRad="38100" dir="2700000" dist="38100" rotWithShape="0">
                    <a:srgbClr val="000000"/>
                  </a:outerShdw>
                </a:effectLst>
              </a:rPr>
              <a:t>ن</a:t>
            </a:r>
            <a:r>
              <a:rPr altLang="en-US" sz="4800" lang="it-IT">
                <a:solidFill>
                  <a:srgbClr val="FF0000"/>
                </a:solidFill>
                <a:effectLst>
                  <a:outerShdw algn="br" blurRad="38100" dir="2700000" dist="38100" rotWithShape="0">
                    <a:srgbClr val="000000"/>
                  </a:outerShdw>
                </a:effectLst>
              </a:rPr>
              <a:t>ي</a:t>
            </a:r>
            <a:r>
              <a:rPr altLang="en-US" sz="4800" lang="it-IT">
                <a:solidFill>
                  <a:srgbClr val="FF0000"/>
                </a:solidFill>
                <a:effectLst>
                  <a:outerShdw algn="br" blurRad="38100" dir="2700000" dist="38100" rotWithShape="0">
                    <a:srgbClr val="000000"/>
                  </a:outerShdw>
                </a:effectLst>
              </a:rPr>
              <a:t>ا</a:t>
            </a:r>
            <a:r>
              <a:rPr altLang="en-US" sz="4800" lang="it-IT">
                <a:solidFill>
                  <a:srgbClr val="FF0000"/>
                </a:solidFill>
                <a:effectLst>
                  <a:outerShdw algn="br" blurRad="38100" dir="2700000" dist="38100" rotWithShape="0">
                    <a:srgbClr val="000000"/>
                  </a:outerShdw>
                </a:effectLst>
              </a:rPr>
              <a:t>ت</a:t>
            </a:r>
            <a:r>
              <a:rPr altLang="en-US" sz="4800" lang="it-IT">
                <a:solidFill>
                  <a:srgbClr val="FF0000"/>
                </a:solidFill>
                <a:effectLst>
                  <a:outerShdw algn="br" blurRad="38100" dir="2700000" dist="38100" rotWithShape="0">
                    <a:srgbClr val="000000"/>
                  </a:outerShdw>
                </a:effectLst>
              </a:rPr>
              <a:t>ي</a:t>
            </a:r>
            <a:r>
              <a:rPr altLang="en-US" sz="4800" lang="en-US">
                <a:solidFill>
                  <a:srgbClr val="FF0000"/>
                </a:solidFill>
                <a:effectLst>
                  <a:outerShdw algn="br" blurRad="38100" dir="2700000" dist="38100" rotWithShape="0">
                    <a:srgbClr val="000000"/>
                  </a:outerShdw>
                </a:effectLst>
              </a:rPr>
              <a:t> </a:t>
            </a:r>
            <a:r>
              <a:rPr altLang="en-US" sz="4800" lang="it-IT">
                <a:solidFill>
                  <a:srgbClr val="FF0000"/>
                </a:solidFill>
                <a:effectLst>
                  <a:outerShdw algn="br" blurRad="38100" dir="2700000" dist="38100" rotWithShape="0">
                    <a:srgbClr val="000000"/>
                  </a:outerShdw>
                </a:effectLst>
              </a:rPr>
              <a:t>ل</a:t>
            </a:r>
            <a:r>
              <a:rPr altLang="en-US" sz="4800" lang="it-IT">
                <a:solidFill>
                  <a:srgbClr val="FF0000"/>
                </a:solidFill>
                <a:effectLst>
                  <a:outerShdw algn="br" blurRad="38100" dir="2700000" dist="38100" rotWithShape="0">
                    <a:srgbClr val="000000"/>
                  </a:outerShdw>
                </a:effectLst>
              </a:rPr>
              <a:t>ك</a:t>
            </a:r>
            <a:r>
              <a:rPr altLang="en-US" sz="4800" lang="it-IT">
                <a:solidFill>
                  <a:srgbClr val="FF0000"/>
                </a:solidFill>
                <a:effectLst>
                  <a:outerShdw algn="br" blurRad="38100" dir="2700000" dist="38100" rotWithShape="0">
                    <a:srgbClr val="000000"/>
                  </a:outerShdw>
                </a:effectLst>
              </a:rPr>
              <a:t>م</a:t>
            </a:r>
            <a:r>
              <a:rPr altLang="en-US" sz="4800" lang="en-US">
                <a:solidFill>
                  <a:srgbClr val="FF0000"/>
                </a:solidFill>
                <a:effectLst>
                  <a:outerShdw algn="br" blurRad="38100" dir="2700000" dist="38100" rotWithShape="0">
                    <a:srgbClr val="000000"/>
                  </a:outerShdw>
                </a:effectLst>
              </a:rPr>
              <a:t> </a:t>
            </a:r>
            <a:r>
              <a:rPr altLang="en-US" sz="4800" lang="it-IT">
                <a:solidFill>
                  <a:srgbClr val="FF0000"/>
                </a:solidFill>
                <a:effectLst>
                  <a:outerShdw algn="br" blurRad="38100" dir="2700000" dist="38100" rotWithShape="0">
                    <a:srgbClr val="000000"/>
                  </a:outerShdw>
                </a:effectLst>
              </a:rPr>
              <a:t>ج</a:t>
            </a:r>
            <a:r>
              <a:rPr altLang="en-US" sz="4800" lang="it-IT">
                <a:solidFill>
                  <a:srgbClr val="FF0000"/>
                </a:solidFill>
                <a:effectLst>
                  <a:outerShdw algn="br" blurRad="38100" dir="2700000" dist="38100" rotWithShape="0">
                    <a:srgbClr val="000000"/>
                  </a:outerShdw>
                </a:effectLst>
              </a:rPr>
              <a:t>م</a:t>
            </a:r>
            <a:r>
              <a:rPr altLang="en-US" sz="4800" lang="it-IT">
                <a:solidFill>
                  <a:srgbClr val="FF0000"/>
                </a:solidFill>
                <a:effectLst>
                  <a:outerShdw algn="br" blurRad="38100" dir="2700000" dist="38100" rotWithShape="0">
                    <a:srgbClr val="000000"/>
                  </a:outerShdw>
                </a:effectLst>
              </a:rPr>
              <a:t>ي</a:t>
            </a:r>
            <a:r>
              <a:rPr altLang="en-US" sz="4800" lang="it-IT">
                <a:solidFill>
                  <a:srgbClr val="FF0000"/>
                </a:solidFill>
                <a:effectLst>
                  <a:outerShdw algn="br" blurRad="38100" dir="2700000" dist="38100" rotWithShape="0">
                    <a:srgbClr val="000000"/>
                  </a:outerShdw>
                </a:effectLst>
              </a:rPr>
              <a:t>ع</a:t>
            </a:r>
            <a:r>
              <a:rPr altLang="en-US" sz="4800" lang="it-IT">
                <a:solidFill>
                  <a:srgbClr val="FF0000"/>
                </a:solidFill>
                <a:effectLst>
                  <a:outerShdw algn="br" blurRad="38100" dir="2700000" dist="38100" rotWithShape="0">
                    <a:srgbClr val="000000"/>
                  </a:outerShdw>
                </a:effectLst>
              </a:rPr>
              <a:t>ا</a:t>
            </a:r>
            <a:r>
              <a:rPr altLang="en-US" sz="4800" lang="it-IT">
                <a:solidFill>
                  <a:srgbClr val="FF0000"/>
                </a:solidFill>
                <a:effectLst>
                  <a:outerShdw algn="br" blurRad="38100" dir="2700000" dist="38100" rotWithShape="0">
                    <a:srgbClr val="000000"/>
                  </a:outerShdw>
                </a:effectLst>
              </a:rPr>
              <a:t>ً </a:t>
            </a:r>
            <a:r>
              <a:rPr altLang="en-US" sz="4800" lang="it-IT">
                <a:solidFill>
                  <a:srgbClr val="FF0000"/>
                </a:solidFill>
                <a:effectLst>
                  <a:outerShdw algn="br" blurRad="38100" dir="2700000" dist="38100" rotWithShape="0">
                    <a:srgbClr val="000000"/>
                  </a:outerShdw>
                </a:effectLst>
              </a:rPr>
              <a:t>ب</a:t>
            </a:r>
            <a:r>
              <a:rPr altLang="en-US" sz="4800" lang="it-IT">
                <a:solidFill>
                  <a:srgbClr val="FF0000"/>
                </a:solidFill>
                <a:effectLst>
                  <a:outerShdw algn="br" blurRad="38100" dir="2700000" dist="38100" rotWithShape="0">
                    <a:srgbClr val="000000"/>
                  </a:outerShdw>
                </a:effectLst>
              </a:rPr>
              <a:t>ا</a:t>
            </a:r>
            <a:r>
              <a:rPr altLang="en-US" sz="4800" lang="it-IT">
                <a:solidFill>
                  <a:srgbClr val="FF0000"/>
                </a:solidFill>
                <a:effectLst>
                  <a:outerShdw algn="br" blurRad="38100" dir="2700000" dist="38100" rotWithShape="0">
                    <a:srgbClr val="000000"/>
                  </a:outerShdw>
                </a:effectLst>
              </a:rPr>
              <a:t>ل</a:t>
            </a:r>
            <a:r>
              <a:rPr altLang="en-US" sz="4800" lang="it-IT">
                <a:solidFill>
                  <a:srgbClr val="FF0000"/>
                </a:solidFill>
                <a:effectLst>
                  <a:outerShdw algn="br" blurRad="38100" dir="2700000" dist="38100" rotWithShape="0">
                    <a:srgbClr val="000000"/>
                  </a:outerShdw>
                </a:effectLst>
              </a:rPr>
              <a:t>ت</a:t>
            </a:r>
            <a:r>
              <a:rPr altLang="en-US" sz="4800" lang="it-IT">
                <a:solidFill>
                  <a:srgbClr val="FF0000"/>
                </a:solidFill>
                <a:effectLst>
                  <a:outerShdw algn="br" blurRad="38100" dir="2700000" dist="38100" rotWithShape="0">
                    <a:srgbClr val="000000"/>
                  </a:outerShdw>
                </a:effectLst>
              </a:rPr>
              <a:t>و</a:t>
            </a:r>
            <a:r>
              <a:rPr altLang="en-US" sz="4800" lang="it-IT">
                <a:solidFill>
                  <a:srgbClr val="FF0000"/>
                </a:solidFill>
                <a:effectLst>
                  <a:outerShdw algn="br" blurRad="38100" dir="2700000" dist="38100" rotWithShape="0">
                    <a:srgbClr val="000000"/>
                  </a:outerShdw>
                </a:effectLst>
              </a:rPr>
              <a:t>ف</a:t>
            </a:r>
            <a:r>
              <a:rPr altLang="en-US" sz="4800" lang="it-IT">
                <a:solidFill>
                  <a:srgbClr val="FF0000"/>
                </a:solidFill>
                <a:effectLst>
                  <a:outerShdw algn="br" blurRad="38100" dir="2700000" dist="38100" rotWithShape="0">
                    <a:srgbClr val="000000"/>
                  </a:outerShdw>
                </a:effectLst>
              </a:rPr>
              <a:t>ي</a:t>
            </a:r>
            <a:r>
              <a:rPr altLang="en-US" sz="4800" lang="it-IT">
                <a:solidFill>
                  <a:srgbClr val="FF0000"/>
                </a:solidFill>
                <a:effectLst>
                  <a:outerShdw algn="br" blurRad="38100" dir="2700000" dist="38100" rotWithShape="0">
                    <a:srgbClr val="000000"/>
                  </a:outerShdw>
                </a:effectLst>
              </a:rPr>
              <a:t>ق</a:t>
            </a:r>
            <a:r>
              <a:rPr altLang="en-US" sz="4800" lang="en-US">
                <a:solidFill>
                  <a:srgbClr val="FF0000"/>
                </a:solidFill>
                <a:effectLst>
                  <a:outerShdw algn="br" blurRad="38100" dir="2700000" dist="38100" rotWithShape="0">
                    <a:srgbClr val="000000"/>
                  </a:outerShdw>
                </a:effectLst>
              </a:rPr>
              <a:t> </a:t>
            </a:r>
            <a:r>
              <a:rPr altLang="en-US" sz="4800" lang="it-IT">
                <a:solidFill>
                  <a:srgbClr val="FF0000"/>
                </a:solidFill>
                <a:effectLst>
                  <a:outerShdw algn="br" blurRad="38100" dir="2700000" dist="38100" rotWithShape="0">
                    <a:srgbClr val="000000"/>
                  </a:outerShdw>
                </a:effectLst>
              </a:rPr>
              <a:t>و</a:t>
            </a:r>
            <a:r>
              <a:rPr altLang="en-US" sz="4800" lang="en-US">
                <a:solidFill>
                  <a:srgbClr val="FF0000"/>
                </a:solidFill>
                <a:effectLst>
                  <a:outerShdw algn="br" blurRad="38100" dir="2700000" dist="38100" rotWithShape="0">
                    <a:srgbClr val="000000"/>
                  </a:outerShdw>
                </a:effectLst>
              </a:rPr>
              <a:t> </a:t>
            </a:r>
            <a:r>
              <a:rPr altLang="en-US" sz="4800" lang="it-IT">
                <a:solidFill>
                  <a:srgbClr val="FF0000"/>
                </a:solidFill>
                <a:effectLst>
                  <a:outerShdw algn="br" blurRad="38100" dir="2700000" dist="38100" rotWithShape="0">
                    <a:srgbClr val="000000"/>
                  </a:outerShdw>
                </a:effectLst>
              </a:rPr>
              <a:t>ا</a:t>
            </a:r>
            <a:r>
              <a:rPr altLang="en-US" sz="4800" lang="it-IT">
                <a:solidFill>
                  <a:srgbClr val="FF0000"/>
                </a:solidFill>
                <a:effectLst>
                  <a:outerShdw algn="br" blurRad="38100" dir="2700000" dist="38100" rotWithShape="0">
                    <a:srgbClr val="000000"/>
                  </a:outerShdw>
                </a:effectLst>
              </a:rPr>
              <a:t>ل</a:t>
            </a:r>
            <a:r>
              <a:rPr altLang="en-US" sz="4800" lang="it-IT">
                <a:solidFill>
                  <a:srgbClr val="FF0000"/>
                </a:solidFill>
                <a:effectLst>
                  <a:outerShdw algn="br" blurRad="38100" dir="2700000" dist="38100" rotWithShape="0">
                    <a:srgbClr val="000000"/>
                  </a:outerShdw>
                </a:effectLst>
              </a:rPr>
              <a:t>ن</a:t>
            </a:r>
            <a:r>
              <a:rPr altLang="en-US" sz="4800" lang="it-IT">
                <a:solidFill>
                  <a:srgbClr val="FF0000"/>
                </a:solidFill>
                <a:effectLst>
                  <a:outerShdw algn="br" blurRad="38100" dir="2700000" dist="38100" rotWithShape="0">
                    <a:srgbClr val="000000"/>
                  </a:outerShdw>
                </a:effectLst>
              </a:rPr>
              <a:t>ج</a:t>
            </a:r>
            <a:r>
              <a:rPr altLang="en-US" sz="4800" lang="it-IT">
                <a:solidFill>
                  <a:srgbClr val="FF0000"/>
                </a:solidFill>
                <a:effectLst>
                  <a:outerShdw algn="br" blurRad="38100" dir="2700000" dist="38100" rotWithShape="0">
                    <a:srgbClr val="000000"/>
                  </a:outerShdw>
                </a:effectLst>
              </a:rPr>
              <a:t>ا</a:t>
            </a:r>
            <a:r>
              <a:rPr altLang="en-US" sz="4800" lang="it-IT">
                <a:solidFill>
                  <a:srgbClr val="FF0000"/>
                </a:solidFill>
                <a:effectLst>
                  <a:outerShdw algn="br" blurRad="38100" dir="2700000" dist="38100" rotWithShape="0">
                    <a:srgbClr val="000000"/>
                  </a:outerShdw>
                </a:effectLst>
              </a:rPr>
              <a:t>ح</a:t>
            </a:r>
            <a:r>
              <a:rPr altLang="en-US" sz="4800" lang="en-US">
                <a:solidFill>
                  <a:srgbClr val="FF0000"/>
                </a:solidFill>
                <a:effectLst>
                  <a:outerShdw algn="br" blurRad="38100" dir="2700000" dist="38100" rotWithShape="0">
                    <a:srgbClr val="000000"/>
                  </a:outerShdw>
                </a:effectLst>
              </a:rPr>
              <a:t> </a:t>
            </a:r>
            <a:endParaRPr sz="2800" lang="it-IT">
              <a:solidFill>
                <a:srgbClr val="FF0000"/>
              </a:solidFill>
              <a:effectLst>
                <a:outerShdw algn="br" blurRad="38100" dir="2700000" dist="38100" rotWithShape="0">
                  <a:srgbClr val="000000"/>
                </a:outerShdw>
              </a:effectLst>
            </a:endParaRPr>
          </a:p>
        </p:txBody>
      </p:sp>
      <p:sp>
        <p:nvSpPr>
          <p:cNvPr id="1048681" name=""/>
          <p:cNvSpPr txBox="1"/>
          <p:nvPr/>
        </p:nvSpPr>
        <p:spPr>
          <a:xfrm>
            <a:off x="535989" y="1840895"/>
            <a:ext cx="2677304" cy="447039"/>
          </a:xfrm>
          <a:prstGeom prst="rect"/>
        </p:spPr>
        <p:txBody>
          <a:bodyPr rtlCol="0" wrap="square">
            <a:spAutoFit/>
          </a:bodyPr>
          <a:p>
            <a:r>
              <a:rPr altLang="en-US" sz="2400" lang="it-IT">
                <a:solidFill>
                  <a:srgbClr val="99CC00"/>
                </a:solidFill>
                <a:effectLst>
                  <a:outerShdw algn="br" blurRad="38100" dir="2700000" dist="38100" rotWithShape="0">
                    <a:srgbClr val="000000"/>
                  </a:outerShdw>
                </a:effectLst>
              </a:rPr>
              <a:t>د</a:t>
            </a:r>
            <a:r>
              <a:rPr altLang="en-US" sz="2400" lang="en-US">
                <a:solidFill>
                  <a:srgbClr val="99CC00"/>
                </a:solidFill>
                <a:effectLst>
                  <a:outerShdw algn="br" blurRad="38100" dir="2700000" dist="38100" rotWithShape="0">
                    <a:srgbClr val="000000"/>
                  </a:outerShdw>
                </a:effectLst>
              </a:rPr>
              <a:t>.</a:t>
            </a:r>
            <a:r>
              <a:rPr altLang="en-US" sz="2400" lang="en-US">
                <a:solidFill>
                  <a:srgbClr val="99CC00"/>
                </a:solidFill>
                <a:effectLst>
                  <a:outerShdw algn="br" blurRad="38100" dir="2700000" dist="38100" rotWithShape="0">
                    <a:srgbClr val="000000"/>
                  </a:outerShdw>
                </a:effectLst>
              </a:rPr>
              <a:t> </a:t>
            </a:r>
            <a:r>
              <a:rPr altLang="en-US" sz="2400" lang="it-IT">
                <a:solidFill>
                  <a:srgbClr val="99CC00"/>
                </a:solidFill>
                <a:effectLst>
                  <a:outerShdw algn="br" blurRad="38100" dir="2700000" dist="38100" rotWithShape="0">
                    <a:srgbClr val="000000"/>
                  </a:outerShdw>
                </a:effectLst>
              </a:rPr>
              <a:t>س</a:t>
            </a:r>
            <a:r>
              <a:rPr altLang="en-US" sz="2400" lang="it-IT">
                <a:solidFill>
                  <a:srgbClr val="99CC00"/>
                </a:solidFill>
                <a:effectLst>
                  <a:outerShdw algn="br" blurRad="38100" dir="2700000" dist="38100" rotWithShape="0">
                    <a:srgbClr val="000000"/>
                  </a:outerShdw>
                </a:effectLst>
              </a:rPr>
              <a:t>ا</a:t>
            </a:r>
            <a:r>
              <a:rPr altLang="en-US" sz="2400" lang="it-IT">
                <a:solidFill>
                  <a:srgbClr val="99CC00"/>
                </a:solidFill>
                <a:effectLst>
                  <a:outerShdw algn="br" blurRad="38100" dir="2700000" dist="38100" rotWithShape="0">
                    <a:srgbClr val="000000"/>
                  </a:outerShdw>
                </a:effectLst>
              </a:rPr>
              <a:t>ه</a:t>
            </a:r>
            <a:r>
              <a:rPr altLang="en-US" sz="2400" lang="it-IT">
                <a:solidFill>
                  <a:srgbClr val="99CC00"/>
                </a:solidFill>
                <a:effectLst>
                  <a:outerShdw algn="br" blurRad="38100" dir="2700000" dist="38100" rotWithShape="0">
                    <a:srgbClr val="000000"/>
                  </a:outerShdw>
                </a:effectLst>
              </a:rPr>
              <a:t>ر</a:t>
            </a:r>
            <a:r>
              <a:rPr altLang="en-US" sz="2400" lang="en-US">
                <a:solidFill>
                  <a:srgbClr val="99CC00"/>
                </a:solidFill>
                <a:effectLst>
                  <a:outerShdw algn="br" blurRad="38100" dir="2700000" dist="38100" rotWithShape="0">
                    <a:srgbClr val="000000"/>
                  </a:outerShdw>
                </a:effectLst>
              </a:rPr>
              <a:t> </a:t>
            </a:r>
            <a:r>
              <a:rPr altLang="en-US" sz="2400" lang="it-IT">
                <a:solidFill>
                  <a:srgbClr val="99CC00"/>
                </a:solidFill>
                <a:effectLst>
                  <a:outerShdw algn="br" blurRad="38100" dir="2700000" dist="38100" rotWithShape="0">
                    <a:srgbClr val="000000"/>
                  </a:outerShdw>
                </a:effectLst>
              </a:rPr>
              <a:t>خ</a:t>
            </a:r>
            <a:r>
              <a:rPr altLang="en-US" sz="2400" lang="it-IT">
                <a:solidFill>
                  <a:srgbClr val="99CC00"/>
                </a:solidFill>
                <a:effectLst>
                  <a:outerShdw algn="br" blurRad="38100" dir="2700000" dist="38100" rotWithShape="0">
                    <a:srgbClr val="000000"/>
                  </a:outerShdw>
                </a:effectLst>
              </a:rPr>
              <a:t>ض</a:t>
            </a:r>
            <a:r>
              <a:rPr altLang="en-US" sz="2400" lang="it-IT">
                <a:solidFill>
                  <a:srgbClr val="99CC00"/>
                </a:solidFill>
                <a:effectLst>
                  <a:outerShdw algn="br" blurRad="38100" dir="2700000" dist="38100" rotWithShape="0">
                    <a:srgbClr val="000000"/>
                  </a:outerShdw>
                </a:effectLst>
              </a:rPr>
              <a:t>ر</a:t>
            </a:r>
            <a:r>
              <a:rPr altLang="en-US" sz="2400" lang="en-US">
                <a:solidFill>
                  <a:srgbClr val="99CC00"/>
                </a:solidFill>
                <a:effectLst>
                  <a:outerShdw algn="br" blurRad="38100" dir="2700000" dist="38100" rotWithShape="0">
                    <a:srgbClr val="000000"/>
                  </a:outerShdw>
                </a:effectLst>
              </a:rPr>
              <a:t> </a:t>
            </a:r>
            <a:r>
              <a:rPr altLang="en-US" sz="2400" lang="it-IT">
                <a:solidFill>
                  <a:srgbClr val="99CC00"/>
                </a:solidFill>
                <a:effectLst>
                  <a:outerShdw algn="br" blurRad="38100" dir="2700000" dist="38100" rotWithShape="0">
                    <a:srgbClr val="000000"/>
                  </a:outerShdw>
                </a:effectLst>
              </a:rPr>
              <a:t>أ</a:t>
            </a:r>
            <a:r>
              <a:rPr altLang="en-US" sz="2400" lang="it-IT">
                <a:solidFill>
                  <a:srgbClr val="99CC00"/>
                </a:solidFill>
                <a:effectLst>
                  <a:outerShdw algn="br" blurRad="38100" dir="2700000" dist="38100" rotWithShape="0">
                    <a:srgbClr val="000000"/>
                  </a:outerShdw>
                </a:effectLst>
              </a:rPr>
              <a:t>ب</a:t>
            </a:r>
            <a:r>
              <a:rPr altLang="en-US" sz="2400" lang="it-IT">
                <a:solidFill>
                  <a:srgbClr val="99CC00"/>
                </a:solidFill>
                <a:effectLst>
                  <a:outerShdw algn="br" blurRad="38100" dir="2700000" dist="38100" rotWithShape="0">
                    <a:srgbClr val="000000"/>
                  </a:outerShdw>
                </a:effectLst>
              </a:rPr>
              <a:t>و</a:t>
            </a:r>
            <a:r>
              <a:rPr altLang="en-US" sz="2400" lang="en-US">
                <a:solidFill>
                  <a:srgbClr val="99CC00"/>
                </a:solidFill>
                <a:effectLst>
                  <a:outerShdw algn="br" blurRad="38100" dir="2700000" dist="38100" rotWithShape="0">
                    <a:srgbClr val="000000"/>
                  </a:outerShdw>
                </a:effectLst>
              </a:rPr>
              <a:t> </a:t>
            </a:r>
            <a:r>
              <a:rPr altLang="en-US" sz="2400" lang="it-IT">
                <a:solidFill>
                  <a:srgbClr val="99CC00"/>
                </a:solidFill>
                <a:effectLst>
                  <a:outerShdw algn="br" blurRad="38100" dir="2700000" dist="38100" rotWithShape="0">
                    <a:srgbClr val="000000"/>
                  </a:outerShdw>
                </a:effectLst>
              </a:rPr>
              <a:t>غ</a:t>
            </a:r>
            <a:r>
              <a:rPr altLang="en-US" sz="2400" lang="it-IT">
                <a:solidFill>
                  <a:srgbClr val="99CC00"/>
                </a:solidFill>
                <a:effectLst>
                  <a:outerShdw algn="br" blurRad="38100" dir="2700000" dist="38100" rotWithShape="0">
                    <a:srgbClr val="000000"/>
                  </a:outerShdw>
                </a:effectLst>
              </a:rPr>
              <a:t>ا</a:t>
            </a:r>
            <a:r>
              <a:rPr altLang="en-US" sz="2400" lang="it-IT">
                <a:solidFill>
                  <a:srgbClr val="99CC00"/>
                </a:solidFill>
                <a:effectLst>
                  <a:outerShdw algn="br" blurRad="38100" dir="2700000" dist="38100" rotWithShape="0">
                    <a:srgbClr val="000000"/>
                  </a:outerShdw>
                </a:effectLst>
              </a:rPr>
              <a:t>ل</a:t>
            </a:r>
            <a:r>
              <a:rPr altLang="en-US" sz="2400" lang="it-IT">
                <a:solidFill>
                  <a:srgbClr val="99CC00"/>
                </a:solidFill>
                <a:effectLst>
                  <a:outerShdw algn="br" blurRad="38100" dir="2700000" dist="38100" rotWithShape="0">
                    <a:srgbClr val="000000"/>
                  </a:outerShdw>
                </a:effectLst>
              </a:rPr>
              <a:t>ي</a:t>
            </a:r>
            <a:endParaRPr sz="2800" lang="it-IT">
              <a:solidFill>
                <a:srgbClr val="99CC00"/>
              </a:solidFill>
              <a:effectLst>
                <a:outerShdw algn="br" blurRad="38100" dir="2700000" dist="38100" rotWithShape="0">
                  <a:srgbClr val="000000"/>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4.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Cardiovascular Anatomy  Part III</dc:title>
  <dc:creator>21051182G</dc:creator>
  <cp:lastModifiedBy>awadallah</cp:lastModifiedBy>
  <dcterms:created xsi:type="dcterms:W3CDTF">2015-04-23T09:30:45Z</dcterms:created>
  <dcterms:modified xsi:type="dcterms:W3CDTF">2022-05-17T01:04:20Z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c94bc9e28e28497486b7afaca6f8dee7</vt:lpwstr>
  </property>
</Properties>
</file>