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9f76175780acfb0c" providerId="LiveId" clId="{E97C55C2-C6F4-44EC-A80C-68E553EA5B3F}"/>
    <pc:docChg chg="custSel addSld delSld modSld">
      <pc:chgData name="" userId="9f76175780acfb0c" providerId="LiveId" clId="{E97C55C2-C6F4-44EC-A80C-68E553EA5B3F}" dt="2023-02-01T21:19:24.560" v="381" actId="13926"/>
      <pc:docMkLst>
        <pc:docMk/>
      </pc:docMkLst>
      <pc:sldChg chg="modSp add">
        <pc:chgData name="" userId="9f76175780acfb0c" providerId="LiveId" clId="{E97C55C2-C6F4-44EC-A80C-68E553EA5B3F}" dt="2023-02-01T18:26:52.223" v="336" actId="207"/>
        <pc:sldMkLst>
          <pc:docMk/>
          <pc:sldMk cId="721588577" sldId="256"/>
        </pc:sldMkLst>
        <pc:spChg chg="mod">
          <ac:chgData name="" userId="9f76175780acfb0c" providerId="LiveId" clId="{E97C55C2-C6F4-44EC-A80C-68E553EA5B3F}" dt="2023-02-01T18:26:38.542" v="332" actId="20577"/>
          <ac:spMkLst>
            <pc:docMk/>
            <pc:sldMk cId="721588577" sldId="256"/>
            <ac:spMk id="2" creationId="{237DACF7-5682-4454-956C-6FDA6E67B330}"/>
          </ac:spMkLst>
        </pc:spChg>
        <pc:spChg chg="mod">
          <ac:chgData name="" userId="9f76175780acfb0c" providerId="LiveId" clId="{E97C55C2-C6F4-44EC-A80C-68E553EA5B3F}" dt="2023-02-01T18:26:52.223" v="336" actId="207"/>
          <ac:spMkLst>
            <pc:docMk/>
            <pc:sldMk cId="721588577" sldId="256"/>
            <ac:spMk id="3" creationId="{930787FA-7400-4E66-AA84-B3B2DBF0F326}"/>
          </ac:spMkLst>
        </pc:spChg>
      </pc:sldChg>
      <pc:sldChg chg="modSp add">
        <pc:chgData name="" userId="9f76175780acfb0c" providerId="LiveId" clId="{E97C55C2-C6F4-44EC-A80C-68E553EA5B3F}" dt="2023-02-01T17:51:49.602" v="36" actId="782"/>
        <pc:sldMkLst>
          <pc:docMk/>
          <pc:sldMk cId="196616680" sldId="257"/>
        </pc:sldMkLst>
        <pc:spChg chg="mod">
          <ac:chgData name="" userId="9f76175780acfb0c" providerId="LiveId" clId="{E97C55C2-C6F4-44EC-A80C-68E553EA5B3F}" dt="2023-02-01T17:51:49.602" v="36" actId="782"/>
          <ac:spMkLst>
            <pc:docMk/>
            <pc:sldMk cId="196616680" sldId="257"/>
            <ac:spMk id="3" creationId="{4202E37F-6F3B-4E28-9821-D821A6608502}"/>
          </ac:spMkLst>
        </pc:spChg>
      </pc:sldChg>
      <pc:sldChg chg="modSp add">
        <pc:chgData name="" userId="9f76175780acfb0c" providerId="LiveId" clId="{E97C55C2-C6F4-44EC-A80C-68E553EA5B3F}" dt="2023-02-01T17:52:06.394" v="41" actId="20577"/>
        <pc:sldMkLst>
          <pc:docMk/>
          <pc:sldMk cId="4087944747" sldId="258"/>
        </pc:sldMkLst>
        <pc:spChg chg="mod">
          <ac:chgData name="" userId="9f76175780acfb0c" providerId="LiveId" clId="{E97C55C2-C6F4-44EC-A80C-68E553EA5B3F}" dt="2023-02-01T17:52:06.394" v="41" actId="20577"/>
          <ac:spMkLst>
            <pc:docMk/>
            <pc:sldMk cId="4087944747" sldId="258"/>
            <ac:spMk id="3" creationId="{4202E37F-6F3B-4E28-9821-D821A6608502}"/>
          </ac:spMkLst>
        </pc:spChg>
      </pc:sldChg>
      <pc:sldChg chg="modSp add">
        <pc:chgData name="" userId="9f76175780acfb0c" providerId="LiveId" clId="{E97C55C2-C6F4-44EC-A80C-68E553EA5B3F}" dt="2023-02-01T17:53:10.732" v="47" actId="20577"/>
        <pc:sldMkLst>
          <pc:docMk/>
          <pc:sldMk cId="990901174" sldId="259"/>
        </pc:sldMkLst>
        <pc:spChg chg="mod">
          <ac:chgData name="" userId="9f76175780acfb0c" providerId="LiveId" clId="{E97C55C2-C6F4-44EC-A80C-68E553EA5B3F}" dt="2023-02-01T17:53:10.732" v="47" actId="20577"/>
          <ac:spMkLst>
            <pc:docMk/>
            <pc:sldMk cId="990901174" sldId="259"/>
            <ac:spMk id="3" creationId="{4202E37F-6F3B-4E28-9821-D821A6608502}"/>
          </ac:spMkLst>
        </pc:spChg>
      </pc:sldChg>
      <pc:sldChg chg="addSp modSp add">
        <pc:chgData name="" userId="9f76175780acfb0c" providerId="LiveId" clId="{E97C55C2-C6F4-44EC-A80C-68E553EA5B3F}" dt="2023-02-01T18:25:31.316" v="319" actId="113"/>
        <pc:sldMkLst>
          <pc:docMk/>
          <pc:sldMk cId="2123675350" sldId="260"/>
        </pc:sldMkLst>
        <pc:spChg chg="mod">
          <ac:chgData name="" userId="9f76175780acfb0c" providerId="LiveId" clId="{E97C55C2-C6F4-44EC-A80C-68E553EA5B3F}" dt="2023-02-01T18:25:31.316" v="319" actId="113"/>
          <ac:spMkLst>
            <pc:docMk/>
            <pc:sldMk cId="2123675350" sldId="260"/>
            <ac:spMk id="2" creationId="{0DA2334A-6A24-4FFE-9AAB-B29012B7F414}"/>
          </ac:spMkLst>
        </pc:spChg>
        <pc:spChg chg="mod">
          <ac:chgData name="" userId="9f76175780acfb0c" providerId="LiveId" clId="{E97C55C2-C6F4-44EC-A80C-68E553EA5B3F}" dt="2023-02-01T17:54:00.522" v="53" actId="20577"/>
          <ac:spMkLst>
            <pc:docMk/>
            <pc:sldMk cId="2123675350" sldId="260"/>
            <ac:spMk id="3" creationId="{4202E37F-6F3B-4E28-9821-D821A6608502}"/>
          </ac:spMkLst>
        </pc:spChg>
        <pc:picChg chg="add mod">
          <ac:chgData name="" userId="9f76175780acfb0c" providerId="LiveId" clId="{E97C55C2-C6F4-44EC-A80C-68E553EA5B3F}" dt="2023-02-01T17:55:20.029" v="57" actId="14100"/>
          <ac:picMkLst>
            <pc:docMk/>
            <pc:sldMk cId="2123675350" sldId="260"/>
            <ac:picMk id="5" creationId="{9DA6D045-480D-4A55-A5F8-3270BB44BC68}"/>
          </ac:picMkLst>
        </pc:picChg>
      </pc:sldChg>
      <pc:sldChg chg="modSp add">
        <pc:chgData name="" userId="9f76175780acfb0c" providerId="LiveId" clId="{E97C55C2-C6F4-44EC-A80C-68E553EA5B3F}" dt="2023-02-01T20:58:05.334" v="340" actId="115"/>
        <pc:sldMkLst>
          <pc:docMk/>
          <pc:sldMk cId="2200467197" sldId="261"/>
        </pc:sldMkLst>
        <pc:spChg chg="mod">
          <ac:chgData name="" userId="9f76175780acfb0c" providerId="LiveId" clId="{E97C55C2-C6F4-44EC-A80C-68E553EA5B3F}" dt="2023-02-01T20:58:05.334" v="340" actId="115"/>
          <ac:spMkLst>
            <pc:docMk/>
            <pc:sldMk cId="2200467197" sldId="261"/>
            <ac:spMk id="3" creationId="{4202E37F-6F3B-4E28-9821-D821A6608502}"/>
          </ac:spMkLst>
        </pc:spChg>
      </pc:sldChg>
      <pc:sldChg chg="modSp add">
        <pc:chgData name="" userId="9f76175780acfb0c" providerId="LiveId" clId="{E97C55C2-C6F4-44EC-A80C-68E553EA5B3F}" dt="2023-02-01T20:58:26.253" v="342" actId="5793"/>
        <pc:sldMkLst>
          <pc:docMk/>
          <pc:sldMk cId="2076544665" sldId="262"/>
        </pc:sldMkLst>
        <pc:spChg chg="mod">
          <ac:chgData name="" userId="9f76175780acfb0c" providerId="LiveId" clId="{E97C55C2-C6F4-44EC-A80C-68E553EA5B3F}" dt="2023-02-01T20:58:26.253" v="342" actId="5793"/>
          <ac:spMkLst>
            <pc:docMk/>
            <pc:sldMk cId="2076544665" sldId="262"/>
            <ac:spMk id="3" creationId="{4202E37F-6F3B-4E28-9821-D821A6608502}"/>
          </ac:spMkLst>
        </pc:spChg>
      </pc:sldChg>
      <pc:sldChg chg="modSp add">
        <pc:chgData name="" userId="9f76175780acfb0c" providerId="LiveId" clId="{E97C55C2-C6F4-44EC-A80C-68E553EA5B3F}" dt="2023-02-01T21:01:47.889" v="351" actId="13926"/>
        <pc:sldMkLst>
          <pc:docMk/>
          <pc:sldMk cId="2783003362" sldId="263"/>
        </pc:sldMkLst>
        <pc:spChg chg="mod">
          <ac:chgData name="" userId="9f76175780acfb0c" providerId="LiveId" clId="{E97C55C2-C6F4-44EC-A80C-68E553EA5B3F}" dt="2023-02-01T21:01:47.889" v="351" actId="13926"/>
          <ac:spMkLst>
            <pc:docMk/>
            <pc:sldMk cId="2783003362" sldId="263"/>
            <ac:spMk id="3" creationId="{4202E37F-6F3B-4E28-9821-D821A6608502}"/>
          </ac:spMkLst>
        </pc:spChg>
      </pc:sldChg>
      <pc:sldChg chg="modSp add">
        <pc:chgData name="" userId="9f76175780acfb0c" providerId="LiveId" clId="{E97C55C2-C6F4-44EC-A80C-68E553EA5B3F}" dt="2023-02-01T21:03:06.744" v="352" actId="13926"/>
        <pc:sldMkLst>
          <pc:docMk/>
          <pc:sldMk cId="640791328" sldId="264"/>
        </pc:sldMkLst>
        <pc:spChg chg="mod">
          <ac:chgData name="" userId="9f76175780acfb0c" providerId="LiveId" clId="{E97C55C2-C6F4-44EC-A80C-68E553EA5B3F}" dt="2023-02-01T21:03:06.744" v="352" actId="13926"/>
          <ac:spMkLst>
            <pc:docMk/>
            <pc:sldMk cId="640791328" sldId="264"/>
            <ac:spMk id="3" creationId="{4202E37F-6F3B-4E28-9821-D821A6608502}"/>
          </ac:spMkLst>
        </pc:spChg>
      </pc:sldChg>
      <pc:sldChg chg="modSp add">
        <pc:chgData name="" userId="9f76175780acfb0c" providerId="LiveId" clId="{E97C55C2-C6F4-44EC-A80C-68E553EA5B3F}" dt="2023-02-01T18:25:42.957" v="321" actId="113"/>
        <pc:sldMkLst>
          <pc:docMk/>
          <pc:sldMk cId="2091330642" sldId="265"/>
        </pc:sldMkLst>
        <pc:spChg chg="mod">
          <ac:chgData name="" userId="9f76175780acfb0c" providerId="LiveId" clId="{E97C55C2-C6F4-44EC-A80C-68E553EA5B3F}" dt="2023-02-01T18:25:42.957" v="321" actId="113"/>
          <ac:spMkLst>
            <pc:docMk/>
            <pc:sldMk cId="2091330642" sldId="265"/>
            <ac:spMk id="2" creationId="{0DA2334A-6A24-4FFE-9AAB-B29012B7F414}"/>
          </ac:spMkLst>
        </pc:spChg>
        <pc:spChg chg="mod">
          <ac:chgData name="" userId="9f76175780acfb0c" providerId="LiveId" clId="{E97C55C2-C6F4-44EC-A80C-68E553EA5B3F}" dt="2023-02-01T18:03:44.996" v="119" actId="20577"/>
          <ac:spMkLst>
            <pc:docMk/>
            <pc:sldMk cId="2091330642" sldId="265"/>
            <ac:spMk id="3" creationId="{4202E37F-6F3B-4E28-9821-D821A6608502}"/>
          </ac:spMkLst>
        </pc:spChg>
      </pc:sldChg>
      <pc:sldChg chg="modSp add">
        <pc:chgData name="" userId="9f76175780acfb0c" providerId="LiveId" clId="{E97C55C2-C6F4-44EC-A80C-68E553EA5B3F}" dt="2023-02-01T18:04:54.676" v="126" actId="5793"/>
        <pc:sldMkLst>
          <pc:docMk/>
          <pc:sldMk cId="3584868968" sldId="266"/>
        </pc:sldMkLst>
        <pc:spChg chg="mod">
          <ac:chgData name="" userId="9f76175780acfb0c" providerId="LiveId" clId="{E97C55C2-C6F4-44EC-A80C-68E553EA5B3F}" dt="2023-02-01T18:04:54.676" v="126" actId="5793"/>
          <ac:spMkLst>
            <pc:docMk/>
            <pc:sldMk cId="3584868968" sldId="266"/>
            <ac:spMk id="3" creationId="{4202E37F-6F3B-4E28-9821-D821A6608502}"/>
          </ac:spMkLst>
        </pc:spChg>
      </pc:sldChg>
      <pc:sldChg chg="modSp add">
        <pc:chgData name="" userId="9f76175780acfb0c" providerId="LiveId" clId="{E97C55C2-C6F4-44EC-A80C-68E553EA5B3F}" dt="2023-02-01T21:07:13.308" v="353" actId="13926"/>
        <pc:sldMkLst>
          <pc:docMk/>
          <pc:sldMk cId="1705824856" sldId="267"/>
        </pc:sldMkLst>
        <pc:spChg chg="mod">
          <ac:chgData name="" userId="9f76175780acfb0c" providerId="LiveId" clId="{E97C55C2-C6F4-44EC-A80C-68E553EA5B3F}" dt="2023-02-01T21:07:13.308" v="353" actId="13926"/>
          <ac:spMkLst>
            <pc:docMk/>
            <pc:sldMk cId="1705824856" sldId="267"/>
            <ac:spMk id="3" creationId="{4202E37F-6F3B-4E28-9821-D821A6608502}"/>
          </ac:spMkLst>
        </pc:spChg>
      </pc:sldChg>
      <pc:sldChg chg="modSp add">
        <pc:chgData name="" userId="9f76175780acfb0c" providerId="LiveId" clId="{E97C55C2-C6F4-44EC-A80C-68E553EA5B3F}" dt="2023-02-01T21:08:49.835" v="355" actId="13926"/>
        <pc:sldMkLst>
          <pc:docMk/>
          <pc:sldMk cId="1932089580" sldId="268"/>
        </pc:sldMkLst>
        <pc:spChg chg="mod">
          <ac:chgData name="" userId="9f76175780acfb0c" providerId="LiveId" clId="{E97C55C2-C6F4-44EC-A80C-68E553EA5B3F}" dt="2023-02-01T21:08:49.835" v="355" actId="13926"/>
          <ac:spMkLst>
            <pc:docMk/>
            <pc:sldMk cId="1932089580" sldId="268"/>
            <ac:spMk id="3" creationId="{4202E37F-6F3B-4E28-9821-D821A6608502}"/>
          </ac:spMkLst>
        </pc:spChg>
      </pc:sldChg>
      <pc:sldChg chg="modSp add">
        <pc:chgData name="" userId="9f76175780acfb0c" providerId="LiveId" clId="{E97C55C2-C6F4-44EC-A80C-68E553EA5B3F}" dt="2023-02-01T18:09:09.334" v="165" actId="20577"/>
        <pc:sldMkLst>
          <pc:docMk/>
          <pc:sldMk cId="725527882" sldId="269"/>
        </pc:sldMkLst>
        <pc:spChg chg="mod">
          <ac:chgData name="" userId="9f76175780acfb0c" providerId="LiveId" clId="{E97C55C2-C6F4-44EC-A80C-68E553EA5B3F}" dt="2023-02-01T18:09:09.334" v="165" actId="20577"/>
          <ac:spMkLst>
            <pc:docMk/>
            <pc:sldMk cId="725527882" sldId="269"/>
            <ac:spMk id="3" creationId="{4202E37F-6F3B-4E28-9821-D821A6608502}"/>
          </ac:spMkLst>
        </pc:spChg>
      </pc:sldChg>
      <pc:sldChg chg="addSp delSp modSp add">
        <pc:chgData name="" userId="9f76175780acfb0c" providerId="LiveId" clId="{E97C55C2-C6F4-44EC-A80C-68E553EA5B3F}" dt="2023-02-01T21:09:45.402" v="357" actId="13926"/>
        <pc:sldMkLst>
          <pc:docMk/>
          <pc:sldMk cId="3417905222" sldId="270"/>
        </pc:sldMkLst>
        <pc:spChg chg="del">
          <ac:chgData name="" userId="9f76175780acfb0c" providerId="LiveId" clId="{E97C55C2-C6F4-44EC-A80C-68E553EA5B3F}" dt="2023-02-01T18:10:51.815" v="172" actId="478"/>
          <ac:spMkLst>
            <pc:docMk/>
            <pc:sldMk cId="3417905222" sldId="270"/>
            <ac:spMk id="2" creationId="{0DA2334A-6A24-4FFE-9AAB-B29012B7F414}"/>
          </ac:spMkLst>
        </pc:spChg>
        <pc:spChg chg="mod">
          <ac:chgData name="" userId="9f76175780acfb0c" providerId="LiveId" clId="{E97C55C2-C6F4-44EC-A80C-68E553EA5B3F}" dt="2023-02-01T21:09:45.402" v="357" actId="13926"/>
          <ac:spMkLst>
            <pc:docMk/>
            <pc:sldMk cId="3417905222" sldId="270"/>
            <ac:spMk id="3" creationId="{4202E37F-6F3B-4E28-9821-D821A6608502}"/>
          </ac:spMkLst>
        </pc:spChg>
        <pc:picChg chg="add del mod">
          <ac:chgData name="" userId="9f76175780acfb0c" providerId="LiveId" clId="{E97C55C2-C6F4-44EC-A80C-68E553EA5B3F}" dt="2023-02-01T18:13:33.041" v="192"/>
          <ac:picMkLst>
            <pc:docMk/>
            <pc:sldMk cId="3417905222" sldId="270"/>
            <ac:picMk id="5" creationId="{934A9509-F5BF-4433-A65F-F3FAF55BE3C0}"/>
          </ac:picMkLst>
        </pc:picChg>
      </pc:sldChg>
      <pc:sldChg chg="addSp modSp add">
        <pc:chgData name="" userId="9f76175780acfb0c" providerId="LiveId" clId="{E97C55C2-C6F4-44EC-A80C-68E553EA5B3F}" dt="2023-02-01T18:13:47.664" v="197" actId="5793"/>
        <pc:sldMkLst>
          <pc:docMk/>
          <pc:sldMk cId="1417500887" sldId="271"/>
        </pc:sldMkLst>
        <pc:spChg chg="mod">
          <ac:chgData name="" userId="9f76175780acfb0c" providerId="LiveId" clId="{E97C55C2-C6F4-44EC-A80C-68E553EA5B3F}" dt="2023-02-01T18:13:47.664" v="197" actId="5793"/>
          <ac:spMkLst>
            <pc:docMk/>
            <pc:sldMk cId="1417500887" sldId="271"/>
            <ac:spMk id="3" creationId="{4202E37F-6F3B-4E28-9821-D821A6608502}"/>
          </ac:spMkLst>
        </pc:spChg>
        <pc:picChg chg="add mod">
          <ac:chgData name="" userId="9f76175780acfb0c" providerId="LiveId" clId="{E97C55C2-C6F4-44EC-A80C-68E553EA5B3F}" dt="2023-02-01T18:13:45.534" v="196" actId="1076"/>
          <ac:picMkLst>
            <pc:docMk/>
            <pc:sldMk cId="1417500887" sldId="271"/>
            <ac:picMk id="4" creationId="{710F7848-F65C-4741-8F9C-D3EC81D6A568}"/>
          </ac:picMkLst>
        </pc:picChg>
      </pc:sldChg>
      <pc:sldChg chg="modSp add">
        <pc:chgData name="" userId="9f76175780acfb0c" providerId="LiveId" clId="{E97C55C2-C6F4-44EC-A80C-68E553EA5B3F}" dt="2023-02-01T21:11:40.315" v="363" actId="13926"/>
        <pc:sldMkLst>
          <pc:docMk/>
          <pc:sldMk cId="3283229210" sldId="272"/>
        </pc:sldMkLst>
        <pc:spChg chg="mod">
          <ac:chgData name="" userId="9f76175780acfb0c" providerId="LiveId" clId="{E97C55C2-C6F4-44EC-A80C-68E553EA5B3F}" dt="2023-02-01T21:11:40.315" v="363" actId="13926"/>
          <ac:spMkLst>
            <pc:docMk/>
            <pc:sldMk cId="3283229210" sldId="272"/>
            <ac:spMk id="3" creationId="{4202E37F-6F3B-4E28-9821-D821A6608502}"/>
          </ac:spMkLst>
        </pc:spChg>
      </pc:sldChg>
      <pc:sldChg chg="modSp add">
        <pc:chgData name="" userId="9f76175780acfb0c" providerId="LiveId" clId="{E97C55C2-C6F4-44EC-A80C-68E553EA5B3F}" dt="2023-02-01T21:13:36.972" v="372" actId="20577"/>
        <pc:sldMkLst>
          <pc:docMk/>
          <pc:sldMk cId="1879649967" sldId="273"/>
        </pc:sldMkLst>
        <pc:spChg chg="mod">
          <ac:chgData name="" userId="9f76175780acfb0c" providerId="LiveId" clId="{E97C55C2-C6F4-44EC-A80C-68E553EA5B3F}" dt="2023-02-01T18:25:59.182" v="323" actId="113"/>
          <ac:spMkLst>
            <pc:docMk/>
            <pc:sldMk cId="1879649967" sldId="273"/>
            <ac:spMk id="2" creationId="{0DA2334A-6A24-4FFE-9AAB-B29012B7F414}"/>
          </ac:spMkLst>
        </pc:spChg>
        <pc:spChg chg="mod">
          <ac:chgData name="" userId="9f76175780acfb0c" providerId="LiveId" clId="{E97C55C2-C6F4-44EC-A80C-68E553EA5B3F}" dt="2023-02-01T21:13:36.972" v="372" actId="20577"/>
          <ac:spMkLst>
            <pc:docMk/>
            <pc:sldMk cId="1879649967" sldId="273"/>
            <ac:spMk id="3" creationId="{4202E37F-6F3B-4E28-9821-D821A6608502}"/>
          </ac:spMkLst>
        </pc:spChg>
      </pc:sldChg>
      <pc:sldChg chg="modSp add">
        <pc:chgData name="" userId="9f76175780acfb0c" providerId="LiveId" clId="{E97C55C2-C6F4-44EC-A80C-68E553EA5B3F}" dt="2023-02-01T21:14:18.043" v="375" actId="13926"/>
        <pc:sldMkLst>
          <pc:docMk/>
          <pc:sldMk cId="283664227" sldId="274"/>
        </pc:sldMkLst>
        <pc:spChg chg="mod">
          <ac:chgData name="" userId="9f76175780acfb0c" providerId="LiveId" clId="{E97C55C2-C6F4-44EC-A80C-68E553EA5B3F}" dt="2023-02-01T21:14:18.043" v="375" actId="13926"/>
          <ac:spMkLst>
            <pc:docMk/>
            <pc:sldMk cId="283664227" sldId="274"/>
            <ac:spMk id="3" creationId="{4202E37F-6F3B-4E28-9821-D821A6608502}"/>
          </ac:spMkLst>
        </pc:spChg>
      </pc:sldChg>
      <pc:sldChg chg="modSp add">
        <pc:chgData name="" userId="9f76175780acfb0c" providerId="LiveId" clId="{E97C55C2-C6F4-44EC-A80C-68E553EA5B3F}" dt="2023-02-01T21:15:37.982" v="377" actId="13926"/>
        <pc:sldMkLst>
          <pc:docMk/>
          <pc:sldMk cId="3636651556" sldId="275"/>
        </pc:sldMkLst>
        <pc:spChg chg="mod">
          <ac:chgData name="" userId="9f76175780acfb0c" providerId="LiveId" clId="{E97C55C2-C6F4-44EC-A80C-68E553EA5B3F}" dt="2023-02-01T21:15:37.982" v="377" actId="13926"/>
          <ac:spMkLst>
            <pc:docMk/>
            <pc:sldMk cId="3636651556" sldId="275"/>
            <ac:spMk id="3" creationId="{4202E37F-6F3B-4E28-9821-D821A6608502}"/>
          </ac:spMkLst>
        </pc:spChg>
      </pc:sldChg>
      <pc:sldChg chg="modSp add">
        <pc:chgData name="" userId="9f76175780acfb0c" providerId="LiveId" clId="{E97C55C2-C6F4-44EC-A80C-68E553EA5B3F}" dt="2023-02-01T21:16:07.680" v="379" actId="5793"/>
        <pc:sldMkLst>
          <pc:docMk/>
          <pc:sldMk cId="2972062136" sldId="276"/>
        </pc:sldMkLst>
        <pc:spChg chg="mod">
          <ac:chgData name="" userId="9f76175780acfb0c" providerId="LiveId" clId="{E97C55C2-C6F4-44EC-A80C-68E553EA5B3F}" dt="2023-02-01T21:16:07.680" v="379" actId="5793"/>
          <ac:spMkLst>
            <pc:docMk/>
            <pc:sldMk cId="2972062136" sldId="276"/>
            <ac:spMk id="3" creationId="{4202E37F-6F3B-4E28-9821-D821A6608502}"/>
          </ac:spMkLst>
        </pc:spChg>
      </pc:sldChg>
      <pc:sldChg chg="addSp delSp modSp add">
        <pc:chgData name="" userId="9f76175780acfb0c" providerId="LiveId" clId="{E97C55C2-C6F4-44EC-A80C-68E553EA5B3F}" dt="2023-02-01T18:19:50.572" v="227" actId="14100"/>
        <pc:sldMkLst>
          <pc:docMk/>
          <pc:sldMk cId="683815183" sldId="277"/>
        </pc:sldMkLst>
        <pc:spChg chg="del">
          <ac:chgData name="" userId="9f76175780acfb0c" providerId="LiveId" clId="{E97C55C2-C6F4-44EC-A80C-68E553EA5B3F}" dt="2023-02-01T18:19:43.423" v="225"/>
          <ac:spMkLst>
            <pc:docMk/>
            <pc:sldMk cId="683815183" sldId="277"/>
            <ac:spMk id="3" creationId="{4202E37F-6F3B-4E28-9821-D821A6608502}"/>
          </ac:spMkLst>
        </pc:spChg>
        <pc:picChg chg="add mod">
          <ac:chgData name="" userId="9f76175780acfb0c" providerId="LiveId" clId="{E97C55C2-C6F4-44EC-A80C-68E553EA5B3F}" dt="2023-02-01T18:19:50.572" v="227" actId="14100"/>
          <ac:picMkLst>
            <pc:docMk/>
            <pc:sldMk cId="683815183" sldId="277"/>
            <ac:picMk id="5" creationId="{8174167C-56D4-459E-967A-FD98D6650DB3}"/>
          </ac:picMkLst>
        </pc:picChg>
      </pc:sldChg>
      <pc:sldChg chg="modSp add">
        <pc:chgData name="" userId="9f76175780acfb0c" providerId="LiveId" clId="{E97C55C2-C6F4-44EC-A80C-68E553EA5B3F}" dt="2023-02-01T18:20:28.938" v="231" actId="20577"/>
        <pc:sldMkLst>
          <pc:docMk/>
          <pc:sldMk cId="1446510566" sldId="278"/>
        </pc:sldMkLst>
        <pc:spChg chg="mod">
          <ac:chgData name="" userId="9f76175780acfb0c" providerId="LiveId" clId="{E97C55C2-C6F4-44EC-A80C-68E553EA5B3F}" dt="2023-02-01T18:20:28.938" v="231" actId="20577"/>
          <ac:spMkLst>
            <pc:docMk/>
            <pc:sldMk cId="1446510566" sldId="278"/>
            <ac:spMk id="3" creationId="{4202E37F-6F3B-4E28-9821-D821A6608502}"/>
          </ac:spMkLst>
        </pc:spChg>
      </pc:sldChg>
      <pc:sldChg chg="modSp add">
        <pc:chgData name="" userId="9f76175780acfb0c" providerId="LiveId" clId="{E97C55C2-C6F4-44EC-A80C-68E553EA5B3F}" dt="2023-02-01T18:21:12.829" v="235" actId="20577"/>
        <pc:sldMkLst>
          <pc:docMk/>
          <pc:sldMk cId="1826984564" sldId="279"/>
        </pc:sldMkLst>
        <pc:spChg chg="mod">
          <ac:chgData name="" userId="9f76175780acfb0c" providerId="LiveId" clId="{E97C55C2-C6F4-44EC-A80C-68E553EA5B3F}" dt="2023-02-01T18:21:12.829" v="235" actId="20577"/>
          <ac:spMkLst>
            <pc:docMk/>
            <pc:sldMk cId="1826984564" sldId="279"/>
            <ac:spMk id="3" creationId="{4202E37F-6F3B-4E28-9821-D821A6608502}"/>
          </ac:spMkLst>
        </pc:spChg>
      </pc:sldChg>
      <pc:sldChg chg="modSp add">
        <pc:chgData name="" userId="9f76175780acfb0c" providerId="LiveId" clId="{E97C55C2-C6F4-44EC-A80C-68E553EA5B3F}" dt="2023-02-01T21:19:24.560" v="381" actId="13926"/>
        <pc:sldMkLst>
          <pc:docMk/>
          <pc:sldMk cId="71606173" sldId="280"/>
        </pc:sldMkLst>
        <pc:spChg chg="mod">
          <ac:chgData name="" userId="9f76175780acfb0c" providerId="LiveId" clId="{E97C55C2-C6F4-44EC-A80C-68E553EA5B3F}" dt="2023-02-01T18:26:09.380" v="325" actId="113"/>
          <ac:spMkLst>
            <pc:docMk/>
            <pc:sldMk cId="71606173" sldId="280"/>
            <ac:spMk id="2" creationId="{0DA2334A-6A24-4FFE-9AAB-B29012B7F414}"/>
          </ac:spMkLst>
        </pc:spChg>
        <pc:spChg chg="mod">
          <ac:chgData name="" userId="9f76175780acfb0c" providerId="LiveId" clId="{E97C55C2-C6F4-44EC-A80C-68E553EA5B3F}" dt="2023-02-01T21:19:24.560" v="381" actId="13926"/>
          <ac:spMkLst>
            <pc:docMk/>
            <pc:sldMk cId="71606173" sldId="280"/>
            <ac:spMk id="3" creationId="{4202E37F-6F3B-4E28-9821-D821A6608502}"/>
          </ac:spMkLst>
        </pc:spChg>
      </pc:sldChg>
      <pc:sldChg chg="addSp delSp modSp add">
        <pc:chgData name="" userId="9f76175780acfb0c" providerId="LiveId" clId="{E97C55C2-C6F4-44EC-A80C-68E553EA5B3F}" dt="2023-02-01T18:23:34.623" v="251" actId="14100"/>
        <pc:sldMkLst>
          <pc:docMk/>
          <pc:sldMk cId="1023852863" sldId="281"/>
        </pc:sldMkLst>
        <pc:spChg chg="del">
          <ac:chgData name="" userId="9f76175780acfb0c" providerId="LiveId" clId="{E97C55C2-C6F4-44EC-A80C-68E553EA5B3F}" dt="2023-02-01T18:23:27.992" v="249"/>
          <ac:spMkLst>
            <pc:docMk/>
            <pc:sldMk cId="1023852863" sldId="281"/>
            <ac:spMk id="3" creationId="{4202E37F-6F3B-4E28-9821-D821A6608502}"/>
          </ac:spMkLst>
        </pc:spChg>
        <pc:picChg chg="add mod">
          <ac:chgData name="" userId="9f76175780acfb0c" providerId="LiveId" clId="{E97C55C2-C6F4-44EC-A80C-68E553EA5B3F}" dt="2023-02-01T18:23:34.623" v="251" actId="14100"/>
          <ac:picMkLst>
            <pc:docMk/>
            <pc:sldMk cId="1023852863" sldId="281"/>
            <ac:picMk id="5" creationId="{3CFD69DF-8C29-4AE6-ABF5-917533BED993}"/>
          </ac:picMkLst>
        </pc:picChg>
      </pc:sldChg>
      <pc:sldChg chg="add">
        <pc:chgData name="" userId="9f76175780acfb0c" providerId="LiveId" clId="{E97C55C2-C6F4-44EC-A80C-68E553EA5B3F}" dt="2023-02-01T17:49:44.172" v="26"/>
        <pc:sldMkLst>
          <pc:docMk/>
          <pc:sldMk cId="2650720394" sldId="282"/>
        </pc:sldMkLst>
      </pc:sldChg>
      <pc:sldChg chg="add del">
        <pc:chgData name="" userId="9f76175780acfb0c" providerId="LiveId" clId="{E97C55C2-C6F4-44EC-A80C-68E553EA5B3F}" dt="2023-02-01T18:24:26.763" v="254" actId="2696"/>
        <pc:sldMkLst>
          <pc:docMk/>
          <pc:sldMk cId="2921682633" sldId="283"/>
        </pc:sldMkLst>
      </pc:sldChg>
      <pc:sldChg chg="add del">
        <pc:chgData name="" userId="9f76175780acfb0c" providerId="LiveId" clId="{E97C55C2-C6F4-44EC-A80C-68E553EA5B3F}" dt="2023-02-01T18:24:26.311" v="253" actId="2696"/>
        <pc:sldMkLst>
          <pc:docMk/>
          <pc:sldMk cId="2537229160" sldId="284"/>
        </pc:sldMkLst>
      </pc:sldChg>
      <pc:sldChg chg="add del">
        <pc:chgData name="" userId="9f76175780acfb0c" providerId="LiveId" clId="{E97C55C2-C6F4-44EC-A80C-68E553EA5B3F}" dt="2023-02-01T18:24:25.917" v="252" actId="2696"/>
        <pc:sldMkLst>
          <pc:docMk/>
          <pc:sldMk cId="393785517" sldId="28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CBBB548-01D6-4A3E-B9B2-0CB0FE49D117}"/>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17A9AE7B-005E-4FE7-970F-A36615D55B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8B3642C4-8184-4862-9D5A-EBCD4A66F667}"/>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5" name="عنصر نائب للتذييل 4">
            <a:extLst>
              <a:ext uri="{FF2B5EF4-FFF2-40B4-BE49-F238E27FC236}">
                <a16:creationId xmlns:a16="http://schemas.microsoft.com/office/drawing/2014/main" id="{0FA12DE4-4588-4031-A8B6-A935C8FC5ED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7DE92D5-B485-4CB4-8107-6C41ADA59314}"/>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1017615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C0D6592-87A8-4597-9F9B-BC917E029EDA}"/>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44F6FD68-70E8-4F2E-AA95-9A217D3FE12E}"/>
              </a:ext>
            </a:extLst>
          </p:cNvPr>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41104C8-99C5-4A33-8808-B586F91D436C}"/>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5" name="عنصر نائب للتذييل 4">
            <a:extLst>
              <a:ext uri="{FF2B5EF4-FFF2-40B4-BE49-F238E27FC236}">
                <a16:creationId xmlns:a16="http://schemas.microsoft.com/office/drawing/2014/main" id="{20204751-268E-426A-B6C0-374E3F9446EE}"/>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B8F3C06-BDF5-4166-B791-CA09E9D79C93}"/>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1062444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380C835-89B3-4680-A330-94B843ECD0C7}"/>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E67C1F70-DC0B-4D4B-9210-5F43961732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حرر أنماط نص الشكل الرئيسي</a:t>
            </a:r>
          </a:p>
        </p:txBody>
      </p:sp>
      <p:sp>
        <p:nvSpPr>
          <p:cNvPr id="4" name="عنصر نائب للتاريخ 3">
            <a:extLst>
              <a:ext uri="{FF2B5EF4-FFF2-40B4-BE49-F238E27FC236}">
                <a16:creationId xmlns:a16="http://schemas.microsoft.com/office/drawing/2014/main" id="{E256C570-5422-4F9E-BE0F-2709472D4BC9}"/>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5" name="عنصر نائب للتذييل 4">
            <a:extLst>
              <a:ext uri="{FF2B5EF4-FFF2-40B4-BE49-F238E27FC236}">
                <a16:creationId xmlns:a16="http://schemas.microsoft.com/office/drawing/2014/main" id="{E5CE71BE-C76C-4035-974D-C5A7DED88440}"/>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D6CBE75-EEB0-4DDA-A346-1A3AEE2BE7A8}"/>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1406179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87BB01D-97EE-4A4F-8157-226BD2AEE9F1}"/>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5C9713B5-62C5-4CCB-A1FA-96031E87A46F}"/>
              </a:ext>
            </a:extLst>
          </p:cNvPr>
          <p:cNvSpPr>
            <a:spLocks noGrp="1"/>
          </p:cNvSpPr>
          <p:nvPr>
            <p:ph sz="half" idx="1"/>
          </p:nvPr>
        </p:nvSpPr>
        <p:spPr>
          <a:xfrm>
            <a:off x="838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D897308E-8CC8-4067-8A61-A41AB81E24FE}"/>
              </a:ext>
            </a:extLst>
          </p:cNvPr>
          <p:cNvSpPr>
            <a:spLocks noGrp="1"/>
          </p:cNvSpPr>
          <p:nvPr>
            <p:ph sz="half" idx="2"/>
          </p:nvPr>
        </p:nvSpPr>
        <p:spPr>
          <a:xfrm>
            <a:off x="6172200" y="1825625"/>
            <a:ext cx="5181600" cy="435133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412525A7-52C0-4CAE-A8E1-BED640C3F456}"/>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6" name="عنصر نائب للتذييل 5">
            <a:extLst>
              <a:ext uri="{FF2B5EF4-FFF2-40B4-BE49-F238E27FC236}">
                <a16:creationId xmlns:a16="http://schemas.microsoft.com/office/drawing/2014/main" id="{78A399B7-517C-4522-B7C6-7F7DA72A70FB}"/>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113B0643-F6B3-4C74-B6CC-9A63DCE073C9}"/>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2943382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11B64F-4EB1-4F08-B47E-4881FA149A2D}"/>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7C8EE1A5-3165-4343-AF42-CA2F6C3B77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عنصر نائب للمحتوى 3">
            <a:extLst>
              <a:ext uri="{FF2B5EF4-FFF2-40B4-BE49-F238E27FC236}">
                <a16:creationId xmlns:a16="http://schemas.microsoft.com/office/drawing/2014/main" id="{7FC656E6-620E-468B-B0EE-F06117C38462}"/>
              </a:ext>
            </a:extLst>
          </p:cNvPr>
          <p:cNvSpPr>
            <a:spLocks noGrp="1"/>
          </p:cNvSpPr>
          <p:nvPr>
            <p:ph sz="half" idx="2"/>
          </p:nvPr>
        </p:nvSpPr>
        <p:spPr>
          <a:xfrm>
            <a:off x="839788" y="2505075"/>
            <a:ext cx="5157787"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B4B706B4-786A-4C85-A03C-596D6FD872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عنصر نائب للمحتوى 5">
            <a:extLst>
              <a:ext uri="{FF2B5EF4-FFF2-40B4-BE49-F238E27FC236}">
                <a16:creationId xmlns:a16="http://schemas.microsoft.com/office/drawing/2014/main" id="{9B24DDF3-B69E-4287-B6A3-4FC1181A72C2}"/>
              </a:ext>
            </a:extLst>
          </p:cNvPr>
          <p:cNvSpPr>
            <a:spLocks noGrp="1"/>
          </p:cNvSpPr>
          <p:nvPr>
            <p:ph sz="quarter" idx="4"/>
          </p:nvPr>
        </p:nvSpPr>
        <p:spPr>
          <a:xfrm>
            <a:off x="6172200" y="2505075"/>
            <a:ext cx="5183188" cy="3684588"/>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BEA79BB5-37B5-4ACC-B39E-B26F081D9FC7}"/>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8" name="عنصر نائب للتذييل 7">
            <a:extLst>
              <a:ext uri="{FF2B5EF4-FFF2-40B4-BE49-F238E27FC236}">
                <a16:creationId xmlns:a16="http://schemas.microsoft.com/office/drawing/2014/main" id="{B7018DAE-8C49-40C2-B911-614B30EEC7F8}"/>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C3753030-7F31-4F67-9414-CDA028F706F4}"/>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42569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E2018D2-CC43-4B40-9EBB-872E1D8D8C24}"/>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4CD1CA56-ACE2-4BB0-9CE3-E5F050220009}"/>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4" name="عنصر نائب للتذييل 3">
            <a:extLst>
              <a:ext uri="{FF2B5EF4-FFF2-40B4-BE49-F238E27FC236}">
                <a16:creationId xmlns:a16="http://schemas.microsoft.com/office/drawing/2014/main" id="{4CDA9DFA-426A-4648-B444-DAC9BFC675C3}"/>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D057A180-A886-4031-BABF-2209C847788E}"/>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3625403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FA40837-4C22-49ED-BD93-57FF5D7A0037}"/>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3" name="عنصر نائب للتذييل 2">
            <a:extLst>
              <a:ext uri="{FF2B5EF4-FFF2-40B4-BE49-F238E27FC236}">
                <a16:creationId xmlns:a16="http://schemas.microsoft.com/office/drawing/2014/main" id="{14C9A5CB-4E15-46CF-A6C2-A4C3979420E3}"/>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60A7144B-FBC3-4F62-B61D-8DCBDA866B99}"/>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1705865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8E45F16-DC79-48B1-8F5E-7A00A5F4DB7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8069F9D7-ACD4-42DF-8D2C-7876C5727B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32F002AA-6A7B-4BC0-9A09-BD4C51776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91EC2CD2-9F79-47DF-AA39-8B297AD5C017}"/>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6" name="عنصر نائب للتذييل 5">
            <a:extLst>
              <a:ext uri="{FF2B5EF4-FFF2-40B4-BE49-F238E27FC236}">
                <a16:creationId xmlns:a16="http://schemas.microsoft.com/office/drawing/2014/main" id="{82653514-7865-4926-AC39-0F50B04269A4}"/>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62C6B481-AA79-4E8A-B3A7-7D903F36BFB8}"/>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4113746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6BCDD4E-1DEA-41A6-9CA8-6A0F28B5D32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C1086B8B-33CE-409E-986B-0E1622365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598BBFF6-FD3C-43D9-AED3-DD3EA3D4BE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حرر أنماط نص الشكل الرئيسي</a:t>
            </a:r>
          </a:p>
        </p:txBody>
      </p:sp>
      <p:sp>
        <p:nvSpPr>
          <p:cNvPr id="5" name="عنصر نائب للتاريخ 4">
            <a:extLst>
              <a:ext uri="{FF2B5EF4-FFF2-40B4-BE49-F238E27FC236}">
                <a16:creationId xmlns:a16="http://schemas.microsoft.com/office/drawing/2014/main" id="{DD0F91B2-48C8-496A-85B9-A9E2EA9AF782}"/>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6" name="عنصر نائب للتذييل 5">
            <a:extLst>
              <a:ext uri="{FF2B5EF4-FFF2-40B4-BE49-F238E27FC236}">
                <a16:creationId xmlns:a16="http://schemas.microsoft.com/office/drawing/2014/main" id="{11CB4377-7083-4B31-B830-F5B3BA9B9DFD}"/>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0B3E5443-2528-4B67-AB45-D5AFA409FD91}"/>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2616357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A682DA3-D268-4DA6-811D-0CCBCDBA0795}"/>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659073C3-F2EF-48DD-8CA4-1903BABD45E4}"/>
              </a:ext>
            </a:extLst>
          </p:cNvPr>
          <p:cNvSpPr>
            <a:spLocks noGrp="1"/>
          </p:cNvSpPr>
          <p:nvPr>
            <p:ph type="body" orient="vert" idx="1"/>
          </p:nvPr>
        </p:nvSpPr>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0AD904C-E463-42EB-A16F-A7F81ACB1E5D}"/>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5" name="عنصر نائب للتذييل 4">
            <a:extLst>
              <a:ext uri="{FF2B5EF4-FFF2-40B4-BE49-F238E27FC236}">
                <a16:creationId xmlns:a16="http://schemas.microsoft.com/office/drawing/2014/main" id="{12FCAF73-27CC-4E90-B34D-873EA6F144FB}"/>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2DB054C-677F-4D2C-8A24-47135EE72ACE}"/>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3452909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35BC96E-AFEC-4DD4-B9DB-07835852D958}"/>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DFE6BD5B-F46E-4C21-BD92-845F1060FACC}"/>
              </a:ext>
            </a:extLst>
          </p:cNvPr>
          <p:cNvSpPr>
            <a:spLocks noGrp="1"/>
          </p:cNvSpPr>
          <p:nvPr>
            <p:ph type="body" orient="vert" idx="1"/>
          </p:nvPr>
        </p:nvSpPr>
        <p:spPr>
          <a:xfrm>
            <a:off x="838200" y="365125"/>
            <a:ext cx="7734300" cy="5811838"/>
          </a:xfrm>
        </p:spPr>
        <p:txBody>
          <a:bodyPr vert="eaVe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7CF9689A-9761-459F-9658-2FD4A8F6AC9A}"/>
              </a:ext>
            </a:extLst>
          </p:cNvPr>
          <p:cNvSpPr>
            <a:spLocks noGrp="1"/>
          </p:cNvSpPr>
          <p:nvPr>
            <p:ph type="dt" sz="half" idx="10"/>
          </p:nvPr>
        </p:nvSpPr>
        <p:spPr/>
        <p:txBody>
          <a:bodyPr/>
          <a:lstStyle/>
          <a:p>
            <a:fld id="{C695408A-AE12-42E8-842C-0D139B5AFA4B}" type="datetimeFigureOut">
              <a:rPr lang="en-US" smtClean="0"/>
              <a:t>2/1/2023</a:t>
            </a:fld>
            <a:endParaRPr lang="en-US"/>
          </a:p>
        </p:txBody>
      </p:sp>
      <p:sp>
        <p:nvSpPr>
          <p:cNvPr id="5" name="عنصر نائب للتذييل 4">
            <a:extLst>
              <a:ext uri="{FF2B5EF4-FFF2-40B4-BE49-F238E27FC236}">
                <a16:creationId xmlns:a16="http://schemas.microsoft.com/office/drawing/2014/main" id="{416AB3EC-1AA5-4A10-AE2E-64B9EBEFBEB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5511D69F-9324-4551-B6A9-D6A328F6B9F4}"/>
              </a:ext>
            </a:extLst>
          </p:cNvPr>
          <p:cNvSpPr>
            <a:spLocks noGrp="1"/>
          </p:cNvSpPr>
          <p:nvPr>
            <p:ph type="sldNum" sz="quarter" idx="12"/>
          </p:nvPr>
        </p:nvSpPr>
        <p:spPr/>
        <p:txBody>
          <a:bodyPr/>
          <a:lstStyle/>
          <a:p>
            <a:fld id="{E4F6751D-1ADE-4AD4-906D-35AE939F2B84}" type="slidenum">
              <a:rPr lang="en-US" smtClean="0"/>
              <a:t>‹#›</a:t>
            </a:fld>
            <a:endParaRPr lang="en-US"/>
          </a:p>
        </p:txBody>
      </p:sp>
    </p:spTree>
    <p:extLst>
      <p:ext uri="{BB962C8B-B14F-4D97-AF65-F5344CB8AC3E}">
        <p14:creationId xmlns:p14="http://schemas.microsoft.com/office/powerpoint/2010/main" val="139661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C71DEFFB-6704-412E-8F47-28CB7CDF961A}"/>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D65768B9-84AE-44AB-AA0A-2E21D2872975}"/>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F3B5FC95-0ED0-4ECB-9BDF-2A9ECB70F448}"/>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695408A-AE12-42E8-842C-0D139B5AFA4B}" type="datetimeFigureOut">
              <a:rPr lang="en-US" smtClean="0"/>
              <a:t>2/1/2023</a:t>
            </a:fld>
            <a:endParaRPr lang="en-US"/>
          </a:p>
        </p:txBody>
      </p:sp>
      <p:sp>
        <p:nvSpPr>
          <p:cNvPr id="5" name="عنصر نائب للتذييل 4">
            <a:extLst>
              <a:ext uri="{FF2B5EF4-FFF2-40B4-BE49-F238E27FC236}">
                <a16:creationId xmlns:a16="http://schemas.microsoft.com/office/drawing/2014/main" id="{315F7B7C-6786-46F0-B383-6BE23FDBC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BF37C99-DEF5-4562-8921-1E89CDC575C9}"/>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4F6751D-1ADE-4AD4-906D-35AE939F2B84}" type="slidenum">
              <a:rPr lang="en-US" smtClean="0"/>
              <a:t>‹#›</a:t>
            </a:fld>
            <a:endParaRPr lang="en-US"/>
          </a:p>
        </p:txBody>
      </p:sp>
    </p:spTree>
    <p:extLst>
      <p:ext uri="{BB962C8B-B14F-4D97-AF65-F5344CB8AC3E}">
        <p14:creationId xmlns:p14="http://schemas.microsoft.com/office/powerpoint/2010/main" val="3537488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37DACF7-5682-4454-956C-6FDA6E67B330}"/>
              </a:ext>
            </a:extLst>
          </p:cNvPr>
          <p:cNvSpPr>
            <a:spLocks noGrp="1"/>
          </p:cNvSpPr>
          <p:nvPr>
            <p:ph type="ctrTitle"/>
          </p:nvPr>
        </p:nvSpPr>
        <p:spPr/>
        <p:txBody>
          <a:bodyPr/>
          <a:lstStyle/>
          <a:p>
            <a:r>
              <a:rPr lang="en-US" b="1" dirty="0">
                <a:solidFill>
                  <a:srgbClr val="00B0F0"/>
                </a:solidFill>
              </a:rPr>
              <a:t>Development of Reproductive System</a:t>
            </a:r>
          </a:p>
        </p:txBody>
      </p:sp>
      <p:sp>
        <p:nvSpPr>
          <p:cNvPr id="3" name="عنوان فرعي 2">
            <a:extLst>
              <a:ext uri="{FF2B5EF4-FFF2-40B4-BE49-F238E27FC236}">
                <a16:creationId xmlns:a16="http://schemas.microsoft.com/office/drawing/2014/main" id="{930787FA-7400-4E66-AA84-B3B2DBF0F326}"/>
              </a:ext>
            </a:extLst>
          </p:cNvPr>
          <p:cNvSpPr>
            <a:spLocks noGrp="1"/>
          </p:cNvSpPr>
          <p:nvPr>
            <p:ph type="subTitle" idx="1"/>
          </p:nvPr>
        </p:nvSpPr>
        <p:spPr>
          <a:xfrm>
            <a:off x="1598645" y="4079875"/>
            <a:ext cx="9144000" cy="1655762"/>
          </a:xfrm>
        </p:spPr>
        <p:txBody>
          <a:bodyPr/>
          <a:lstStyle/>
          <a:p>
            <a:r>
              <a:rPr lang="en-US" dirty="0">
                <a:solidFill>
                  <a:srgbClr val="00B0F0"/>
                </a:solidFill>
              </a:rPr>
              <a:t>Dr. </a:t>
            </a:r>
            <a:r>
              <a:rPr lang="en-US" dirty="0" err="1">
                <a:solidFill>
                  <a:srgbClr val="00B0F0"/>
                </a:solidFill>
              </a:rPr>
              <a:t>Enas</a:t>
            </a:r>
            <a:r>
              <a:rPr lang="en-US" dirty="0">
                <a:solidFill>
                  <a:srgbClr val="00B0F0"/>
                </a:solidFill>
              </a:rPr>
              <a:t> </a:t>
            </a:r>
            <a:r>
              <a:rPr lang="en-US" dirty="0" err="1">
                <a:solidFill>
                  <a:srgbClr val="00B0F0"/>
                </a:solidFill>
              </a:rPr>
              <a:t>Halawa</a:t>
            </a:r>
            <a:endParaRPr lang="en-US" dirty="0">
              <a:solidFill>
                <a:srgbClr val="00B0F0"/>
              </a:solidFill>
            </a:endParaRPr>
          </a:p>
          <a:p>
            <a:endParaRPr lang="en-US" dirty="0">
              <a:solidFill>
                <a:srgbClr val="00B0F0"/>
              </a:solidFill>
            </a:endParaRPr>
          </a:p>
        </p:txBody>
      </p:sp>
    </p:spTree>
    <p:extLst>
      <p:ext uri="{BB962C8B-B14F-4D97-AF65-F5344CB8AC3E}">
        <p14:creationId xmlns:p14="http://schemas.microsoft.com/office/powerpoint/2010/main" val="721588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sexual identity of individuals depends on their genetic, gonadal and phenotypic sex. </a:t>
            </a:r>
          </a:p>
          <a:p>
            <a:pPr algn="l" rtl="0"/>
            <a:r>
              <a:rPr lang="en-US" dirty="0"/>
              <a:t>Genetic or chromosomal sex is determined by the sex chromosomes, with XX karyotype being a genetic female and XY karyotype being a genetic male. </a:t>
            </a:r>
          </a:p>
          <a:p>
            <a:pPr algn="l" rtl="0"/>
            <a:r>
              <a:rPr lang="en-US" dirty="0"/>
              <a:t>Chromosomal sex is determined at the time of fertilization and is dependent on the presence of Y chromosome.</a:t>
            </a:r>
          </a:p>
          <a:p>
            <a:pPr algn="l" rtl="0"/>
            <a:endParaRPr lang="en-US" dirty="0"/>
          </a:p>
        </p:txBody>
      </p:sp>
    </p:spTree>
    <p:extLst>
      <p:ext uri="{BB962C8B-B14F-4D97-AF65-F5344CB8AC3E}">
        <p14:creationId xmlns:p14="http://schemas.microsoft.com/office/powerpoint/2010/main" val="196616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main gene which is involved for directing the development of testes is the SRY gene, located on the Y chromosome. </a:t>
            </a:r>
          </a:p>
          <a:p>
            <a:pPr algn="l" rtl="0"/>
            <a:r>
              <a:rPr lang="en-US" dirty="0"/>
              <a:t>In the absence of Y chromosome, the bipotential gonad differentiates into an ovary about 2weeks later than when testicular development begins in the male. </a:t>
            </a:r>
          </a:p>
          <a:p>
            <a:pPr algn="l" rtl="0"/>
            <a:r>
              <a:rPr lang="en-US" dirty="0"/>
              <a:t>Gonadal sex, which is determined by the genetic sex, is established next. </a:t>
            </a:r>
          </a:p>
          <a:p>
            <a:pPr algn="l" rtl="0"/>
            <a:r>
              <a:rPr lang="en-US" dirty="0"/>
              <a:t>Gonadal sex is dependent on the presence of gonads: testes in males and ovaries in females. </a:t>
            </a:r>
          </a:p>
        </p:txBody>
      </p:sp>
    </p:spTree>
    <p:extLst>
      <p:ext uri="{BB962C8B-B14F-4D97-AF65-F5344CB8AC3E}">
        <p14:creationId xmlns:p14="http://schemas.microsoft.com/office/powerpoint/2010/main" val="4087944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Gonadal sex controls the development of both internal and external genitalia. </a:t>
            </a:r>
          </a:p>
          <a:p>
            <a:pPr algn="l" rtl="0"/>
            <a:r>
              <a:rPr lang="en-US" dirty="0"/>
              <a:t>Internal genitalia in males comprises of testes, epididymis and vas deferens, while in females it comprises of fallopian tubes, uterus and cervix. </a:t>
            </a:r>
          </a:p>
          <a:p>
            <a:pPr algn="l" rtl="0"/>
            <a:r>
              <a:rPr lang="en-US" dirty="0"/>
              <a:t>Phenotypic sex is determined by the appearance of external genitalia and secondary sexual characteristics, which develop at the time of puberty.</a:t>
            </a:r>
          </a:p>
        </p:txBody>
      </p:sp>
    </p:spTree>
    <p:extLst>
      <p:ext uri="{BB962C8B-B14F-4D97-AF65-F5344CB8AC3E}">
        <p14:creationId xmlns:p14="http://schemas.microsoft.com/office/powerpoint/2010/main" val="990901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pPr algn="ctr"/>
            <a:r>
              <a:rPr lang="en-US" b="1" dirty="0">
                <a:solidFill>
                  <a:srgbClr val="00B0F0"/>
                </a:solidFill>
              </a:rPr>
              <a:t>Development of Gonads</a:t>
            </a:r>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development of gonads begins during the 5th week of gestation in the human embryos with the development of a protuberance known as the genital or gonadal ridge.</a:t>
            </a:r>
          </a:p>
          <a:p>
            <a:pPr algn="l" rtl="0"/>
            <a:endParaRPr lang="en-US" dirty="0"/>
          </a:p>
        </p:txBody>
      </p:sp>
      <p:pic>
        <p:nvPicPr>
          <p:cNvPr id="5" name="صورة 4">
            <a:extLst>
              <a:ext uri="{FF2B5EF4-FFF2-40B4-BE49-F238E27FC236}">
                <a16:creationId xmlns:a16="http://schemas.microsoft.com/office/drawing/2014/main" id="{9DA6D045-480D-4A55-A5F8-3270BB44BC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3821" y="3429000"/>
            <a:ext cx="6710143" cy="2747963"/>
          </a:xfrm>
          <a:prstGeom prst="rect">
            <a:avLst/>
          </a:prstGeom>
        </p:spPr>
      </p:pic>
    </p:spTree>
    <p:extLst>
      <p:ext uri="{BB962C8B-B14F-4D97-AF65-F5344CB8AC3E}">
        <p14:creationId xmlns:p14="http://schemas.microsoft.com/office/powerpoint/2010/main" val="2123675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appearance of the primitive gonad is similar in both sexes until 42 days after </a:t>
            </a:r>
            <a:r>
              <a:rPr lang="en-US" dirty="0" err="1"/>
              <a:t>fertilisation</a:t>
            </a:r>
            <a:r>
              <a:rPr lang="en-US" dirty="0"/>
              <a:t> when differentiation of seminiferous tubules occurs. </a:t>
            </a:r>
          </a:p>
          <a:p>
            <a:pPr algn="l" rtl="0"/>
            <a:r>
              <a:rPr lang="en-US" dirty="0"/>
              <a:t>At this stage, the gonads are present in form of </a:t>
            </a:r>
            <a:r>
              <a:rPr lang="en-US" dirty="0">
                <a:highlight>
                  <a:srgbClr val="FFFF00"/>
                </a:highlight>
              </a:rPr>
              <a:t>coelomic prominences </a:t>
            </a:r>
            <a:r>
              <a:rPr lang="en-US" dirty="0"/>
              <a:t>overlying the mesonephros, which forms the gonadal ridges. </a:t>
            </a:r>
          </a:p>
          <a:p>
            <a:pPr algn="l" rtl="0"/>
            <a:r>
              <a:rPr lang="en-US" dirty="0"/>
              <a:t>Just below this ridge lies the mesonephric duct.</a:t>
            </a:r>
          </a:p>
          <a:p>
            <a:pPr algn="l" rtl="0"/>
            <a:r>
              <a:rPr lang="en-US" dirty="0">
                <a:solidFill>
                  <a:srgbClr val="FF0000"/>
                </a:solidFill>
              </a:rPr>
              <a:t>Mesonephros and genital ridge are together termed as the </a:t>
            </a:r>
            <a:r>
              <a:rPr lang="en-US" u="sng" dirty="0">
                <a:solidFill>
                  <a:srgbClr val="FF0000"/>
                </a:solidFill>
              </a:rPr>
              <a:t>urogenital</a:t>
            </a:r>
            <a:r>
              <a:rPr lang="en-US" dirty="0">
                <a:solidFill>
                  <a:srgbClr val="FF0000"/>
                </a:solidFill>
              </a:rPr>
              <a:t> </a:t>
            </a:r>
            <a:r>
              <a:rPr lang="en-US" u="sng" dirty="0">
                <a:solidFill>
                  <a:srgbClr val="FF0000"/>
                </a:solidFill>
              </a:rPr>
              <a:t>ridge</a:t>
            </a:r>
            <a:r>
              <a:rPr lang="en-US" dirty="0"/>
              <a:t>.</a:t>
            </a:r>
          </a:p>
        </p:txBody>
      </p:sp>
    </p:spTree>
    <p:extLst>
      <p:ext uri="{BB962C8B-B14F-4D97-AF65-F5344CB8AC3E}">
        <p14:creationId xmlns:p14="http://schemas.microsoft.com/office/powerpoint/2010/main" val="2200467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differentiation of the primitive gonads along with a male or female line takes place at around 6–9 weeks of gestation. </a:t>
            </a:r>
          </a:p>
          <a:p>
            <a:pPr marL="0" indent="0" algn="l" rtl="0">
              <a:buNone/>
            </a:pPr>
            <a:endParaRPr lang="en-US" dirty="0"/>
          </a:p>
          <a:p>
            <a:pPr algn="l" rtl="0"/>
            <a:r>
              <a:rPr lang="en-US" dirty="0"/>
              <a:t>The primordial germ cells which eventually give rise to the ova or sperms in females and males respectively migrate from the wall of the yolk sac into the genital ridge between 4th to 6th weeks of gestation, simultaneously proliferating at the same time.</a:t>
            </a:r>
          </a:p>
          <a:p>
            <a:pPr algn="l" rtl="0"/>
            <a:endParaRPr lang="en-US" dirty="0"/>
          </a:p>
        </p:txBody>
      </p:sp>
    </p:spTree>
    <p:extLst>
      <p:ext uri="{BB962C8B-B14F-4D97-AF65-F5344CB8AC3E}">
        <p14:creationId xmlns:p14="http://schemas.microsoft.com/office/powerpoint/2010/main" val="207654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normAutofit lnSpcReduction="10000"/>
          </a:bodyPr>
          <a:lstStyle/>
          <a:p>
            <a:pPr algn="l" rtl="0"/>
            <a:r>
              <a:rPr lang="en-US" dirty="0"/>
              <a:t>As the cells of the genital ridge multiply and proliferate, its size increases and therefore the mesonephros gets displaced dorsally and laterally. </a:t>
            </a:r>
          </a:p>
          <a:p>
            <a:pPr algn="l" rtl="0"/>
            <a:r>
              <a:rPr lang="en-US" dirty="0"/>
              <a:t>Once the germ cells arrive in the gonads, further differentiation into the male or female depends upon the </a:t>
            </a:r>
            <a:r>
              <a:rPr lang="en-US" dirty="0">
                <a:highlight>
                  <a:srgbClr val="FFFF00"/>
                </a:highlight>
              </a:rPr>
              <a:t>sex of the gonadal somatic cells and the signals in the surrounding environment r</a:t>
            </a:r>
            <a:r>
              <a:rPr lang="en-US" dirty="0"/>
              <a:t>ather than the chromosomal sex of the germ cells themselves.</a:t>
            </a:r>
          </a:p>
          <a:p>
            <a:pPr algn="l" rtl="0"/>
            <a:r>
              <a:rPr lang="en-US" dirty="0"/>
              <a:t>The gonads do not obtain male or female status until the 7th week of development. </a:t>
            </a:r>
          </a:p>
          <a:p>
            <a:pPr algn="l" rtl="0"/>
            <a:r>
              <a:rPr lang="en-US" dirty="0"/>
              <a:t>The testis is formed in the lumbar region and thereafter descends to the scrotum by passing through the inguinal canal</a:t>
            </a:r>
          </a:p>
        </p:txBody>
      </p:sp>
    </p:spTree>
    <p:extLst>
      <p:ext uri="{BB962C8B-B14F-4D97-AF65-F5344CB8AC3E}">
        <p14:creationId xmlns:p14="http://schemas.microsoft.com/office/powerpoint/2010/main" val="2783003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ovary develops from the primitive cortex. </a:t>
            </a:r>
          </a:p>
          <a:p>
            <a:pPr algn="l" rtl="0"/>
            <a:r>
              <a:rPr lang="en-US" dirty="0"/>
              <a:t>Ovaries also develop in the lumbar region and they too descend, but their descent is arrested by the secondary attachment of </a:t>
            </a:r>
            <a:r>
              <a:rPr lang="en-US" dirty="0">
                <a:highlight>
                  <a:srgbClr val="FFFF00"/>
                </a:highlight>
              </a:rPr>
              <a:t>gubernaculum</a:t>
            </a:r>
            <a:r>
              <a:rPr lang="en-US" dirty="0"/>
              <a:t> to the uterus. </a:t>
            </a:r>
          </a:p>
          <a:p>
            <a:pPr algn="l" rtl="0"/>
            <a:r>
              <a:rPr lang="en-US" dirty="0"/>
              <a:t>At 10 weeks conception there is meiotic entry of oocytes in the medulla of the primitive gonad of the developing </a:t>
            </a:r>
            <a:r>
              <a:rPr lang="en-US" dirty="0" err="1"/>
              <a:t>foetus</a:t>
            </a:r>
            <a:r>
              <a:rPr lang="en-US" dirty="0"/>
              <a:t>. </a:t>
            </a:r>
          </a:p>
          <a:p>
            <a:pPr algn="l" rtl="0"/>
            <a:r>
              <a:rPr lang="en-US" dirty="0" err="1"/>
              <a:t>Gonocytes</a:t>
            </a:r>
            <a:r>
              <a:rPr lang="en-US" dirty="0"/>
              <a:t> are diploid and only become haploid in the gonad via meiosis. </a:t>
            </a:r>
          </a:p>
          <a:p>
            <a:pPr algn="l" rtl="0"/>
            <a:r>
              <a:rPr lang="en-US" dirty="0"/>
              <a:t>Mitosis in oogonia is completed in the 7th month of </a:t>
            </a:r>
            <a:r>
              <a:rPr lang="en-US" dirty="0" err="1"/>
              <a:t>foetal</a:t>
            </a:r>
            <a:r>
              <a:rPr lang="en-US" dirty="0"/>
              <a:t> life</a:t>
            </a:r>
          </a:p>
        </p:txBody>
      </p:sp>
    </p:spTree>
    <p:extLst>
      <p:ext uri="{BB962C8B-B14F-4D97-AF65-F5344CB8AC3E}">
        <p14:creationId xmlns:p14="http://schemas.microsoft.com/office/powerpoint/2010/main" val="640791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pPr algn="ctr"/>
            <a:r>
              <a:rPr lang="en-US" b="1" dirty="0">
                <a:solidFill>
                  <a:srgbClr val="00B0F0"/>
                </a:solidFill>
              </a:rPr>
              <a:t>Development of Internal Genitalia</a:t>
            </a:r>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normAutofit fontScale="92500" lnSpcReduction="20000"/>
          </a:bodyPr>
          <a:lstStyle/>
          <a:p>
            <a:pPr algn="l" rtl="0"/>
            <a:r>
              <a:rPr lang="en-US" dirty="0"/>
              <a:t>The mesonephric ducts (Wolffian ducts) and paramesonephric ducts (Müllerian ducts) are two discreet duct systems, which are responsible for the development of internal genitalia in males and females respectively. </a:t>
            </a:r>
          </a:p>
          <a:p>
            <a:pPr algn="l" rtl="0"/>
            <a:r>
              <a:rPr lang="en-US" dirty="0"/>
              <a:t>These duct systems coexist in all embryos during the ambisexual period of development (up to 8 weeks of gestation).</a:t>
            </a:r>
          </a:p>
          <a:p>
            <a:pPr algn="l" rtl="0"/>
            <a:r>
              <a:rPr lang="en-US" dirty="0"/>
              <a:t>One duct system persists, giving rise to </a:t>
            </a:r>
            <a:r>
              <a:rPr lang="en-US" dirty="0" err="1"/>
              <a:t>specialised</a:t>
            </a:r>
            <a:r>
              <a:rPr lang="en-US" dirty="0"/>
              <a:t> ducts and glands and the other one regresses leaving behind the nonfunctional vestiges. </a:t>
            </a:r>
          </a:p>
          <a:p>
            <a:pPr algn="l" rtl="0"/>
            <a:r>
              <a:rPr lang="en-US" dirty="0"/>
              <a:t>Both the duct systems arise within the urogenital ridge during embryogenesis, running in length and terminating in the cloaca. </a:t>
            </a:r>
          </a:p>
          <a:p>
            <a:pPr algn="l" rtl="0"/>
            <a:r>
              <a:rPr lang="en-US" dirty="0"/>
              <a:t>The Wolffian duct or the mesonephric duct is the embryonic duct of the mesonephros. </a:t>
            </a:r>
          </a:p>
          <a:p>
            <a:pPr algn="l" rtl="0"/>
            <a:r>
              <a:rPr lang="en-US" dirty="0"/>
              <a:t>It connects the primitive kidney (Wolffian body or mesonephros) to the cloaca</a:t>
            </a:r>
          </a:p>
        </p:txBody>
      </p:sp>
    </p:spTree>
    <p:extLst>
      <p:ext uri="{BB962C8B-B14F-4D97-AF65-F5344CB8AC3E}">
        <p14:creationId xmlns:p14="http://schemas.microsoft.com/office/powerpoint/2010/main" val="2091330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Müllerian tube, one on each side, runs close to the lateral side of the Wolffian duct caudally until it reaches a lower level where it turns medially, crosses in front of the Wolffian duct and joins its fellow from the opposite side. </a:t>
            </a:r>
          </a:p>
          <a:p>
            <a:pPr marL="0" indent="0" algn="l" rtl="0">
              <a:buNone/>
            </a:pPr>
            <a:endParaRPr lang="en-US" dirty="0"/>
          </a:p>
          <a:p>
            <a:pPr algn="l" rtl="0"/>
            <a:r>
              <a:rPr lang="en-US" dirty="0"/>
              <a:t>While forming the uterus Müllerian ducts fuse from below upwards. The epithelial covering of the ovary and the Müllerian duct are both formed from coelomic epithelium.</a:t>
            </a:r>
          </a:p>
          <a:p>
            <a:pPr algn="l" rtl="0"/>
            <a:endParaRPr lang="en-US" dirty="0"/>
          </a:p>
        </p:txBody>
      </p:sp>
    </p:spTree>
    <p:extLst>
      <p:ext uri="{BB962C8B-B14F-4D97-AF65-F5344CB8AC3E}">
        <p14:creationId xmlns:p14="http://schemas.microsoft.com/office/powerpoint/2010/main" val="358486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normAutofit lnSpcReduction="10000"/>
          </a:bodyPr>
          <a:lstStyle/>
          <a:p>
            <a:pPr algn="l" rtl="0"/>
            <a:r>
              <a:rPr lang="en-US" dirty="0"/>
              <a:t>The Wolffian duct persists in the presence of a Y chromosome.</a:t>
            </a:r>
          </a:p>
          <a:p>
            <a:pPr algn="l" rtl="0"/>
            <a:r>
              <a:rPr lang="en-US" dirty="0"/>
              <a:t> Differentiation of the Wolffian duct system is stimulated by </a:t>
            </a:r>
            <a:r>
              <a:rPr lang="en-US" dirty="0">
                <a:highlight>
                  <a:srgbClr val="FFFF00"/>
                </a:highlight>
              </a:rPr>
              <a:t>high local concentration of the hormone, testosterone. </a:t>
            </a:r>
          </a:p>
          <a:p>
            <a:pPr algn="l" rtl="0"/>
            <a:r>
              <a:rPr lang="en-US" dirty="0"/>
              <a:t>The Leydig cells of testis are responsible for producing testosterone and dihydrotestosterone</a:t>
            </a:r>
          </a:p>
          <a:p>
            <a:pPr algn="l" rtl="0"/>
            <a:r>
              <a:rPr lang="en-US" dirty="0"/>
              <a:t>These respectively determine the development of the Wolffian ducts into male internal genitalia, and the male external genitalia. </a:t>
            </a:r>
          </a:p>
          <a:p>
            <a:pPr algn="l" rtl="0"/>
            <a:r>
              <a:rPr lang="en-US" dirty="0"/>
              <a:t>The presence of testosterone in males facilitates the development of Wolffian duct into structures including rete testis, efferent ducts, epididymis, vas deferens, seminal vesicles and ductus deferens</a:t>
            </a:r>
          </a:p>
        </p:txBody>
      </p:sp>
    </p:spTree>
    <p:extLst>
      <p:ext uri="{BB962C8B-B14F-4D97-AF65-F5344CB8AC3E}">
        <p14:creationId xmlns:p14="http://schemas.microsoft.com/office/powerpoint/2010/main" val="1705824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normAutofit fontScale="92500" lnSpcReduction="20000"/>
          </a:bodyPr>
          <a:lstStyle/>
          <a:p>
            <a:pPr algn="l" rtl="0"/>
            <a:r>
              <a:rPr lang="en-US" dirty="0"/>
              <a:t>Simultaneous with the development of Wolffian duct system, the Müllerian duct system regresses in males. </a:t>
            </a:r>
          </a:p>
          <a:p>
            <a:pPr algn="l" rtl="0"/>
            <a:r>
              <a:rPr lang="en-US" dirty="0"/>
              <a:t>Müllerian inhibiting substance (MIS) is a non-steroidal substance, produced by the </a:t>
            </a:r>
            <a:r>
              <a:rPr lang="en-US" dirty="0">
                <a:highlight>
                  <a:srgbClr val="FFFF00"/>
                </a:highlight>
              </a:rPr>
              <a:t>Sertoli cells </a:t>
            </a:r>
            <a:r>
              <a:rPr lang="en-US" dirty="0"/>
              <a:t>in the testes, which causes regression of the paramesonephric duct. </a:t>
            </a:r>
          </a:p>
          <a:p>
            <a:pPr algn="l" rtl="0"/>
            <a:r>
              <a:rPr lang="en-US" dirty="0"/>
              <a:t>In the male, the paramesonephric ducts degenerate into the appendix testes and utriculus </a:t>
            </a:r>
            <a:r>
              <a:rPr lang="en-US" dirty="0" err="1"/>
              <a:t>masculinus</a:t>
            </a:r>
            <a:r>
              <a:rPr lang="en-US" dirty="0"/>
              <a:t>. </a:t>
            </a:r>
          </a:p>
          <a:p>
            <a:pPr algn="l" rtl="0"/>
            <a:r>
              <a:rPr lang="en-US" dirty="0"/>
              <a:t>The third (lower vertical) part of the paramesonephric duct remains rudimentary and gets incorporated in the prostate gland to form the </a:t>
            </a:r>
            <a:r>
              <a:rPr lang="en-US" dirty="0">
                <a:highlight>
                  <a:srgbClr val="FFFF00"/>
                </a:highlight>
              </a:rPr>
              <a:t>prostatic utricle</a:t>
            </a:r>
            <a:r>
              <a:rPr lang="en-US" dirty="0"/>
              <a:t>. </a:t>
            </a:r>
          </a:p>
          <a:p>
            <a:pPr algn="l" rtl="0"/>
            <a:r>
              <a:rPr lang="en-US" dirty="0"/>
              <a:t>Presence of MIS is required for the normal development of the Wolffian ducts along the lines of male phenotype</a:t>
            </a:r>
          </a:p>
        </p:txBody>
      </p:sp>
    </p:spTree>
    <p:extLst>
      <p:ext uri="{BB962C8B-B14F-4D97-AF65-F5344CB8AC3E}">
        <p14:creationId xmlns:p14="http://schemas.microsoft.com/office/powerpoint/2010/main" val="193208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In its absence the Müllerian ducts contribute to the development of female phenotype. </a:t>
            </a:r>
          </a:p>
          <a:p>
            <a:pPr algn="l" rtl="0"/>
            <a:r>
              <a:rPr lang="en-US" dirty="0"/>
              <a:t>Embryological remnant of mesonephric duct in males is appendix of epididymis.</a:t>
            </a:r>
          </a:p>
          <a:p>
            <a:pPr algn="l" rtl="0"/>
            <a:endParaRPr lang="en-US" dirty="0"/>
          </a:p>
        </p:txBody>
      </p:sp>
    </p:spTree>
    <p:extLst>
      <p:ext uri="{BB962C8B-B14F-4D97-AF65-F5344CB8AC3E}">
        <p14:creationId xmlns:p14="http://schemas.microsoft.com/office/powerpoint/2010/main" val="725527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a:xfrm>
            <a:off x="838200" y="1063690"/>
            <a:ext cx="10515600" cy="5113273"/>
          </a:xfrm>
        </p:spPr>
        <p:txBody>
          <a:bodyPr/>
          <a:lstStyle/>
          <a:p>
            <a:pPr algn="l" rtl="0"/>
            <a:r>
              <a:rPr lang="en-US" dirty="0"/>
              <a:t>On the other hand, in females, the Wolffian duct system regresses.</a:t>
            </a:r>
          </a:p>
          <a:p>
            <a:pPr algn="l" rtl="0"/>
            <a:r>
              <a:rPr lang="en-US" dirty="0"/>
              <a:t> The Müllerian duct system develops later and differentiates into the fallopian tubes, uterus and upper portion of the vagina.</a:t>
            </a:r>
          </a:p>
          <a:p>
            <a:pPr algn="l" rtl="0"/>
            <a:r>
              <a:rPr lang="en-US" dirty="0"/>
              <a:t>The uterus and upper one-third of the vagina develop from the </a:t>
            </a:r>
            <a:r>
              <a:rPr lang="en-US" dirty="0">
                <a:highlight>
                  <a:srgbClr val="FFFF00"/>
                </a:highlight>
              </a:rPr>
              <a:t>paramesonephric ducts </a:t>
            </a:r>
            <a:r>
              <a:rPr lang="en-US" dirty="0"/>
              <a:t>with the lower two-thirds of the vagina developing from the </a:t>
            </a:r>
            <a:r>
              <a:rPr lang="en-US" dirty="0">
                <a:highlight>
                  <a:srgbClr val="FFFF00"/>
                </a:highlight>
              </a:rPr>
              <a:t>urogenital sinus</a:t>
            </a:r>
            <a:r>
              <a:rPr lang="en-US" dirty="0"/>
              <a:t>. </a:t>
            </a:r>
          </a:p>
          <a:p>
            <a:pPr algn="l" rtl="0"/>
            <a:r>
              <a:rPr lang="en-US" dirty="0"/>
              <a:t>By the 5th month the vagina is usually completely </a:t>
            </a:r>
            <a:r>
              <a:rPr lang="en-US" dirty="0" err="1"/>
              <a:t>canalised</a:t>
            </a:r>
            <a:endParaRPr lang="en-US" dirty="0"/>
          </a:p>
          <a:p>
            <a:pPr algn="l" rtl="0"/>
            <a:endParaRPr lang="en-US" dirty="0"/>
          </a:p>
        </p:txBody>
      </p:sp>
    </p:spTree>
    <p:extLst>
      <p:ext uri="{BB962C8B-B14F-4D97-AF65-F5344CB8AC3E}">
        <p14:creationId xmlns:p14="http://schemas.microsoft.com/office/powerpoint/2010/main" val="3417905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marL="0" indent="0" algn="l" rtl="0">
              <a:buNone/>
            </a:pPr>
            <a:r>
              <a:rPr lang="en-US" dirty="0"/>
              <a:t>. </a:t>
            </a:r>
          </a:p>
          <a:p>
            <a:pPr algn="l" rtl="0"/>
            <a:endParaRPr lang="en-US" dirty="0"/>
          </a:p>
        </p:txBody>
      </p:sp>
      <p:pic>
        <p:nvPicPr>
          <p:cNvPr id="4" name="صورة 3">
            <a:extLst>
              <a:ext uri="{FF2B5EF4-FFF2-40B4-BE49-F238E27FC236}">
                <a16:creationId xmlns:a16="http://schemas.microsoft.com/office/drawing/2014/main" id="{710F7848-F65C-4741-8F9C-D3EC81D6A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915" y="271536"/>
            <a:ext cx="7935784" cy="6695351"/>
          </a:xfrm>
          <a:prstGeom prst="rect">
            <a:avLst/>
          </a:prstGeom>
        </p:spPr>
      </p:pic>
    </p:spTree>
    <p:extLst>
      <p:ext uri="{BB962C8B-B14F-4D97-AF65-F5344CB8AC3E}">
        <p14:creationId xmlns:p14="http://schemas.microsoft.com/office/powerpoint/2010/main" val="1417500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In females, the remnants of the Wolffian duct can form the structures such as </a:t>
            </a:r>
            <a:r>
              <a:rPr lang="en-US" dirty="0" err="1"/>
              <a:t>epoöphoron</a:t>
            </a:r>
            <a:r>
              <a:rPr lang="en-US" dirty="0"/>
              <a:t>, </a:t>
            </a:r>
            <a:r>
              <a:rPr lang="en-US" dirty="0" err="1"/>
              <a:t>paroöphoron</a:t>
            </a:r>
            <a:r>
              <a:rPr lang="en-US" dirty="0"/>
              <a:t>, </a:t>
            </a:r>
            <a:r>
              <a:rPr lang="en-US" dirty="0">
                <a:highlight>
                  <a:srgbClr val="FFFF00"/>
                </a:highlight>
              </a:rPr>
              <a:t>Skene’s gland and Gartner’s duct</a:t>
            </a:r>
            <a:r>
              <a:rPr lang="en-US" dirty="0"/>
              <a:t>.</a:t>
            </a:r>
          </a:p>
          <a:p>
            <a:pPr marL="0" indent="0" algn="l" rtl="0">
              <a:buNone/>
            </a:pPr>
            <a:endParaRPr lang="en-US" dirty="0"/>
          </a:p>
          <a:p>
            <a:pPr algn="l" rtl="0"/>
            <a:r>
              <a:rPr lang="en-US" dirty="0"/>
              <a:t> The Gartner’s duct runs medially through the broad ligament and down the side of the vagina, where cysts may form in it. </a:t>
            </a:r>
          </a:p>
          <a:p>
            <a:pPr marL="0" indent="0" algn="l" rtl="0">
              <a:buNone/>
            </a:pPr>
            <a:endParaRPr lang="en-US" dirty="0"/>
          </a:p>
          <a:p>
            <a:pPr algn="l" rtl="0"/>
            <a:r>
              <a:rPr lang="en-US" dirty="0"/>
              <a:t>It eventually gets incorporated into the wall of the cervix uteri. </a:t>
            </a:r>
          </a:p>
          <a:p>
            <a:pPr algn="l" rtl="0"/>
            <a:r>
              <a:rPr lang="en-US" dirty="0"/>
              <a:t>In both males and females, the Wolffian duct goes to form </a:t>
            </a:r>
            <a:r>
              <a:rPr lang="en-US" dirty="0">
                <a:highlight>
                  <a:srgbClr val="FFFF00"/>
                </a:highlight>
              </a:rPr>
              <a:t>the trigone of the bladder, and the ureters.</a:t>
            </a:r>
          </a:p>
        </p:txBody>
      </p:sp>
    </p:spTree>
    <p:extLst>
      <p:ext uri="{BB962C8B-B14F-4D97-AF65-F5344CB8AC3E}">
        <p14:creationId xmlns:p14="http://schemas.microsoft.com/office/powerpoint/2010/main" val="3283229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pPr algn="ctr"/>
            <a:r>
              <a:rPr lang="en-US" b="1" dirty="0">
                <a:solidFill>
                  <a:srgbClr val="00B0F0"/>
                </a:solidFill>
              </a:rPr>
              <a:t>Development of the External Genitalia</a:t>
            </a:r>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External genitalia persists in the bipotential state until 9 weeks of gestation at which time it consists of a </a:t>
            </a:r>
            <a:r>
              <a:rPr lang="en-US" i="1" u="sng" dirty="0"/>
              <a:t>genital tubercle, urogenital sinus and lateral </a:t>
            </a:r>
            <a:r>
              <a:rPr lang="en-US" i="1" u="sng" dirty="0" err="1"/>
              <a:t>labioscrotal</a:t>
            </a:r>
            <a:r>
              <a:rPr lang="en-US" i="1" u="sng" dirty="0"/>
              <a:t> folds or swellings</a:t>
            </a:r>
            <a:r>
              <a:rPr lang="en-US" dirty="0"/>
              <a:t>. </a:t>
            </a:r>
          </a:p>
          <a:p>
            <a:pPr algn="l" rtl="0"/>
            <a:r>
              <a:rPr lang="en-US" dirty="0"/>
              <a:t>The external genitalia are neutral primordia, which can develop into either male or female structures depending on the signals produced by the gonadal steroid hormones.</a:t>
            </a:r>
          </a:p>
          <a:p>
            <a:pPr algn="l" rtl="0"/>
            <a:r>
              <a:rPr lang="en-US" dirty="0"/>
              <a:t>The external genitalia can be full recognized as male or female by the 16th week of fetal life by ultrasound examination. </a:t>
            </a:r>
          </a:p>
          <a:p>
            <a:pPr algn="l" rtl="0"/>
            <a:r>
              <a:rPr lang="en-US" dirty="0"/>
              <a:t>In females, the external genitalia are under the influence of </a:t>
            </a:r>
            <a:r>
              <a:rPr lang="en-US" dirty="0" err="1"/>
              <a:t>oestrogen</a:t>
            </a:r>
            <a:r>
              <a:rPr lang="en-US" dirty="0"/>
              <a:t> produced by the placenta and mother</a:t>
            </a:r>
          </a:p>
        </p:txBody>
      </p:sp>
    </p:spTree>
    <p:extLst>
      <p:ext uri="{BB962C8B-B14F-4D97-AF65-F5344CB8AC3E}">
        <p14:creationId xmlns:p14="http://schemas.microsoft.com/office/powerpoint/2010/main" val="1879649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In males, the Leydig cells of </a:t>
            </a:r>
            <a:r>
              <a:rPr lang="en-US" dirty="0" err="1"/>
              <a:t>foetal</a:t>
            </a:r>
            <a:r>
              <a:rPr lang="en-US" dirty="0"/>
              <a:t> testis begin to secrete testosterone at 8–9 weeks of gestation. </a:t>
            </a:r>
          </a:p>
          <a:p>
            <a:pPr algn="l" rtl="0"/>
            <a:r>
              <a:rPr lang="en-US" dirty="0"/>
              <a:t>Under the influence of testosterone, the </a:t>
            </a:r>
            <a:r>
              <a:rPr lang="en-US" dirty="0">
                <a:highlight>
                  <a:srgbClr val="FFFF00"/>
                </a:highlight>
              </a:rPr>
              <a:t>genital tubercle </a:t>
            </a:r>
            <a:r>
              <a:rPr lang="en-US" dirty="0"/>
              <a:t>forms the penis, the edges of the </a:t>
            </a:r>
            <a:r>
              <a:rPr lang="en-US" dirty="0">
                <a:highlight>
                  <a:srgbClr val="FFFF00"/>
                </a:highlight>
              </a:rPr>
              <a:t>urogenital sinus </a:t>
            </a:r>
            <a:r>
              <a:rPr lang="en-US" dirty="0"/>
              <a:t>fuse to form the penile urethra and the </a:t>
            </a:r>
            <a:r>
              <a:rPr lang="en-US" dirty="0" err="1">
                <a:highlight>
                  <a:srgbClr val="FFFF00"/>
                </a:highlight>
              </a:rPr>
              <a:t>labioscrotal</a:t>
            </a:r>
            <a:r>
              <a:rPr lang="en-US" dirty="0">
                <a:highlight>
                  <a:srgbClr val="FFFF00"/>
                </a:highlight>
              </a:rPr>
              <a:t> folds </a:t>
            </a:r>
            <a:r>
              <a:rPr lang="en-US" dirty="0"/>
              <a:t>fuse to form the scrotum. </a:t>
            </a:r>
          </a:p>
          <a:p>
            <a:pPr algn="l" rtl="0"/>
            <a:r>
              <a:rPr lang="en-US" dirty="0"/>
              <a:t>This process is complete by 12–14 weeks of gestation.</a:t>
            </a:r>
          </a:p>
          <a:p>
            <a:pPr algn="l" rtl="0"/>
            <a:endParaRPr lang="en-US" dirty="0"/>
          </a:p>
        </p:txBody>
      </p:sp>
    </p:spTree>
    <p:extLst>
      <p:ext uri="{BB962C8B-B14F-4D97-AF65-F5344CB8AC3E}">
        <p14:creationId xmlns:p14="http://schemas.microsoft.com/office/powerpoint/2010/main" val="283664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highlight>
                  <a:srgbClr val="FFFF00"/>
                </a:highlight>
              </a:rPr>
              <a:t>Urogenital sinus </a:t>
            </a:r>
            <a:r>
              <a:rPr lang="en-US" dirty="0"/>
              <a:t>also forms the prostate, bulbourethral glands, and urethra in males under the influence of androgens. </a:t>
            </a:r>
          </a:p>
          <a:p>
            <a:pPr marL="0" indent="0" algn="l" rtl="0">
              <a:buNone/>
            </a:pPr>
            <a:endParaRPr lang="en-US" dirty="0"/>
          </a:p>
          <a:p>
            <a:pPr algn="l" rtl="0"/>
            <a:r>
              <a:rPr lang="en-US" dirty="0"/>
              <a:t>Complete differentiation of the male external genitalia also depends upon the presence of the hormone, </a:t>
            </a:r>
            <a:r>
              <a:rPr lang="en-US" dirty="0">
                <a:highlight>
                  <a:srgbClr val="FFFF00"/>
                </a:highlight>
              </a:rPr>
              <a:t>dihydrotestosterone</a:t>
            </a:r>
            <a:r>
              <a:rPr lang="en-US" dirty="0"/>
              <a:t>, which is derived from testosterone with the help of the enzyme 5-a reductase</a:t>
            </a:r>
          </a:p>
        </p:txBody>
      </p:sp>
    </p:spTree>
    <p:extLst>
      <p:ext uri="{BB962C8B-B14F-4D97-AF65-F5344CB8AC3E}">
        <p14:creationId xmlns:p14="http://schemas.microsoft.com/office/powerpoint/2010/main" val="3636651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In the females or males showing defects in androgen synthesis and action, the external genital primordia do not undergo </a:t>
            </a:r>
            <a:r>
              <a:rPr lang="en-US" dirty="0" err="1"/>
              <a:t>masculinisation</a:t>
            </a:r>
            <a:r>
              <a:rPr lang="en-US" dirty="0"/>
              <a:t>.</a:t>
            </a:r>
          </a:p>
          <a:p>
            <a:pPr marL="0" indent="0" algn="l" rtl="0">
              <a:buNone/>
            </a:pPr>
            <a:endParaRPr lang="en-US" dirty="0"/>
          </a:p>
          <a:p>
            <a:pPr algn="l" rtl="0"/>
            <a:r>
              <a:rPr lang="en-US" dirty="0"/>
              <a:t> In these cases, the genital tubercle develops into clitoris; the margins of the urogenital sinus remain separate and form the labia minora, whereas the </a:t>
            </a:r>
            <a:r>
              <a:rPr lang="en-US" dirty="0" err="1"/>
              <a:t>labioscrotal</a:t>
            </a:r>
            <a:r>
              <a:rPr lang="en-US" dirty="0"/>
              <a:t> folds form the labia majora and the urogenital sinus develops into the lower vagina and urethra.</a:t>
            </a:r>
          </a:p>
        </p:txBody>
      </p:sp>
    </p:spTree>
    <p:extLst>
      <p:ext uri="{BB962C8B-B14F-4D97-AF65-F5344CB8AC3E}">
        <p14:creationId xmlns:p14="http://schemas.microsoft.com/office/powerpoint/2010/main" val="2972062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pic>
        <p:nvPicPr>
          <p:cNvPr id="5" name="عنصر نائب للمحتوى 4">
            <a:extLst>
              <a:ext uri="{FF2B5EF4-FFF2-40B4-BE49-F238E27FC236}">
                <a16:creationId xmlns:a16="http://schemas.microsoft.com/office/drawing/2014/main" id="{8174167C-56D4-459E-967A-FD98D6650D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29812" y="67364"/>
            <a:ext cx="5439747" cy="6758785"/>
          </a:xfrm>
        </p:spPr>
      </p:pic>
    </p:spTree>
    <p:extLst>
      <p:ext uri="{BB962C8B-B14F-4D97-AF65-F5344CB8AC3E}">
        <p14:creationId xmlns:p14="http://schemas.microsoft.com/office/powerpoint/2010/main" val="6838151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The urogenital sinus is endodermal because it is derived from the cloaca. </a:t>
            </a:r>
          </a:p>
          <a:p>
            <a:pPr algn="l" rtl="0"/>
            <a:r>
              <a:rPr lang="en-US" dirty="0"/>
              <a:t>It gives rise to caudal two-thirds of vagina in females; </a:t>
            </a:r>
            <a:r>
              <a:rPr lang="en-US" dirty="0" err="1"/>
              <a:t>oestrogen</a:t>
            </a:r>
            <a:r>
              <a:rPr lang="en-US" dirty="0"/>
              <a:t> is not necessary for this process. </a:t>
            </a:r>
          </a:p>
          <a:p>
            <a:pPr algn="l" rtl="0"/>
            <a:r>
              <a:rPr lang="en-US" dirty="0"/>
              <a:t>Female urethra is formed from the primitive urethra and the pelvic part of the urogenital sinus.</a:t>
            </a:r>
          </a:p>
        </p:txBody>
      </p:sp>
    </p:spTree>
    <p:extLst>
      <p:ext uri="{BB962C8B-B14F-4D97-AF65-F5344CB8AC3E}">
        <p14:creationId xmlns:p14="http://schemas.microsoft.com/office/powerpoint/2010/main" val="14465105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pPr algn="l" rtl="0"/>
            <a:r>
              <a:rPr lang="en-US" dirty="0"/>
              <a:t>In females, abnormal androgen exposure between 9th to 14th week of gestation results in varying degree of </a:t>
            </a:r>
            <a:r>
              <a:rPr lang="en-US" dirty="0" err="1"/>
              <a:t>masculinisation</a:t>
            </a:r>
            <a:r>
              <a:rPr lang="en-US" dirty="0"/>
              <a:t> such as clitoral hypertrophy and labial fusion. </a:t>
            </a:r>
          </a:p>
          <a:p>
            <a:pPr algn="l" rtl="0"/>
            <a:endParaRPr lang="en-US" dirty="0"/>
          </a:p>
          <a:p>
            <a:pPr algn="l" rtl="0"/>
            <a:r>
              <a:rPr lang="en-US" dirty="0"/>
              <a:t>In males the external genitalia does not undergo complete </a:t>
            </a:r>
            <a:r>
              <a:rPr lang="en-US" dirty="0" err="1"/>
              <a:t>masculinisation</a:t>
            </a:r>
            <a:r>
              <a:rPr lang="en-US" dirty="0"/>
              <a:t> if the androgen action is deficient during this period. This may result in the development of a small phallus, hypospadias and scrotal defects</a:t>
            </a:r>
          </a:p>
        </p:txBody>
      </p:sp>
    </p:spTree>
    <p:extLst>
      <p:ext uri="{BB962C8B-B14F-4D97-AF65-F5344CB8AC3E}">
        <p14:creationId xmlns:p14="http://schemas.microsoft.com/office/powerpoint/2010/main" val="1826984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pPr algn="ctr"/>
            <a:r>
              <a:rPr lang="en-US" b="1" dirty="0">
                <a:solidFill>
                  <a:srgbClr val="00B0F0"/>
                </a:solidFill>
              </a:rPr>
              <a:t>Development of Vagina</a:t>
            </a:r>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normAutofit lnSpcReduction="10000"/>
          </a:bodyPr>
          <a:lstStyle/>
          <a:p>
            <a:pPr algn="l" rtl="0"/>
            <a:r>
              <a:rPr lang="en-US" dirty="0"/>
              <a:t>Vagina is derived from </a:t>
            </a:r>
            <a:r>
              <a:rPr lang="en-US" dirty="0" err="1">
                <a:highlight>
                  <a:srgbClr val="FFFF00"/>
                </a:highlight>
              </a:rPr>
              <a:t>sinovaginal</a:t>
            </a:r>
            <a:r>
              <a:rPr lang="en-US" dirty="0">
                <a:highlight>
                  <a:srgbClr val="FFFF00"/>
                </a:highlight>
              </a:rPr>
              <a:t> bulbs </a:t>
            </a:r>
            <a:r>
              <a:rPr lang="en-US" dirty="0"/>
              <a:t>as well as from the vaginal plate.</a:t>
            </a:r>
          </a:p>
          <a:p>
            <a:pPr algn="l" rtl="0"/>
            <a:r>
              <a:rPr lang="en-US" dirty="0"/>
              <a:t>It is partly mesodermal and partly endodermal in origin. </a:t>
            </a:r>
          </a:p>
          <a:p>
            <a:pPr algn="l" rtl="0"/>
            <a:r>
              <a:rPr lang="en-US" dirty="0"/>
              <a:t>The endodermal cells of the urogenital sinus proliferate to form two </a:t>
            </a:r>
            <a:r>
              <a:rPr lang="en-US" dirty="0" err="1"/>
              <a:t>sinovaginal</a:t>
            </a:r>
            <a:r>
              <a:rPr lang="en-US" dirty="0"/>
              <a:t> bulbs. </a:t>
            </a:r>
          </a:p>
          <a:p>
            <a:pPr algn="l" rtl="0"/>
            <a:r>
              <a:rPr lang="en-US" dirty="0"/>
              <a:t>A solid vaginal plate is formed by the fusion of mesodermal </a:t>
            </a:r>
            <a:r>
              <a:rPr lang="en-US" dirty="0">
                <a:highlight>
                  <a:srgbClr val="FFFF00"/>
                </a:highlight>
              </a:rPr>
              <a:t>uterovaginal canal </a:t>
            </a:r>
            <a:r>
              <a:rPr lang="en-US" dirty="0"/>
              <a:t>in the upper part and endodermal </a:t>
            </a:r>
            <a:r>
              <a:rPr lang="en-US" dirty="0" err="1"/>
              <a:t>sinovaginal</a:t>
            </a:r>
            <a:r>
              <a:rPr lang="en-US" dirty="0"/>
              <a:t> bulbs in the lower part. </a:t>
            </a:r>
          </a:p>
          <a:p>
            <a:pPr algn="l" rtl="0"/>
            <a:r>
              <a:rPr lang="en-US" dirty="0"/>
              <a:t>The central cells of the vaginal plate eventually break down to form the vaginal canal.</a:t>
            </a:r>
          </a:p>
          <a:p>
            <a:pPr algn="l" rtl="0"/>
            <a:endParaRPr lang="en-US" dirty="0"/>
          </a:p>
          <a:p>
            <a:pPr algn="l" rtl="0"/>
            <a:endParaRPr lang="en-US" dirty="0"/>
          </a:p>
        </p:txBody>
      </p:sp>
    </p:spTree>
    <p:extLst>
      <p:ext uri="{BB962C8B-B14F-4D97-AF65-F5344CB8AC3E}">
        <p14:creationId xmlns:p14="http://schemas.microsoft.com/office/powerpoint/2010/main" val="71606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pic>
        <p:nvPicPr>
          <p:cNvPr id="5" name="عنصر نائب للمحتوى 4">
            <a:extLst>
              <a:ext uri="{FF2B5EF4-FFF2-40B4-BE49-F238E27FC236}">
                <a16:creationId xmlns:a16="http://schemas.microsoft.com/office/drawing/2014/main" id="{3CFD69DF-8C29-4AE6-ABF5-917533BED99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4784" y="469841"/>
            <a:ext cx="7464489" cy="6259591"/>
          </a:xfrm>
        </p:spPr>
      </p:pic>
    </p:spTree>
    <p:extLst>
      <p:ext uri="{BB962C8B-B14F-4D97-AF65-F5344CB8AC3E}">
        <p14:creationId xmlns:p14="http://schemas.microsoft.com/office/powerpoint/2010/main" val="1023852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DA2334A-6A24-4FFE-9AAB-B29012B7F414}"/>
              </a:ext>
            </a:extLst>
          </p:cNvPr>
          <p:cNvSpPr>
            <a:spLocks noGrp="1"/>
          </p:cNvSpPr>
          <p:nvPr>
            <p:ph type="title"/>
          </p:nvPr>
        </p:nvSpPr>
        <p:spPr/>
        <p:txBody>
          <a:bodyPr/>
          <a:lstStyle/>
          <a:p>
            <a:endParaRPr lang="en-US"/>
          </a:p>
        </p:txBody>
      </p:sp>
      <p:sp>
        <p:nvSpPr>
          <p:cNvPr id="3" name="عنصر نائب للمحتوى 2">
            <a:extLst>
              <a:ext uri="{FF2B5EF4-FFF2-40B4-BE49-F238E27FC236}">
                <a16:creationId xmlns:a16="http://schemas.microsoft.com/office/drawing/2014/main" id="{4202E37F-6F3B-4E28-9821-D821A660850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50720394"/>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1633</Words>
  <Application>Microsoft Office PowerPoint</Application>
  <PresentationFormat>شاشة عريضة</PresentationFormat>
  <Paragraphs>89</Paragraphs>
  <Slides>27</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27</vt:i4>
      </vt:variant>
    </vt:vector>
  </HeadingPairs>
  <TitlesOfParts>
    <vt:vector size="32" baseType="lpstr">
      <vt:lpstr>Arial</vt:lpstr>
      <vt:lpstr>Calibri</vt:lpstr>
      <vt:lpstr>Calibri Light</vt:lpstr>
      <vt:lpstr>Times New Roman</vt:lpstr>
      <vt:lpstr>نسق Office</vt:lpstr>
      <vt:lpstr>Development of Reproductive System</vt:lpstr>
      <vt:lpstr>عرض تقديمي في PowerPoint</vt:lpstr>
      <vt:lpstr>عرض تقديمي في PowerPoint</vt:lpstr>
      <vt:lpstr>عرض تقديمي في PowerPoint</vt:lpstr>
      <vt:lpstr>Development of Gonads</vt:lpstr>
      <vt:lpstr>عرض تقديمي في PowerPoint</vt:lpstr>
      <vt:lpstr>عرض تقديمي في PowerPoint</vt:lpstr>
      <vt:lpstr>عرض تقديمي في PowerPoint</vt:lpstr>
      <vt:lpstr>عرض تقديمي في PowerPoint</vt:lpstr>
      <vt:lpstr>Development of Internal Genitalia</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Development of the External Genitalia</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Development of Vagina</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Reproductive System</dc:title>
  <dc:creator>AL</dc:creator>
  <cp:lastModifiedBy>AL</cp:lastModifiedBy>
  <cp:revision>1</cp:revision>
  <dcterms:created xsi:type="dcterms:W3CDTF">2023-02-01T17:49:33Z</dcterms:created>
  <dcterms:modified xsi:type="dcterms:W3CDTF">2023-02-01T21:19:38Z</dcterms:modified>
</cp:coreProperties>
</file>